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043" r:id="rId2"/>
    <p:sldId id="1992" r:id="rId3"/>
    <p:sldId id="1988" r:id="rId4"/>
    <p:sldId id="1993" r:id="rId5"/>
    <p:sldId id="1994" r:id="rId6"/>
    <p:sldId id="1999" r:id="rId7"/>
    <p:sldId id="2054" r:id="rId8"/>
    <p:sldId id="1995" r:id="rId9"/>
    <p:sldId id="2030" r:id="rId10"/>
    <p:sldId id="2055" r:id="rId11"/>
    <p:sldId id="2002" r:id="rId12"/>
    <p:sldId id="2003" r:id="rId13"/>
    <p:sldId id="2001" r:id="rId14"/>
    <p:sldId id="2053" r:id="rId15"/>
    <p:sldId id="2013" r:id="rId16"/>
    <p:sldId id="2056" r:id="rId17"/>
    <p:sldId id="2057" r:id="rId18"/>
    <p:sldId id="2069" r:id="rId19"/>
    <p:sldId id="2063" r:id="rId20"/>
    <p:sldId id="2029" r:id="rId21"/>
    <p:sldId id="2014" r:id="rId22"/>
    <p:sldId id="2040" r:id="rId23"/>
    <p:sldId id="2062" r:id="rId24"/>
    <p:sldId id="2067" r:id="rId25"/>
    <p:sldId id="2017" r:id="rId26"/>
    <p:sldId id="2018" r:id="rId27"/>
    <p:sldId id="2021" r:id="rId28"/>
    <p:sldId id="2020" r:id="rId29"/>
    <p:sldId id="2033" r:id="rId30"/>
    <p:sldId id="2035" r:id="rId31"/>
    <p:sldId id="2027" r:id="rId32"/>
    <p:sldId id="2036" r:id="rId33"/>
    <p:sldId id="2066" r:id="rId34"/>
    <p:sldId id="2059" r:id="rId35"/>
    <p:sldId id="2060" r:id="rId36"/>
    <p:sldId id="2032" r:id="rId37"/>
    <p:sldId id="2064" r:id="rId38"/>
    <p:sldId id="206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Admin" initials="A" lastIdx="2" clrIdx="1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F"/>
    <a:srgbClr val="E5D4C1"/>
    <a:srgbClr val="CC0000"/>
    <a:srgbClr val="FBF8F4"/>
    <a:srgbClr val="DE8431"/>
    <a:srgbClr val="E0CB15"/>
    <a:srgbClr val="92BD39"/>
    <a:srgbClr val="3CC583"/>
    <a:srgbClr val="1EABDA"/>
    <a:srgbClr val="A9C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8" autoAdjust="0"/>
    <p:restoredTop sz="93248" autoAdjust="0"/>
  </p:normalViewPr>
  <p:slideViewPr>
    <p:cSldViewPr snapToGrid="0">
      <p:cViewPr varScale="1">
        <p:scale>
          <a:sx n="107" d="100"/>
          <a:sy n="107" d="100"/>
        </p:scale>
        <p:origin x="112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264C-4DA6-455B-9507-FCFC5265AECC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8A5BA-968D-4788-93EF-3C70A046F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43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8A5BA-968D-4788-93EF-3C70A046F3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412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8A5BA-968D-4788-93EF-3C70A046F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8A5BA-968D-4788-93EF-3C70A046F3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32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8A5BA-968D-4788-93EF-3C70A046F3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13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8A5BA-968D-4788-93EF-3C70A046F3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4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8A5BA-968D-4788-93EF-3C70A046F3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88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8A5BA-968D-4788-93EF-3C70A046F3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5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1244793" y="302643"/>
            <a:ext cx="9314768" cy="6105295"/>
            <a:chOff x="1904217" y="752705"/>
            <a:chExt cx="7900693" cy="5231367"/>
          </a:xfrm>
        </p:grpSpPr>
        <p:sp>
          <p:nvSpPr>
            <p:cNvPr id="8" name="사각형: 둥근 모서리 10">
              <a:extLst>
                <a:ext uri="{FF2B5EF4-FFF2-40B4-BE49-F238E27FC236}">
                  <a16:creationId xmlns:a16="http://schemas.microsoft.com/office/drawing/2014/main" id="{1F5C9D57-F336-75A6-C949-20735DA4A5FA}"/>
                </a:ext>
              </a:extLst>
            </p:cNvPr>
            <p:cNvSpPr/>
            <p:nvPr/>
          </p:nvSpPr>
          <p:spPr>
            <a:xfrm>
              <a:off x="2387089" y="1078259"/>
              <a:ext cx="7417821" cy="4905813"/>
            </a:xfrm>
            <a:prstGeom prst="roundRect">
              <a:avLst>
                <a:gd name="adj" fmla="val 2760"/>
              </a:avLst>
            </a:prstGeom>
            <a:solidFill>
              <a:srgbClr val="FFFBEF"/>
            </a:solidFill>
            <a:ln>
              <a:noFill/>
            </a:ln>
            <a:effectLst>
              <a:outerShdw blurRad="50800" dist="635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사각형: 둥근 모서리 9">
              <a:extLst>
                <a:ext uri="{FF2B5EF4-FFF2-40B4-BE49-F238E27FC236}">
                  <a16:creationId xmlns:a16="http://schemas.microsoft.com/office/drawing/2014/main" id="{ACC8FC4E-08A7-631F-6549-C97B2F7E6601}"/>
                </a:ext>
              </a:extLst>
            </p:cNvPr>
            <p:cNvSpPr/>
            <p:nvPr/>
          </p:nvSpPr>
          <p:spPr>
            <a:xfrm>
              <a:off x="2387089" y="1020916"/>
              <a:ext cx="7417821" cy="4905813"/>
            </a:xfrm>
            <a:prstGeom prst="roundRect">
              <a:avLst>
                <a:gd name="adj" fmla="val 3119"/>
              </a:avLst>
            </a:prstGeom>
            <a:solidFill>
              <a:srgbClr val="FFFBE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사각형: 둥근 모서리 8">
              <a:extLst>
                <a:ext uri="{FF2B5EF4-FFF2-40B4-BE49-F238E27FC236}">
                  <a16:creationId xmlns:a16="http://schemas.microsoft.com/office/drawing/2014/main" id="{4870F6EF-44E6-903E-C4A3-4D7D59EE6EDE}"/>
                </a:ext>
              </a:extLst>
            </p:cNvPr>
            <p:cNvSpPr/>
            <p:nvPr/>
          </p:nvSpPr>
          <p:spPr>
            <a:xfrm>
              <a:off x="2387089" y="976093"/>
              <a:ext cx="7417821" cy="4905813"/>
            </a:xfrm>
            <a:prstGeom prst="roundRect">
              <a:avLst>
                <a:gd name="adj" fmla="val 2940"/>
              </a:avLst>
            </a:prstGeom>
            <a:solidFill>
              <a:srgbClr val="FFFBE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17CF4B9-B67F-9B99-7717-5C6C526BB681}"/>
                </a:ext>
              </a:extLst>
            </p:cNvPr>
            <p:cNvGrpSpPr/>
            <p:nvPr/>
          </p:nvGrpSpPr>
          <p:grpSpPr>
            <a:xfrm rot="16200000">
              <a:off x="845160" y="2948676"/>
              <a:ext cx="3083858" cy="965744"/>
              <a:chOff x="4435509" y="138388"/>
              <a:chExt cx="3083858" cy="965744"/>
            </a:xfrm>
          </p:grpSpPr>
          <p:sp>
            <p:nvSpPr>
              <p:cNvPr id="19" name="오른쪽 대괄호 18">
                <a:extLst>
                  <a:ext uri="{FF2B5EF4-FFF2-40B4-BE49-F238E27FC236}">
                    <a16:creationId xmlns:a16="http://schemas.microsoft.com/office/drawing/2014/main" id="{E8CB704E-A024-744C-206F-6F05B1893DE0}"/>
                  </a:ext>
                </a:extLst>
              </p:cNvPr>
              <p:cNvSpPr/>
              <p:nvPr/>
            </p:nvSpPr>
            <p:spPr>
              <a:xfrm rot="5400000">
                <a:off x="6035113" y="379670"/>
                <a:ext cx="135732" cy="1313192"/>
              </a:xfrm>
              <a:prstGeom prst="rightBracket">
                <a:avLst>
                  <a:gd name="adj" fmla="val 183528"/>
                </a:avLst>
              </a:prstGeom>
              <a:noFill/>
              <a:ln w="120650">
                <a:solidFill>
                  <a:schemeClr val="tx1">
                    <a:alpha val="10000"/>
                  </a:schemeClr>
                </a:solidFill>
              </a:ln>
              <a:scene3d>
                <a:camera prst="orthographicFront"/>
                <a:lightRig rig="threePt" dir="t"/>
              </a:scene3d>
              <a:sp3d prstMaterial="dkEdge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자유형: 도형 2">
                <a:extLst>
                  <a:ext uri="{FF2B5EF4-FFF2-40B4-BE49-F238E27FC236}">
                    <a16:creationId xmlns:a16="http://schemas.microsoft.com/office/drawing/2014/main" id="{5245EF03-48F4-081C-D65C-60B442987675}"/>
                  </a:ext>
                </a:extLst>
              </p:cNvPr>
              <p:cNvSpPr/>
              <p:nvPr/>
            </p:nvSpPr>
            <p:spPr>
              <a:xfrm>
                <a:off x="4435509" y="267541"/>
                <a:ext cx="3083858" cy="753667"/>
              </a:xfrm>
              <a:custGeom>
                <a:avLst/>
                <a:gdLst>
                  <a:gd name="connsiteX0" fmla="*/ 110567 w 3083858"/>
                  <a:gd name="connsiteY0" fmla="*/ 0 h 753667"/>
                  <a:gd name="connsiteX1" fmla="*/ 2973291 w 3083858"/>
                  <a:gd name="connsiteY1" fmla="*/ 0 h 753667"/>
                  <a:gd name="connsiteX2" fmla="*/ 3083858 w 3083858"/>
                  <a:gd name="connsiteY2" fmla="*/ 110567 h 753667"/>
                  <a:gd name="connsiteX3" fmla="*/ 3083858 w 3083858"/>
                  <a:gd name="connsiteY3" fmla="*/ 552821 h 753667"/>
                  <a:gd name="connsiteX4" fmla="*/ 2973291 w 3083858"/>
                  <a:gd name="connsiteY4" fmla="*/ 663388 h 753667"/>
                  <a:gd name="connsiteX5" fmla="*/ 2275182 w 3083858"/>
                  <a:gd name="connsiteY5" fmla="*/ 663388 h 753667"/>
                  <a:gd name="connsiteX6" fmla="*/ 2272448 w 3083858"/>
                  <a:gd name="connsiteY6" fmla="*/ 670768 h 753667"/>
                  <a:gd name="connsiteX7" fmla="*/ 2042918 w 3083858"/>
                  <a:gd name="connsiteY7" fmla="*/ 753667 h 753667"/>
                  <a:gd name="connsiteX8" fmla="*/ 1040941 w 3083858"/>
                  <a:gd name="connsiteY8" fmla="*/ 753667 h 753667"/>
                  <a:gd name="connsiteX9" fmla="*/ 811411 w 3083858"/>
                  <a:gd name="connsiteY9" fmla="*/ 670768 h 753667"/>
                  <a:gd name="connsiteX10" fmla="*/ 808677 w 3083858"/>
                  <a:gd name="connsiteY10" fmla="*/ 663388 h 753667"/>
                  <a:gd name="connsiteX11" fmla="*/ 110567 w 3083858"/>
                  <a:gd name="connsiteY11" fmla="*/ 663388 h 753667"/>
                  <a:gd name="connsiteX12" fmla="*/ 0 w 3083858"/>
                  <a:gd name="connsiteY12" fmla="*/ 552821 h 753667"/>
                  <a:gd name="connsiteX13" fmla="*/ 0 w 3083858"/>
                  <a:gd name="connsiteY13" fmla="*/ 110567 h 753667"/>
                  <a:gd name="connsiteX14" fmla="*/ 110567 w 3083858"/>
                  <a:gd name="connsiteY14" fmla="*/ 0 h 753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83858" h="753667">
                    <a:moveTo>
                      <a:pt x="110567" y="0"/>
                    </a:moveTo>
                    <a:lnTo>
                      <a:pt x="2973291" y="0"/>
                    </a:lnTo>
                    <a:cubicBezTo>
                      <a:pt x="3034355" y="0"/>
                      <a:pt x="3083858" y="49503"/>
                      <a:pt x="3083858" y="110567"/>
                    </a:cubicBezTo>
                    <a:lnTo>
                      <a:pt x="3083858" y="552821"/>
                    </a:lnTo>
                    <a:cubicBezTo>
                      <a:pt x="3083858" y="613885"/>
                      <a:pt x="3034355" y="663388"/>
                      <a:pt x="2973291" y="663388"/>
                    </a:cubicBezTo>
                    <a:lnTo>
                      <a:pt x="2275182" y="663388"/>
                    </a:lnTo>
                    <a:lnTo>
                      <a:pt x="2272448" y="670768"/>
                    </a:lnTo>
                    <a:cubicBezTo>
                      <a:pt x="2234631" y="719484"/>
                      <a:pt x="2146101" y="753667"/>
                      <a:pt x="2042918" y="753667"/>
                    </a:cubicBezTo>
                    <a:lnTo>
                      <a:pt x="1040941" y="753667"/>
                    </a:lnTo>
                    <a:cubicBezTo>
                      <a:pt x="937758" y="753667"/>
                      <a:pt x="849227" y="719484"/>
                      <a:pt x="811411" y="670768"/>
                    </a:cubicBezTo>
                    <a:lnTo>
                      <a:pt x="808677" y="663388"/>
                    </a:lnTo>
                    <a:lnTo>
                      <a:pt x="110567" y="663388"/>
                    </a:lnTo>
                    <a:cubicBezTo>
                      <a:pt x="49503" y="663388"/>
                      <a:pt x="0" y="613885"/>
                      <a:pt x="0" y="552821"/>
                    </a:cubicBezTo>
                    <a:lnTo>
                      <a:pt x="0" y="110567"/>
                    </a:lnTo>
                    <a:cubicBezTo>
                      <a:pt x="0" y="49503"/>
                      <a:pt x="49503" y="0"/>
                      <a:pt x="110567" y="0"/>
                    </a:cubicBezTo>
                    <a:close/>
                  </a:path>
                </a:pathLst>
              </a:custGeom>
              <a:noFill/>
              <a:ln w="8890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 prstMaterial="dkEdge">
                <a:bevelT w="101600" h="444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사각형: 둥근 모서리 7">
                <a:extLst>
                  <a:ext uri="{FF2B5EF4-FFF2-40B4-BE49-F238E27FC236}">
                    <a16:creationId xmlns:a16="http://schemas.microsoft.com/office/drawing/2014/main" id="{C250DF8A-8B8F-7E49-38A2-717DC5234F3D}"/>
                  </a:ext>
                </a:extLst>
              </p:cNvPr>
              <p:cNvSpPr/>
              <p:nvPr/>
            </p:nvSpPr>
            <p:spPr>
              <a:xfrm>
                <a:off x="4871944" y="152675"/>
                <a:ext cx="2439519" cy="28687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사각형: 둥근 모서리 6">
                <a:extLst>
                  <a:ext uri="{FF2B5EF4-FFF2-40B4-BE49-F238E27FC236}">
                    <a16:creationId xmlns:a16="http://schemas.microsoft.com/office/drawing/2014/main" id="{C6E0275D-B43E-F41F-A38D-80A559DBD225}"/>
                  </a:ext>
                </a:extLst>
              </p:cNvPr>
              <p:cNvSpPr/>
              <p:nvPr/>
            </p:nvSpPr>
            <p:spPr>
              <a:xfrm>
                <a:off x="4861332" y="138388"/>
                <a:ext cx="2232212" cy="286871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92000">
                    <a:srgbClr val="808183"/>
                  </a:gs>
                  <a:gs pos="53212">
                    <a:schemeClr val="bg1">
                      <a:lumMod val="95000"/>
                    </a:schemeClr>
                  </a:gs>
                  <a:gs pos="74000">
                    <a:srgbClr val="5B5B5B"/>
                  </a:gs>
                  <a:gs pos="31000">
                    <a:srgbClr val="FFFFFE"/>
                  </a:gs>
                  <a:gs pos="0">
                    <a:schemeClr val="tx1">
                      <a:lumMod val="65000"/>
                      <a:lumOff val="35000"/>
                    </a:schemeClr>
                  </a:gs>
                  <a:gs pos="8000">
                    <a:srgbClr val="9A9A95"/>
                  </a:gs>
                  <a:gs pos="100000">
                    <a:srgbClr val="676767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dist="152400" dir="5400000" sx="92000" sy="92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23C31D4-A686-03D5-5BD4-501D7BE9A412}"/>
                </a:ext>
              </a:extLst>
            </p:cNvPr>
            <p:cNvGrpSpPr/>
            <p:nvPr/>
          </p:nvGrpSpPr>
          <p:grpSpPr>
            <a:xfrm>
              <a:off x="2971560" y="752705"/>
              <a:ext cx="1522450" cy="239540"/>
              <a:chOff x="635624" y="269724"/>
              <a:chExt cx="1522450" cy="239540"/>
            </a:xfrm>
          </p:grpSpPr>
          <p:sp>
            <p:nvSpPr>
              <p:cNvPr id="13" name="자유형: 도형 1">
                <a:extLst>
                  <a:ext uri="{FF2B5EF4-FFF2-40B4-BE49-F238E27FC236}">
                    <a16:creationId xmlns:a16="http://schemas.microsoft.com/office/drawing/2014/main" id="{CAF7DCD9-3B0C-4611-44F6-BC019F2853C0}"/>
                  </a:ext>
                </a:extLst>
              </p:cNvPr>
              <p:cNvSpPr/>
              <p:nvPr/>
            </p:nvSpPr>
            <p:spPr>
              <a:xfrm flipH="1">
                <a:off x="1466671" y="281130"/>
                <a:ext cx="691403" cy="225752"/>
              </a:xfrm>
              <a:custGeom>
                <a:avLst/>
                <a:gdLst>
                  <a:gd name="connsiteX0" fmla="*/ 44373 w 672353"/>
                  <a:gd name="connsiteY0" fmla="*/ 0 h 223371"/>
                  <a:gd name="connsiteX1" fmla="*/ 627980 w 672353"/>
                  <a:gd name="connsiteY1" fmla="*/ 0 h 223371"/>
                  <a:gd name="connsiteX2" fmla="*/ 672353 w 672353"/>
                  <a:gd name="connsiteY2" fmla="*/ 44373 h 223371"/>
                  <a:gd name="connsiteX3" fmla="*/ 672353 w 672353"/>
                  <a:gd name="connsiteY3" fmla="*/ 223371 h 223371"/>
                  <a:gd name="connsiteX4" fmla="*/ 0 w 672353"/>
                  <a:gd name="connsiteY4" fmla="*/ 223371 h 223371"/>
                  <a:gd name="connsiteX5" fmla="*/ 0 w 672353"/>
                  <a:gd name="connsiteY5" fmla="*/ 44373 h 223371"/>
                  <a:gd name="connsiteX6" fmla="*/ 44373 w 672353"/>
                  <a:gd name="connsiteY6" fmla="*/ 0 h 223371"/>
                  <a:gd name="connsiteX0" fmla="*/ 44373 w 672353"/>
                  <a:gd name="connsiteY0" fmla="*/ 0 h 225752"/>
                  <a:gd name="connsiteX1" fmla="*/ 627980 w 672353"/>
                  <a:gd name="connsiteY1" fmla="*/ 0 h 225752"/>
                  <a:gd name="connsiteX2" fmla="*/ 672353 w 672353"/>
                  <a:gd name="connsiteY2" fmla="*/ 44373 h 225752"/>
                  <a:gd name="connsiteX3" fmla="*/ 672353 w 672353"/>
                  <a:gd name="connsiteY3" fmla="*/ 223371 h 225752"/>
                  <a:gd name="connsiteX4" fmla="*/ 16669 w 672353"/>
                  <a:gd name="connsiteY4" fmla="*/ 225752 h 225752"/>
                  <a:gd name="connsiteX5" fmla="*/ 0 w 672353"/>
                  <a:gd name="connsiteY5" fmla="*/ 44373 h 225752"/>
                  <a:gd name="connsiteX6" fmla="*/ 44373 w 672353"/>
                  <a:gd name="connsiteY6" fmla="*/ 0 h 225752"/>
                  <a:gd name="connsiteX0" fmla="*/ 44373 w 691403"/>
                  <a:gd name="connsiteY0" fmla="*/ 0 h 225752"/>
                  <a:gd name="connsiteX1" fmla="*/ 627980 w 691403"/>
                  <a:gd name="connsiteY1" fmla="*/ 0 h 225752"/>
                  <a:gd name="connsiteX2" fmla="*/ 672353 w 691403"/>
                  <a:gd name="connsiteY2" fmla="*/ 44373 h 225752"/>
                  <a:gd name="connsiteX3" fmla="*/ 691403 w 691403"/>
                  <a:gd name="connsiteY3" fmla="*/ 223371 h 225752"/>
                  <a:gd name="connsiteX4" fmla="*/ 16669 w 691403"/>
                  <a:gd name="connsiteY4" fmla="*/ 225752 h 225752"/>
                  <a:gd name="connsiteX5" fmla="*/ 0 w 691403"/>
                  <a:gd name="connsiteY5" fmla="*/ 44373 h 225752"/>
                  <a:gd name="connsiteX6" fmla="*/ 44373 w 691403"/>
                  <a:gd name="connsiteY6" fmla="*/ 0 h 22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1403" h="225752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91403" y="223371"/>
                    </a:lnTo>
                    <a:lnTo>
                      <a:pt x="16669" y="225752"/>
                    </a:lnTo>
                    <a:cubicBezTo>
                      <a:pt x="16669" y="166086"/>
                      <a:pt x="0" y="104039"/>
                      <a:pt x="0" y="44373"/>
                    </a:cubicBez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chemeClr val="tx1">
                  <a:alpha val="18000"/>
                </a:schemeClr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자유형: 도형 4">
                <a:extLst>
                  <a:ext uri="{FF2B5EF4-FFF2-40B4-BE49-F238E27FC236}">
                    <a16:creationId xmlns:a16="http://schemas.microsoft.com/office/drawing/2014/main" id="{FC2F9212-D20C-5BE2-5111-2D09D6E279FE}"/>
                  </a:ext>
                </a:extLst>
              </p:cNvPr>
              <p:cNvSpPr/>
              <p:nvPr/>
            </p:nvSpPr>
            <p:spPr>
              <a:xfrm>
                <a:off x="1402789" y="271510"/>
                <a:ext cx="691403" cy="225752"/>
              </a:xfrm>
              <a:custGeom>
                <a:avLst/>
                <a:gdLst>
                  <a:gd name="connsiteX0" fmla="*/ 44373 w 672353"/>
                  <a:gd name="connsiteY0" fmla="*/ 0 h 223371"/>
                  <a:gd name="connsiteX1" fmla="*/ 627980 w 672353"/>
                  <a:gd name="connsiteY1" fmla="*/ 0 h 223371"/>
                  <a:gd name="connsiteX2" fmla="*/ 672353 w 672353"/>
                  <a:gd name="connsiteY2" fmla="*/ 44373 h 223371"/>
                  <a:gd name="connsiteX3" fmla="*/ 672353 w 672353"/>
                  <a:gd name="connsiteY3" fmla="*/ 223371 h 223371"/>
                  <a:gd name="connsiteX4" fmla="*/ 0 w 672353"/>
                  <a:gd name="connsiteY4" fmla="*/ 223371 h 223371"/>
                  <a:gd name="connsiteX5" fmla="*/ 0 w 672353"/>
                  <a:gd name="connsiteY5" fmla="*/ 44373 h 223371"/>
                  <a:gd name="connsiteX6" fmla="*/ 44373 w 672353"/>
                  <a:gd name="connsiteY6" fmla="*/ 0 h 223371"/>
                  <a:gd name="connsiteX0" fmla="*/ 44373 w 672353"/>
                  <a:gd name="connsiteY0" fmla="*/ 0 h 225752"/>
                  <a:gd name="connsiteX1" fmla="*/ 627980 w 672353"/>
                  <a:gd name="connsiteY1" fmla="*/ 0 h 225752"/>
                  <a:gd name="connsiteX2" fmla="*/ 672353 w 672353"/>
                  <a:gd name="connsiteY2" fmla="*/ 44373 h 225752"/>
                  <a:gd name="connsiteX3" fmla="*/ 672353 w 672353"/>
                  <a:gd name="connsiteY3" fmla="*/ 223371 h 225752"/>
                  <a:gd name="connsiteX4" fmla="*/ 16669 w 672353"/>
                  <a:gd name="connsiteY4" fmla="*/ 225752 h 225752"/>
                  <a:gd name="connsiteX5" fmla="*/ 0 w 672353"/>
                  <a:gd name="connsiteY5" fmla="*/ 44373 h 225752"/>
                  <a:gd name="connsiteX6" fmla="*/ 44373 w 672353"/>
                  <a:gd name="connsiteY6" fmla="*/ 0 h 225752"/>
                  <a:gd name="connsiteX0" fmla="*/ 44373 w 691403"/>
                  <a:gd name="connsiteY0" fmla="*/ 0 h 225752"/>
                  <a:gd name="connsiteX1" fmla="*/ 627980 w 691403"/>
                  <a:gd name="connsiteY1" fmla="*/ 0 h 225752"/>
                  <a:gd name="connsiteX2" fmla="*/ 672353 w 691403"/>
                  <a:gd name="connsiteY2" fmla="*/ 44373 h 225752"/>
                  <a:gd name="connsiteX3" fmla="*/ 691403 w 691403"/>
                  <a:gd name="connsiteY3" fmla="*/ 223371 h 225752"/>
                  <a:gd name="connsiteX4" fmla="*/ 16669 w 691403"/>
                  <a:gd name="connsiteY4" fmla="*/ 225752 h 225752"/>
                  <a:gd name="connsiteX5" fmla="*/ 0 w 691403"/>
                  <a:gd name="connsiteY5" fmla="*/ 44373 h 225752"/>
                  <a:gd name="connsiteX6" fmla="*/ 44373 w 691403"/>
                  <a:gd name="connsiteY6" fmla="*/ 0 h 22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1403" h="225752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91403" y="223371"/>
                    </a:lnTo>
                    <a:lnTo>
                      <a:pt x="16669" y="225752"/>
                    </a:lnTo>
                    <a:cubicBezTo>
                      <a:pt x="16669" y="166086"/>
                      <a:pt x="0" y="104039"/>
                      <a:pt x="0" y="44373"/>
                    </a:cubicBez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rgbClr val="FFF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bIns="0" rtlCol="0" anchor="b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자유형: 도형 5">
                <a:extLst>
                  <a:ext uri="{FF2B5EF4-FFF2-40B4-BE49-F238E27FC236}">
                    <a16:creationId xmlns:a16="http://schemas.microsoft.com/office/drawing/2014/main" id="{8587A839-457D-42DA-56DB-2D4941B20FDA}"/>
                  </a:ext>
                </a:extLst>
              </p:cNvPr>
              <p:cNvSpPr/>
              <p:nvPr/>
            </p:nvSpPr>
            <p:spPr>
              <a:xfrm>
                <a:off x="1401919" y="269724"/>
                <a:ext cx="673923" cy="59125"/>
              </a:xfrm>
              <a:custGeom>
                <a:avLst/>
                <a:gdLst>
                  <a:gd name="connsiteX0" fmla="*/ 44373 w 673923"/>
                  <a:gd name="connsiteY0" fmla="*/ 0 h 59125"/>
                  <a:gd name="connsiteX1" fmla="*/ 627980 w 673923"/>
                  <a:gd name="connsiteY1" fmla="*/ 0 h 59125"/>
                  <a:gd name="connsiteX2" fmla="*/ 672353 w 673923"/>
                  <a:gd name="connsiteY2" fmla="*/ 44373 h 59125"/>
                  <a:gd name="connsiteX3" fmla="*/ 673923 w 673923"/>
                  <a:gd name="connsiteY3" fmla="*/ 59125 h 59125"/>
                  <a:gd name="connsiteX4" fmla="*/ 1356 w 673923"/>
                  <a:gd name="connsiteY4" fmla="*/ 59125 h 59125"/>
                  <a:gd name="connsiteX5" fmla="*/ 0 w 673923"/>
                  <a:gd name="connsiteY5" fmla="*/ 44373 h 59125"/>
                  <a:gd name="connsiteX6" fmla="*/ 44373 w 673923"/>
                  <a:gd name="connsiteY6" fmla="*/ 0 h 5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3923" h="59125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73923" y="59125"/>
                    </a:lnTo>
                    <a:lnTo>
                      <a:pt x="1356" y="59125"/>
                    </a:lnTo>
                    <a:lnTo>
                      <a:pt x="0" y="44373"/>
                    </a:ln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자유형: 도형 21">
                <a:extLst>
                  <a:ext uri="{FF2B5EF4-FFF2-40B4-BE49-F238E27FC236}">
                    <a16:creationId xmlns:a16="http://schemas.microsoft.com/office/drawing/2014/main" id="{57CC0591-CD58-1A02-A12A-1B2AB0C706E3}"/>
                  </a:ext>
                </a:extLst>
              </p:cNvPr>
              <p:cNvSpPr/>
              <p:nvPr/>
            </p:nvSpPr>
            <p:spPr>
              <a:xfrm flipH="1">
                <a:off x="700376" y="283512"/>
                <a:ext cx="691403" cy="225752"/>
              </a:xfrm>
              <a:custGeom>
                <a:avLst/>
                <a:gdLst>
                  <a:gd name="connsiteX0" fmla="*/ 44373 w 672353"/>
                  <a:gd name="connsiteY0" fmla="*/ 0 h 223371"/>
                  <a:gd name="connsiteX1" fmla="*/ 627980 w 672353"/>
                  <a:gd name="connsiteY1" fmla="*/ 0 h 223371"/>
                  <a:gd name="connsiteX2" fmla="*/ 672353 w 672353"/>
                  <a:gd name="connsiteY2" fmla="*/ 44373 h 223371"/>
                  <a:gd name="connsiteX3" fmla="*/ 672353 w 672353"/>
                  <a:gd name="connsiteY3" fmla="*/ 223371 h 223371"/>
                  <a:gd name="connsiteX4" fmla="*/ 0 w 672353"/>
                  <a:gd name="connsiteY4" fmla="*/ 223371 h 223371"/>
                  <a:gd name="connsiteX5" fmla="*/ 0 w 672353"/>
                  <a:gd name="connsiteY5" fmla="*/ 44373 h 223371"/>
                  <a:gd name="connsiteX6" fmla="*/ 44373 w 672353"/>
                  <a:gd name="connsiteY6" fmla="*/ 0 h 223371"/>
                  <a:gd name="connsiteX0" fmla="*/ 44373 w 672353"/>
                  <a:gd name="connsiteY0" fmla="*/ 0 h 225752"/>
                  <a:gd name="connsiteX1" fmla="*/ 627980 w 672353"/>
                  <a:gd name="connsiteY1" fmla="*/ 0 h 225752"/>
                  <a:gd name="connsiteX2" fmla="*/ 672353 w 672353"/>
                  <a:gd name="connsiteY2" fmla="*/ 44373 h 225752"/>
                  <a:gd name="connsiteX3" fmla="*/ 672353 w 672353"/>
                  <a:gd name="connsiteY3" fmla="*/ 223371 h 225752"/>
                  <a:gd name="connsiteX4" fmla="*/ 16669 w 672353"/>
                  <a:gd name="connsiteY4" fmla="*/ 225752 h 225752"/>
                  <a:gd name="connsiteX5" fmla="*/ 0 w 672353"/>
                  <a:gd name="connsiteY5" fmla="*/ 44373 h 225752"/>
                  <a:gd name="connsiteX6" fmla="*/ 44373 w 672353"/>
                  <a:gd name="connsiteY6" fmla="*/ 0 h 225752"/>
                  <a:gd name="connsiteX0" fmla="*/ 44373 w 691403"/>
                  <a:gd name="connsiteY0" fmla="*/ 0 h 225752"/>
                  <a:gd name="connsiteX1" fmla="*/ 627980 w 691403"/>
                  <a:gd name="connsiteY1" fmla="*/ 0 h 225752"/>
                  <a:gd name="connsiteX2" fmla="*/ 672353 w 691403"/>
                  <a:gd name="connsiteY2" fmla="*/ 44373 h 225752"/>
                  <a:gd name="connsiteX3" fmla="*/ 691403 w 691403"/>
                  <a:gd name="connsiteY3" fmla="*/ 223371 h 225752"/>
                  <a:gd name="connsiteX4" fmla="*/ 16669 w 691403"/>
                  <a:gd name="connsiteY4" fmla="*/ 225752 h 225752"/>
                  <a:gd name="connsiteX5" fmla="*/ 0 w 691403"/>
                  <a:gd name="connsiteY5" fmla="*/ 44373 h 225752"/>
                  <a:gd name="connsiteX6" fmla="*/ 44373 w 691403"/>
                  <a:gd name="connsiteY6" fmla="*/ 0 h 22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1403" h="225752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91403" y="223371"/>
                    </a:lnTo>
                    <a:lnTo>
                      <a:pt x="16669" y="225752"/>
                    </a:lnTo>
                    <a:cubicBezTo>
                      <a:pt x="16669" y="166086"/>
                      <a:pt x="0" y="104039"/>
                      <a:pt x="0" y="44373"/>
                    </a:cubicBez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chemeClr val="tx1">
                  <a:alpha val="18000"/>
                </a:schemeClr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자유형: 도형 14">
                <a:extLst>
                  <a:ext uri="{FF2B5EF4-FFF2-40B4-BE49-F238E27FC236}">
                    <a16:creationId xmlns:a16="http://schemas.microsoft.com/office/drawing/2014/main" id="{1BE30CEF-4DF3-2305-994E-0A150FFC3D80}"/>
                  </a:ext>
                </a:extLst>
              </p:cNvPr>
              <p:cNvSpPr/>
              <p:nvPr/>
            </p:nvSpPr>
            <p:spPr>
              <a:xfrm>
                <a:off x="636494" y="273892"/>
                <a:ext cx="691403" cy="225752"/>
              </a:xfrm>
              <a:custGeom>
                <a:avLst/>
                <a:gdLst>
                  <a:gd name="connsiteX0" fmla="*/ 44373 w 672353"/>
                  <a:gd name="connsiteY0" fmla="*/ 0 h 223371"/>
                  <a:gd name="connsiteX1" fmla="*/ 627980 w 672353"/>
                  <a:gd name="connsiteY1" fmla="*/ 0 h 223371"/>
                  <a:gd name="connsiteX2" fmla="*/ 672353 w 672353"/>
                  <a:gd name="connsiteY2" fmla="*/ 44373 h 223371"/>
                  <a:gd name="connsiteX3" fmla="*/ 672353 w 672353"/>
                  <a:gd name="connsiteY3" fmla="*/ 223371 h 223371"/>
                  <a:gd name="connsiteX4" fmla="*/ 0 w 672353"/>
                  <a:gd name="connsiteY4" fmla="*/ 223371 h 223371"/>
                  <a:gd name="connsiteX5" fmla="*/ 0 w 672353"/>
                  <a:gd name="connsiteY5" fmla="*/ 44373 h 223371"/>
                  <a:gd name="connsiteX6" fmla="*/ 44373 w 672353"/>
                  <a:gd name="connsiteY6" fmla="*/ 0 h 223371"/>
                  <a:gd name="connsiteX0" fmla="*/ 44373 w 672353"/>
                  <a:gd name="connsiteY0" fmla="*/ 0 h 225752"/>
                  <a:gd name="connsiteX1" fmla="*/ 627980 w 672353"/>
                  <a:gd name="connsiteY1" fmla="*/ 0 h 225752"/>
                  <a:gd name="connsiteX2" fmla="*/ 672353 w 672353"/>
                  <a:gd name="connsiteY2" fmla="*/ 44373 h 225752"/>
                  <a:gd name="connsiteX3" fmla="*/ 672353 w 672353"/>
                  <a:gd name="connsiteY3" fmla="*/ 223371 h 225752"/>
                  <a:gd name="connsiteX4" fmla="*/ 16669 w 672353"/>
                  <a:gd name="connsiteY4" fmla="*/ 225752 h 225752"/>
                  <a:gd name="connsiteX5" fmla="*/ 0 w 672353"/>
                  <a:gd name="connsiteY5" fmla="*/ 44373 h 225752"/>
                  <a:gd name="connsiteX6" fmla="*/ 44373 w 672353"/>
                  <a:gd name="connsiteY6" fmla="*/ 0 h 225752"/>
                  <a:gd name="connsiteX0" fmla="*/ 44373 w 691403"/>
                  <a:gd name="connsiteY0" fmla="*/ 0 h 225752"/>
                  <a:gd name="connsiteX1" fmla="*/ 627980 w 691403"/>
                  <a:gd name="connsiteY1" fmla="*/ 0 h 225752"/>
                  <a:gd name="connsiteX2" fmla="*/ 672353 w 691403"/>
                  <a:gd name="connsiteY2" fmla="*/ 44373 h 225752"/>
                  <a:gd name="connsiteX3" fmla="*/ 691403 w 691403"/>
                  <a:gd name="connsiteY3" fmla="*/ 223371 h 225752"/>
                  <a:gd name="connsiteX4" fmla="*/ 16669 w 691403"/>
                  <a:gd name="connsiteY4" fmla="*/ 225752 h 225752"/>
                  <a:gd name="connsiteX5" fmla="*/ 0 w 691403"/>
                  <a:gd name="connsiteY5" fmla="*/ 44373 h 225752"/>
                  <a:gd name="connsiteX6" fmla="*/ 44373 w 691403"/>
                  <a:gd name="connsiteY6" fmla="*/ 0 h 22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1403" h="225752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91403" y="223371"/>
                    </a:lnTo>
                    <a:lnTo>
                      <a:pt x="16669" y="225752"/>
                    </a:lnTo>
                    <a:cubicBezTo>
                      <a:pt x="16669" y="166086"/>
                      <a:pt x="0" y="104039"/>
                      <a:pt x="0" y="44373"/>
                    </a:cubicBez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rgbClr val="FFF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bIns="0" rtlCol="0" anchor="b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자유형: 도형 20">
                <a:extLst>
                  <a:ext uri="{FF2B5EF4-FFF2-40B4-BE49-F238E27FC236}">
                    <a16:creationId xmlns:a16="http://schemas.microsoft.com/office/drawing/2014/main" id="{1D88CA84-DEDA-135E-A790-2296E461FCF8}"/>
                  </a:ext>
                </a:extLst>
              </p:cNvPr>
              <p:cNvSpPr/>
              <p:nvPr/>
            </p:nvSpPr>
            <p:spPr>
              <a:xfrm>
                <a:off x="635624" y="272106"/>
                <a:ext cx="673923" cy="59125"/>
              </a:xfrm>
              <a:custGeom>
                <a:avLst/>
                <a:gdLst>
                  <a:gd name="connsiteX0" fmla="*/ 44373 w 673923"/>
                  <a:gd name="connsiteY0" fmla="*/ 0 h 59125"/>
                  <a:gd name="connsiteX1" fmla="*/ 627980 w 673923"/>
                  <a:gd name="connsiteY1" fmla="*/ 0 h 59125"/>
                  <a:gd name="connsiteX2" fmla="*/ 672353 w 673923"/>
                  <a:gd name="connsiteY2" fmla="*/ 44373 h 59125"/>
                  <a:gd name="connsiteX3" fmla="*/ 673923 w 673923"/>
                  <a:gd name="connsiteY3" fmla="*/ 59125 h 59125"/>
                  <a:gd name="connsiteX4" fmla="*/ 1356 w 673923"/>
                  <a:gd name="connsiteY4" fmla="*/ 59125 h 59125"/>
                  <a:gd name="connsiteX5" fmla="*/ 0 w 673923"/>
                  <a:gd name="connsiteY5" fmla="*/ 44373 h 59125"/>
                  <a:gd name="connsiteX6" fmla="*/ 44373 w 673923"/>
                  <a:gd name="connsiteY6" fmla="*/ 0 h 5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3923" h="59125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73923" y="59125"/>
                    </a:lnTo>
                    <a:lnTo>
                      <a:pt x="1356" y="59125"/>
                    </a:lnTo>
                    <a:lnTo>
                      <a:pt x="0" y="44373"/>
                    </a:ln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752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28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8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160145" y="138390"/>
            <a:ext cx="11887200" cy="6619886"/>
            <a:chOff x="160145" y="138390"/>
            <a:chExt cx="11887200" cy="661988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574C650-8DD1-53F8-FC09-C10724083751}"/>
                </a:ext>
              </a:extLst>
            </p:cNvPr>
            <p:cNvGrpSpPr/>
            <p:nvPr/>
          </p:nvGrpSpPr>
          <p:grpSpPr>
            <a:xfrm>
              <a:off x="1346164" y="279249"/>
              <a:ext cx="741859" cy="256210"/>
              <a:chOff x="1401919" y="269724"/>
              <a:chExt cx="741859" cy="256210"/>
            </a:xfrm>
          </p:grpSpPr>
          <p:sp>
            <p:nvSpPr>
              <p:cNvPr id="20" name="자유형: 도형 1">
                <a:extLst>
                  <a:ext uri="{FF2B5EF4-FFF2-40B4-BE49-F238E27FC236}">
                    <a16:creationId xmlns:a16="http://schemas.microsoft.com/office/drawing/2014/main" id="{C0E853DD-4A9D-C924-A88E-15CA2A649AB1}"/>
                  </a:ext>
                </a:extLst>
              </p:cNvPr>
              <p:cNvSpPr/>
              <p:nvPr/>
            </p:nvSpPr>
            <p:spPr>
              <a:xfrm flipH="1">
                <a:off x="1452375" y="300182"/>
                <a:ext cx="691403" cy="225752"/>
              </a:xfrm>
              <a:custGeom>
                <a:avLst/>
                <a:gdLst>
                  <a:gd name="connsiteX0" fmla="*/ 44373 w 672353"/>
                  <a:gd name="connsiteY0" fmla="*/ 0 h 223371"/>
                  <a:gd name="connsiteX1" fmla="*/ 627980 w 672353"/>
                  <a:gd name="connsiteY1" fmla="*/ 0 h 223371"/>
                  <a:gd name="connsiteX2" fmla="*/ 672353 w 672353"/>
                  <a:gd name="connsiteY2" fmla="*/ 44373 h 223371"/>
                  <a:gd name="connsiteX3" fmla="*/ 672353 w 672353"/>
                  <a:gd name="connsiteY3" fmla="*/ 223371 h 223371"/>
                  <a:gd name="connsiteX4" fmla="*/ 0 w 672353"/>
                  <a:gd name="connsiteY4" fmla="*/ 223371 h 223371"/>
                  <a:gd name="connsiteX5" fmla="*/ 0 w 672353"/>
                  <a:gd name="connsiteY5" fmla="*/ 44373 h 223371"/>
                  <a:gd name="connsiteX6" fmla="*/ 44373 w 672353"/>
                  <a:gd name="connsiteY6" fmla="*/ 0 h 223371"/>
                  <a:gd name="connsiteX0" fmla="*/ 44373 w 672353"/>
                  <a:gd name="connsiteY0" fmla="*/ 0 h 225752"/>
                  <a:gd name="connsiteX1" fmla="*/ 627980 w 672353"/>
                  <a:gd name="connsiteY1" fmla="*/ 0 h 225752"/>
                  <a:gd name="connsiteX2" fmla="*/ 672353 w 672353"/>
                  <a:gd name="connsiteY2" fmla="*/ 44373 h 225752"/>
                  <a:gd name="connsiteX3" fmla="*/ 672353 w 672353"/>
                  <a:gd name="connsiteY3" fmla="*/ 223371 h 225752"/>
                  <a:gd name="connsiteX4" fmla="*/ 16669 w 672353"/>
                  <a:gd name="connsiteY4" fmla="*/ 225752 h 225752"/>
                  <a:gd name="connsiteX5" fmla="*/ 0 w 672353"/>
                  <a:gd name="connsiteY5" fmla="*/ 44373 h 225752"/>
                  <a:gd name="connsiteX6" fmla="*/ 44373 w 672353"/>
                  <a:gd name="connsiteY6" fmla="*/ 0 h 225752"/>
                  <a:gd name="connsiteX0" fmla="*/ 44373 w 691403"/>
                  <a:gd name="connsiteY0" fmla="*/ 0 h 225752"/>
                  <a:gd name="connsiteX1" fmla="*/ 627980 w 691403"/>
                  <a:gd name="connsiteY1" fmla="*/ 0 h 225752"/>
                  <a:gd name="connsiteX2" fmla="*/ 672353 w 691403"/>
                  <a:gd name="connsiteY2" fmla="*/ 44373 h 225752"/>
                  <a:gd name="connsiteX3" fmla="*/ 691403 w 691403"/>
                  <a:gd name="connsiteY3" fmla="*/ 223371 h 225752"/>
                  <a:gd name="connsiteX4" fmla="*/ 16669 w 691403"/>
                  <a:gd name="connsiteY4" fmla="*/ 225752 h 225752"/>
                  <a:gd name="connsiteX5" fmla="*/ 0 w 691403"/>
                  <a:gd name="connsiteY5" fmla="*/ 44373 h 225752"/>
                  <a:gd name="connsiteX6" fmla="*/ 44373 w 691403"/>
                  <a:gd name="connsiteY6" fmla="*/ 0 h 22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1403" h="225752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91403" y="223371"/>
                    </a:lnTo>
                    <a:lnTo>
                      <a:pt x="16669" y="225752"/>
                    </a:lnTo>
                    <a:cubicBezTo>
                      <a:pt x="16669" y="166086"/>
                      <a:pt x="0" y="104039"/>
                      <a:pt x="0" y="44373"/>
                    </a:cubicBez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chemeClr val="tx1">
                  <a:alpha val="18000"/>
                </a:schemeClr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자유형: 도형 4">
                <a:extLst>
                  <a:ext uri="{FF2B5EF4-FFF2-40B4-BE49-F238E27FC236}">
                    <a16:creationId xmlns:a16="http://schemas.microsoft.com/office/drawing/2014/main" id="{B1BDBA7C-3C9E-9917-2B41-52D2351CE856}"/>
                  </a:ext>
                </a:extLst>
              </p:cNvPr>
              <p:cNvSpPr/>
              <p:nvPr/>
            </p:nvSpPr>
            <p:spPr>
              <a:xfrm>
                <a:off x="1402789" y="271510"/>
                <a:ext cx="691403" cy="225752"/>
              </a:xfrm>
              <a:custGeom>
                <a:avLst/>
                <a:gdLst>
                  <a:gd name="connsiteX0" fmla="*/ 44373 w 672353"/>
                  <a:gd name="connsiteY0" fmla="*/ 0 h 223371"/>
                  <a:gd name="connsiteX1" fmla="*/ 627980 w 672353"/>
                  <a:gd name="connsiteY1" fmla="*/ 0 h 223371"/>
                  <a:gd name="connsiteX2" fmla="*/ 672353 w 672353"/>
                  <a:gd name="connsiteY2" fmla="*/ 44373 h 223371"/>
                  <a:gd name="connsiteX3" fmla="*/ 672353 w 672353"/>
                  <a:gd name="connsiteY3" fmla="*/ 223371 h 223371"/>
                  <a:gd name="connsiteX4" fmla="*/ 0 w 672353"/>
                  <a:gd name="connsiteY4" fmla="*/ 223371 h 223371"/>
                  <a:gd name="connsiteX5" fmla="*/ 0 w 672353"/>
                  <a:gd name="connsiteY5" fmla="*/ 44373 h 223371"/>
                  <a:gd name="connsiteX6" fmla="*/ 44373 w 672353"/>
                  <a:gd name="connsiteY6" fmla="*/ 0 h 223371"/>
                  <a:gd name="connsiteX0" fmla="*/ 44373 w 672353"/>
                  <a:gd name="connsiteY0" fmla="*/ 0 h 225752"/>
                  <a:gd name="connsiteX1" fmla="*/ 627980 w 672353"/>
                  <a:gd name="connsiteY1" fmla="*/ 0 h 225752"/>
                  <a:gd name="connsiteX2" fmla="*/ 672353 w 672353"/>
                  <a:gd name="connsiteY2" fmla="*/ 44373 h 225752"/>
                  <a:gd name="connsiteX3" fmla="*/ 672353 w 672353"/>
                  <a:gd name="connsiteY3" fmla="*/ 223371 h 225752"/>
                  <a:gd name="connsiteX4" fmla="*/ 16669 w 672353"/>
                  <a:gd name="connsiteY4" fmla="*/ 225752 h 225752"/>
                  <a:gd name="connsiteX5" fmla="*/ 0 w 672353"/>
                  <a:gd name="connsiteY5" fmla="*/ 44373 h 225752"/>
                  <a:gd name="connsiteX6" fmla="*/ 44373 w 672353"/>
                  <a:gd name="connsiteY6" fmla="*/ 0 h 225752"/>
                  <a:gd name="connsiteX0" fmla="*/ 44373 w 691403"/>
                  <a:gd name="connsiteY0" fmla="*/ 0 h 225752"/>
                  <a:gd name="connsiteX1" fmla="*/ 627980 w 691403"/>
                  <a:gd name="connsiteY1" fmla="*/ 0 h 225752"/>
                  <a:gd name="connsiteX2" fmla="*/ 672353 w 691403"/>
                  <a:gd name="connsiteY2" fmla="*/ 44373 h 225752"/>
                  <a:gd name="connsiteX3" fmla="*/ 691403 w 691403"/>
                  <a:gd name="connsiteY3" fmla="*/ 223371 h 225752"/>
                  <a:gd name="connsiteX4" fmla="*/ 16669 w 691403"/>
                  <a:gd name="connsiteY4" fmla="*/ 225752 h 225752"/>
                  <a:gd name="connsiteX5" fmla="*/ 0 w 691403"/>
                  <a:gd name="connsiteY5" fmla="*/ 44373 h 225752"/>
                  <a:gd name="connsiteX6" fmla="*/ 44373 w 691403"/>
                  <a:gd name="connsiteY6" fmla="*/ 0 h 22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1403" h="225752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91403" y="223371"/>
                    </a:lnTo>
                    <a:lnTo>
                      <a:pt x="16669" y="225752"/>
                    </a:lnTo>
                    <a:cubicBezTo>
                      <a:pt x="16669" y="166086"/>
                      <a:pt x="0" y="104039"/>
                      <a:pt x="0" y="44373"/>
                    </a:cubicBez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rgbClr val="FFF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자유형: 도형 5">
                <a:extLst>
                  <a:ext uri="{FF2B5EF4-FFF2-40B4-BE49-F238E27FC236}">
                    <a16:creationId xmlns:a16="http://schemas.microsoft.com/office/drawing/2014/main" id="{9F3597DB-E476-037B-2351-FEE13B1F11F7}"/>
                  </a:ext>
                </a:extLst>
              </p:cNvPr>
              <p:cNvSpPr/>
              <p:nvPr/>
            </p:nvSpPr>
            <p:spPr>
              <a:xfrm>
                <a:off x="1401919" y="269724"/>
                <a:ext cx="673923" cy="59125"/>
              </a:xfrm>
              <a:custGeom>
                <a:avLst/>
                <a:gdLst>
                  <a:gd name="connsiteX0" fmla="*/ 44373 w 673923"/>
                  <a:gd name="connsiteY0" fmla="*/ 0 h 59125"/>
                  <a:gd name="connsiteX1" fmla="*/ 627980 w 673923"/>
                  <a:gd name="connsiteY1" fmla="*/ 0 h 59125"/>
                  <a:gd name="connsiteX2" fmla="*/ 672353 w 673923"/>
                  <a:gd name="connsiteY2" fmla="*/ 44373 h 59125"/>
                  <a:gd name="connsiteX3" fmla="*/ 673923 w 673923"/>
                  <a:gd name="connsiteY3" fmla="*/ 59125 h 59125"/>
                  <a:gd name="connsiteX4" fmla="*/ 1356 w 673923"/>
                  <a:gd name="connsiteY4" fmla="*/ 59125 h 59125"/>
                  <a:gd name="connsiteX5" fmla="*/ 0 w 673923"/>
                  <a:gd name="connsiteY5" fmla="*/ 44373 h 59125"/>
                  <a:gd name="connsiteX6" fmla="*/ 44373 w 673923"/>
                  <a:gd name="connsiteY6" fmla="*/ 0 h 5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3923" h="59125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73923" y="59125"/>
                    </a:lnTo>
                    <a:lnTo>
                      <a:pt x="1356" y="59125"/>
                    </a:lnTo>
                    <a:lnTo>
                      <a:pt x="0" y="44373"/>
                    </a:ln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FD77FCC-46E3-B67E-DBD0-172F21CC7708}"/>
                </a:ext>
              </a:extLst>
            </p:cNvPr>
            <p:cNvGrpSpPr/>
            <p:nvPr/>
          </p:nvGrpSpPr>
          <p:grpSpPr>
            <a:xfrm>
              <a:off x="579869" y="281631"/>
              <a:ext cx="741859" cy="256210"/>
              <a:chOff x="635624" y="272106"/>
              <a:chExt cx="741859" cy="256210"/>
            </a:xfrm>
          </p:grpSpPr>
          <p:sp>
            <p:nvSpPr>
              <p:cNvPr id="17" name="자유형: 도형 21">
                <a:extLst>
                  <a:ext uri="{FF2B5EF4-FFF2-40B4-BE49-F238E27FC236}">
                    <a16:creationId xmlns:a16="http://schemas.microsoft.com/office/drawing/2014/main" id="{37FFBDB5-DABD-6553-33F2-ABBE6B6D0258}"/>
                  </a:ext>
                </a:extLst>
              </p:cNvPr>
              <p:cNvSpPr/>
              <p:nvPr/>
            </p:nvSpPr>
            <p:spPr>
              <a:xfrm flipH="1">
                <a:off x="686080" y="302564"/>
                <a:ext cx="691403" cy="225752"/>
              </a:xfrm>
              <a:custGeom>
                <a:avLst/>
                <a:gdLst>
                  <a:gd name="connsiteX0" fmla="*/ 44373 w 672353"/>
                  <a:gd name="connsiteY0" fmla="*/ 0 h 223371"/>
                  <a:gd name="connsiteX1" fmla="*/ 627980 w 672353"/>
                  <a:gd name="connsiteY1" fmla="*/ 0 h 223371"/>
                  <a:gd name="connsiteX2" fmla="*/ 672353 w 672353"/>
                  <a:gd name="connsiteY2" fmla="*/ 44373 h 223371"/>
                  <a:gd name="connsiteX3" fmla="*/ 672353 w 672353"/>
                  <a:gd name="connsiteY3" fmla="*/ 223371 h 223371"/>
                  <a:gd name="connsiteX4" fmla="*/ 0 w 672353"/>
                  <a:gd name="connsiteY4" fmla="*/ 223371 h 223371"/>
                  <a:gd name="connsiteX5" fmla="*/ 0 w 672353"/>
                  <a:gd name="connsiteY5" fmla="*/ 44373 h 223371"/>
                  <a:gd name="connsiteX6" fmla="*/ 44373 w 672353"/>
                  <a:gd name="connsiteY6" fmla="*/ 0 h 223371"/>
                  <a:gd name="connsiteX0" fmla="*/ 44373 w 672353"/>
                  <a:gd name="connsiteY0" fmla="*/ 0 h 225752"/>
                  <a:gd name="connsiteX1" fmla="*/ 627980 w 672353"/>
                  <a:gd name="connsiteY1" fmla="*/ 0 h 225752"/>
                  <a:gd name="connsiteX2" fmla="*/ 672353 w 672353"/>
                  <a:gd name="connsiteY2" fmla="*/ 44373 h 225752"/>
                  <a:gd name="connsiteX3" fmla="*/ 672353 w 672353"/>
                  <a:gd name="connsiteY3" fmla="*/ 223371 h 225752"/>
                  <a:gd name="connsiteX4" fmla="*/ 16669 w 672353"/>
                  <a:gd name="connsiteY4" fmla="*/ 225752 h 225752"/>
                  <a:gd name="connsiteX5" fmla="*/ 0 w 672353"/>
                  <a:gd name="connsiteY5" fmla="*/ 44373 h 225752"/>
                  <a:gd name="connsiteX6" fmla="*/ 44373 w 672353"/>
                  <a:gd name="connsiteY6" fmla="*/ 0 h 225752"/>
                  <a:gd name="connsiteX0" fmla="*/ 44373 w 691403"/>
                  <a:gd name="connsiteY0" fmla="*/ 0 h 225752"/>
                  <a:gd name="connsiteX1" fmla="*/ 627980 w 691403"/>
                  <a:gd name="connsiteY1" fmla="*/ 0 h 225752"/>
                  <a:gd name="connsiteX2" fmla="*/ 672353 w 691403"/>
                  <a:gd name="connsiteY2" fmla="*/ 44373 h 225752"/>
                  <a:gd name="connsiteX3" fmla="*/ 691403 w 691403"/>
                  <a:gd name="connsiteY3" fmla="*/ 223371 h 225752"/>
                  <a:gd name="connsiteX4" fmla="*/ 16669 w 691403"/>
                  <a:gd name="connsiteY4" fmla="*/ 225752 h 225752"/>
                  <a:gd name="connsiteX5" fmla="*/ 0 w 691403"/>
                  <a:gd name="connsiteY5" fmla="*/ 44373 h 225752"/>
                  <a:gd name="connsiteX6" fmla="*/ 44373 w 691403"/>
                  <a:gd name="connsiteY6" fmla="*/ 0 h 22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1403" h="225752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91403" y="223371"/>
                    </a:lnTo>
                    <a:lnTo>
                      <a:pt x="16669" y="225752"/>
                    </a:lnTo>
                    <a:cubicBezTo>
                      <a:pt x="16669" y="166086"/>
                      <a:pt x="0" y="104039"/>
                      <a:pt x="0" y="44373"/>
                    </a:cubicBez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chemeClr val="tx1">
                  <a:alpha val="18000"/>
                </a:schemeClr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자유형: 도형 14">
                <a:extLst>
                  <a:ext uri="{FF2B5EF4-FFF2-40B4-BE49-F238E27FC236}">
                    <a16:creationId xmlns:a16="http://schemas.microsoft.com/office/drawing/2014/main" id="{61C7712B-62F7-F83F-F9D5-886EEAE6971D}"/>
                  </a:ext>
                </a:extLst>
              </p:cNvPr>
              <p:cNvSpPr/>
              <p:nvPr/>
            </p:nvSpPr>
            <p:spPr>
              <a:xfrm>
                <a:off x="636494" y="273892"/>
                <a:ext cx="691403" cy="225752"/>
              </a:xfrm>
              <a:custGeom>
                <a:avLst/>
                <a:gdLst>
                  <a:gd name="connsiteX0" fmla="*/ 44373 w 672353"/>
                  <a:gd name="connsiteY0" fmla="*/ 0 h 223371"/>
                  <a:gd name="connsiteX1" fmla="*/ 627980 w 672353"/>
                  <a:gd name="connsiteY1" fmla="*/ 0 h 223371"/>
                  <a:gd name="connsiteX2" fmla="*/ 672353 w 672353"/>
                  <a:gd name="connsiteY2" fmla="*/ 44373 h 223371"/>
                  <a:gd name="connsiteX3" fmla="*/ 672353 w 672353"/>
                  <a:gd name="connsiteY3" fmla="*/ 223371 h 223371"/>
                  <a:gd name="connsiteX4" fmla="*/ 0 w 672353"/>
                  <a:gd name="connsiteY4" fmla="*/ 223371 h 223371"/>
                  <a:gd name="connsiteX5" fmla="*/ 0 w 672353"/>
                  <a:gd name="connsiteY5" fmla="*/ 44373 h 223371"/>
                  <a:gd name="connsiteX6" fmla="*/ 44373 w 672353"/>
                  <a:gd name="connsiteY6" fmla="*/ 0 h 223371"/>
                  <a:gd name="connsiteX0" fmla="*/ 44373 w 672353"/>
                  <a:gd name="connsiteY0" fmla="*/ 0 h 225752"/>
                  <a:gd name="connsiteX1" fmla="*/ 627980 w 672353"/>
                  <a:gd name="connsiteY1" fmla="*/ 0 h 225752"/>
                  <a:gd name="connsiteX2" fmla="*/ 672353 w 672353"/>
                  <a:gd name="connsiteY2" fmla="*/ 44373 h 225752"/>
                  <a:gd name="connsiteX3" fmla="*/ 672353 w 672353"/>
                  <a:gd name="connsiteY3" fmla="*/ 223371 h 225752"/>
                  <a:gd name="connsiteX4" fmla="*/ 16669 w 672353"/>
                  <a:gd name="connsiteY4" fmla="*/ 225752 h 225752"/>
                  <a:gd name="connsiteX5" fmla="*/ 0 w 672353"/>
                  <a:gd name="connsiteY5" fmla="*/ 44373 h 225752"/>
                  <a:gd name="connsiteX6" fmla="*/ 44373 w 672353"/>
                  <a:gd name="connsiteY6" fmla="*/ 0 h 225752"/>
                  <a:gd name="connsiteX0" fmla="*/ 44373 w 691403"/>
                  <a:gd name="connsiteY0" fmla="*/ 0 h 225752"/>
                  <a:gd name="connsiteX1" fmla="*/ 627980 w 691403"/>
                  <a:gd name="connsiteY1" fmla="*/ 0 h 225752"/>
                  <a:gd name="connsiteX2" fmla="*/ 672353 w 691403"/>
                  <a:gd name="connsiteY2" fmla="*/ 44373 h 225752"/>
                  <a:gd name="connsiteX3" fmla="*/ 691403 w 691403"/>
                  <a:gd name="connsiteY3" fmla="*/ 223371 h 225752"/>
                  <a:gd name="connsiteX4" fmla="*/ 16669 w 691403"/>
                  <a:gd name="connsiteY4" fmla="*/ 225752 h 225752"/>
                  <a:gd name="connsiteX5" fmla="*/ 0 w 691403"/>
                  <a:gd name="connsiteY5" fmla="*/ 44373 h 225752"/>
                  <a:gd name="connsiteX6" fmla="*/ 44373 w 691403"/>
                  <a:gd name="connsiteY6" fmla="*/ 0 h 22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1403" h="225752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91403" y="223371"/>
                    </a:lnTo>
                    <a:lnTo>
                      <a:pt x="16669" y="225752"/>
                    </a:lnTo>
                    <a:cubicBezTo>
                      <a:pt x="16669" y="166086"/>
                      <a:pt x="0" y="104039"/>
                      <a:pt x="0" y="44373"/>
                    </a:cubicBez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rgbClr val="FFF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자유형: 도형 20">
                <a:extLst>
                  <a:ext uri="{FF2B5EF4-FFF2-40B4-BE49-F238E27FC236}">
                    <a16:creationId xmlns:a16="http://schemas.microsoft.com/office/drawing/2014/main" id="{2C281BE3-A5DF-A78F-EEB9-DA1858DD002B}"/>
                  </a:ext>
                </a:extLst>
              </p:cNvPr>
              <p:cNvSpPr/>
              <p:nvPr/>
            </p:nvSpPr>
            <p:spPr>
              <a:xfrm>
                <a:off x="635624" y="272106"/>
                <a:ext cx="673923" cy="59125"/>
              </a:xfrm>
              <a:custGeom>
                <a:avLst/>
                <a:gdLst>
                  <a:gd name="connsiteX0" fmla="*/ 44373 w 673923"/>
                  <a:gd name="connsiteY0" fmla="*/ 0 h 59125"/>
                  <a:gd name="connsiteX1" fmla="*/ 627980 w 673923"/>
                  <a:gd name="connsiteY1" fmla="*/ 0 h 59125"/>
                  <a:gd name="connsiteX2" fmla="*/ 672353 w 673923"/>
                  <a:gd name="connsiteY2" fmla="*/ 44373 h 59125"/>
                  <a:gd name="connsiteX3" fmla="*/ 673923 w 673923"/>
                  <a:gd name="connsiteY3" fmla="*/ 59125 h 59125"/>
                  <a:gd name="connsiteX4" fmla="*/ 1356 w 673923"/>
                  <a:gd name="connsiteY4" fmla="*/ 59125 h 59125"/>
                  <a:gd name="connsiteX5" fmla="*/ 0 w 673923"/>
                  <a:gd name="connsiteY5" fmla="*/ 44373 h 59125"/>
                  <a:gd name="connsiteX6" fmla="*/ 44373 w 673923"/>
                  <a:gd name="connsiteY6" fmla="*/ 0 h 5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3923" h="59125">
                    <a:moveTo>
                      <a:pt x="44373" y="0"/>
                    </a:moveTo>
                    <a:lnTo>
                      <a:pt x="627980" y="0"/>
                    </a:lnTo>
                    <a:cubicBezTo>
                      <a:pt x="652487" y="0"/>
                      <a:pt x="672353" y="19866"/>
                      <a:pt x="672353" y="44373"/>
                    </a:cubicBezTo>
                    <a:lnTo>
                      <a:pt x="673923" y="59125"/>
                    </a:lnTo>
                    <a:lnTo>
                      <a:pt x="1356" y="59125"/>
                    </a:lnTo>
                    <a:lnTo>
                      <a:pt x="0" y="44373"/>
                    </a:lnTo>
                    <a:cubicBezTo>
                      <a:pt x="0" y="19866"/>
                      <a:pt x="19866" y="0"/>
                      <a:pt x="44373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사각형: 둥근 모서리 10">
              <a:extLst>
                <a:ext uri="{FF2B5EF4-FFF2-40B4-BE49-F238E27FC236}">
                  <a16:creationId xmlns:a16="http://schemas.microsoft.com/office/drawing/2014/main" id="{12533E9C-402A-A0E9-979D-04263EBD543D}"/>
                </a:ext>
              </a:extLst>
            </p:cNvPr>
            <p:cNvSpPr/>
            <p:nvPr/>
          </p:nvSpPr>
          <p:spPr>
            <a:xfrm>
              <a:off x="160145" y="593078"/>
              <a:ext cx="11887200" cy="6165198"/>
            </a:xfrm>
            <a:prstGeom prst="roundRect">
              <a:avLst>
                <a:gd name="adj" fmla="val 2041"/>
              </a:avLst>
            </a:prstGeom>
            <a:solidFill>
              <a:srgbClr val="FFFBEF"/>
            </a:solidFill>
            <a:ln>
              <a:noFill/>
            </a:ln>
            <a:effectLst>
              <a:outerShdw blurRad="50800" dist="635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사각형: 둥근 모서리 9">
              <a:extLst>
                <a:ext uri="{FF2B5EF4-FFF2-40B4-BE49-F238E27FC236}">
                  <a16:creationId xmlns:a16="http://schemas.microsoft.com/office/drawing/2014/main" id="{792320FC-C532-38FC-4614-B8D591101E72}"/>
                </a:ext>
              </a:extLst>
            </p:cNvPr>
            <p:cNvSpPr/>
            <p:nvPr/>
          </p:nvSpPr>
          <p:spPr>
            <a:xfrm>
              <a:off x="160145" y="535735"/>
              <a:ext cx="11887200" cy="6165198"/>
            </a:xfrm>
            <a:prstGeom prst="roundRect">
              <a:avLst>
                <a:gd name="adj" fmla="val 2041"/>
              </a:avLst>
            </a:prstGeom>
            <a:solidFill>
              <a:srgbClr val="FFFBE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사각형: 둥근 모서리 8">
              <a:extLst>
                <a:ext uri="{FF2B5EF4-FFF2-40B4-BE49-F238E27FC236}">
                  <a16:creationId xmlns:a16="http://schemas.microsoft.com/office/drawing/2014/main" id="{307E5654-64BE-BF6A-C9BB-7DE9F7B1AA09}"/>
                </a:ext>
              </a:extLst>
            </p:cNvPr>
            <p:cNvSpPr/>
            <p:nvPr/>
          </p:nvSpPr>
          <p:spPr>
            <a:xfrm>
              <a:off x="160145" y="490912"/>
              <a:ext cx="11887200" cy="6165198"/>
            </a:xfrm>
            <a:prstGeom prst="roundRect">
              <a:avLst>
                <a:gd name="adj" fmla="val 2041"/>
              </a:avLst>
            </a:prstGeom>
            <a:solidFill>
              <a:srgbClr val="FFFBE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오른쪽 대괄호 12">
              <a:extLst>
                <a:ext uri="{FF2B5EF4-FFF2-40B4-BE49-F238E27FC236}">
                  <a16:creationId xmlns:a16="http://schemas.microsoft.com/office/drawing/2014/main" id="{8847EF14-8AD8-6D69-5F83-7A6CB26AE2B4}"/>
                </a:ext>
              </a:extLst>
            </p:cNvPr>
            <p:cNvSpPr/>
            <p:nvPr/>
          </p:nvSpPr>
          <p:spPr>
            <a:xfrm rot="5400000">
              <a:off x="6036113" y="351306"/>
              <a:ext cx="119775" cy="1158814"/>
            </a:xfrm>
            <a:prstGeom prst="rightBracket">
              <a:avLst>
                <a:gd name="adj" fmla="val 183528"/>
              </a:avLst>
            </a:prstGeom>
            <a:noFill/>
            <a:ln w="120650">
              <a:solidFill>
                <a:schemeClr val="tx1">
                  <a:alpha val="10000"/>
                </a:schemeClr>
              </a:solidFill>
            </a:ln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2">
              <a:extLst>
                <a:ext uri="{FF2B5EF4-FFF2-40B4-BE49-F238E27FC236}">
                  <a16:creationId xmlns:a16="http://schemas.microsoft.com/office/drawing/2014/main" id="{6DDF5F9C-96C1-C885-ACE8-C15091C791F6}"/>
                </a:ext>
              </a:extLst>
            </p:cNvPr>
            <p:cNvSpPr/>
            <p:nvPr/>
          </p:nvSpPr>
          <p:spPr>
            <a:xfrm>
              <a:off x="4735339" y="252358"/>
              <a:ext cx="2721322" cy="665066"/>
            </a:xfrm>
            <a:custGeom>
              <a:avLst/>
              <a:gdLst>
                <a:gd name="connsiteX0" fmla="*/ 110567 w 3083858"/>
                <a:gd name="connsiteY0" fmla="*/ 0 h 753667"/>
                <a:gd name="connsiteX1" fmla="*/ 2973291 w 3083858"/>
                <a:gd name="connsiteY1" fmla="*/ 0 h 753667"/>
                <a:gd name="connsiteX2" fmla="*/ 3083858 w 3083858"/>
                <a:gd name="connsiteY2" fmla="*/ 110567 h 753667"/>
                <a:gd name="connsiteX3" fmla="*/ 3083858 w 3083858"/>
                <a:gd name="connsiteY3" fmla="*/ 552821 h 753667"/>
                <a:gd name="connsiteX4" fmla="*/ 2973291 w 3083858"/>
                <a:gd name="connsiteY4" fmla="*/ 663388 h 753667"/>
                <a:gd name="connsiteX5" fmla="*/ 2275182 w 3083858"/>
                <a:gd name="connsiteY5" fmla="*/ 663388 h 753667"/>
                <a:gd name="connsiteX6" fmla="*/ 2272448 w 3083858"/>
                <a:gd name="connsiteY6" fmla="*/ 670768 h 753667"/>
                <a:gd name="connsiteX7" fmla="*/ 2042918 w 3083858"/>
                <a:gd name="connsiteY7" fmla="*/ 753667 h 753667"/>
                <a:gd name="connsiteX8" fmla="*/ 1040941 w 3083858"/>
                <a:gd name="connsiteY8" fmla="*/ 753667 h 753667"/>
                <a:gd name="connsiteX9" fmla="*/ 811411 w 3083858"/>
                <a:gd name="connsiteY9" fmla="*/ 670768 h 753667"/>
                <a:gd name="connsiteX10" fmla="*/ 808677 w 3083858"/>
                <a:gd name="connsiteY10" fmla="*/ 663388 h 753667"/>
                <a:gd name="connsiteX11" fmla="*/ 110567 w 3083858"/>
                <a:gd name="connsiteY11" fmla="*/ 663388 h 753667"/>
                <a:gd name="connsiteX12" fmla="*/ 0 w 3083858"/>
                <a:gd name="connsiteY12" fmla="*/ 552821 h 753667"/>
                <a:gd name="connsiteX13" fmla="*/ 0 w 3083858"/>
                <a:gd name="connsiteY13" fmla="*/ 110567 h 753667"/>
                <a:gd name="connsiteX14" fmla="*/ 110567 w 3083858"/>
                <a:gd name="connsiteY14" fmla="*/ 0 h 7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83858" h="753667">
                  <a:moveTo>
                    <a:pt x="110567" y="0"/>
                  </a:moveTo>
                  <a:lnTo>
                    <a:pt x="2973291" y="0"/>
                  </a:lnTo>
                  <a:cubicBezTo>
                    <a:pt x="3034355" y="0"/>
                    <a:pt x="3083858" y="49503"/>
                    <a:pt x="3083858" y="110567"/>
                  </a:cubicBezTo>
                  <a:lnTo>
                    <a:pt x="3083858" y="552821"/>
                  </a:lnTo>
                  <a:cubicBezTo>
                    <a:pt x="3083858" y="613885"/>
                    <a:pt x="3034355" y="663388"/>
                    <a:pt x="2973291" y="663388"/>
                  </a:cubicBezTo>
                  <a:lnTo>
                    <a:pt x="2275182" y="663388"/>
                  </a:lnTo>
                  <a:lnTo>
                    <a:pt x="2272448" y="670768"/>
                  </a:lnTo>
                  <a:cubicBezTo>
                    <a:pt x="2234631" y="719484"/>
                    <a:pt x="2146101" y="753667"/>
                    <a:pt x="2042918" y="753667"/>
                  </a:cubicBezTo>
                  <a:lnTo>
                    <a:pt x="1040941" y="753667"/>
                  </a:lnTo>
                  <a:cubicBezTo>
                    <a:pt x="937758" y="753667"/>
                    <a:pt x="849227" y="719484"/>
                    <a:pt x="811411" y="670768"/>
                  </a:cubicBezTo>
                  <a:lnTo>
                    <a:pt x="808677" y="663388"/>
                  </a:lnTo>
                  <a:lnTo>
                    <a:pt x="110567" y="663388"/>
                  </a:lnTo>
                  <a:cubicBezTo>
                    <a:pt x="49503" y="663388"/>
                    <a:pt x="0" y="613885"/>
                    <a:pt x="0" y="552821"/>
                  </a:cubicBezTo>
                  <a:lnTo>
                    <a:pt x="0" y="110567"/>
                  </a:lnTo>
                  <a:cubicBezTo>
                    <a:pt x="0" y="49503"/>
                    <a:pt x="49503" y="0"/>
                    <a:pt x="110567" y="0"/>
                  </a:cubicBezTo>
                  <a:close/>
                </a:path>
              </a:pathLst>
            </a:custGeom>
            <a:noFill/>
            <a:ln w="8890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 prstMaterial="dkEdge">
              <a:bevelT w="101600" h="444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사각형: 둥근 모서리 7">
              <a:extLst>
                <a:ext uri="{FF2B5EF4-FFF2-40B4-BE49-F238E27FC236}">
                  <a16:creationId xmlns:a16="http://schemas.microsoft.com/office/drawing/2014/main" id="{71D1550D-D790-BF49-175B-43F8F0E8B0CE}"/>
                </a:ext>
              </a:extLst>
            </p:cNvPr>
            <p:cNvSpPr/>
            <p:nvPr/>
          </p:nvSpPr>
          <p:spPr>
            <a:xfrm>
              <a:off x="5019635" y="150996"/>
              <a:ext cx="2152731" cy="2531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5000"/>
              </a:schemeClr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각형: 둥근 모서리 6">
              <a:extLst>
                <a:ext uri="{FF2B5EF4-FFF2-40B4-BE49-F238E27FC236}">
                  <a16:creationId xmlns:a16="http://schemas.microsoft.com/office/drawing/2014/main" id="{4CD59968-CF92-2D11-1045-CCF5005EBF84}"/>
                </a:ext>
              </a:extLst>
            </p:cNvPr>
            <p:cNvSpPr/>
            <p:nvPr/>
          </p:nvSpPr>
          <p:spPr>
            <a:xfrm>
              <a:off x="5111103" y="138390"/>
              <a:ext cx="1969795" cy="2531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2000">
                  <a:srgbClr val="808183"/>
                </a:gs>
                <a:gs pos="53212">
                  <a:schemeClr val="bg1">
                    <a:lumMod val="95000"/>
                  </a:schemeClr>
                </a:gs>
                <a:gs pos="74000">
                  <a:srgbClr val="5B5B5B"/>
                </a:gs>
                <a:gs pos="31000">
                  <a:srgbClr val="FFFFFE"/>
                </a:gs>
                <a:gs pos="0">
                  <a:schemeClr val="tx1">
                    <a:lumMod val="65000"/>
                    <a:lumOff val="35000"/>
                  </a:schemeClr>
                </a:gs>
                <a:gs pos="8000">
                  <a:srgbClr val="9A9A95"/>
                </a:gs>
                <a:gs pos="100000">
                  <a:srgbClr val="676767"/>
                </a:gs>
              </a:gsLst>
              <a:lin ang="5400000" scaled="1"/>
              <a:tileRect/>
            </a:gradFill>
            <a:ln>
              <a:noFill/>
            </a:ln>
            <a:effectLst>
              <a:outerShdw dist="152400" dir="5400000" sx="92000" sy="92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41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7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5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6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3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36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6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5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77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15.wdp"/><Relationship Id="rId3" Type="http://schemas.openxmlformats.org/officeDocument/2006/relationships/image" Target="../media/image38.png"/><Relationship Id="rId7" Type="http://schemas.microsoft.com/office/2007/relationships/hdphoto" Target="../media/hdphoto12.wdp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image" Target="../media/image3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microsoft.com/office/2007/relationships/hdphoto" Target="../media/hdphoto14.wdp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microsoft.com/office/2007/relationships/hdphoto" Target="../media/hdphoto13.wdp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16.wdp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BB74F-6C0E-EF8D-2B34-D99C294681CB}"/>
              </a:ext>
            </a:extLst>
          </p:cNvPr>
          <p:cNvSpPr txBox="1"/>
          <p:nvPr/>
        </p:nvSpPr>
        <p:spPr>
          <a:xfrm>
            <a:off x="3658177" y="1872119"/>
            <a:ext cx="55288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i="1" kern="0" dirty="0" smtClean="0">
                <a:ln w="9525">
                  <a:noFill/>
                </a:ln>
                <a:solidFill>
                  <a:srgbClr val="F9994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Sheep Diary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 i="1" kern="0" baseline="0" dirty="0" smtClean="0">
              <a:ln w="9525">
                <a:noFill/>
              </a:ln>
              <a:solidFill>
                <a:srgbClr val="F9994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 다이어리 </a:t>
            </a:r>
            <a:endParaRPr lang="en-US" altLang="ko-KR" sz="2800" i="1" kern="0" dirty="0" smtClean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자동 생성 서비스</a:t>
            </a:r>
            <a:endParaRPr lang="en-US" altLang="ko-KR" sz="2800" i="1" kern="0" dirty="0" smtClean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i="1" kern="0" dirty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</a:t>
            </a:r>
            <a:r>
              <a:rPr lang="en-US" altLang="ko-KR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 Border Collies </a:t>
            </a:r>
            <a:r>
              <a:rPr lang="en-US" altLang="ko-KR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</a:t>
            </a:r>
            <a:r>
              <a:rPr lang="ko-KR" altLang="en-US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  <a:r>
              <a:rPr lang="en-US" altLang="ko-KR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en-US" altLang="ko-KR" sz="2800" b="0" i="1" u="none" strike="noStrike" kern="0" cap="none" spc="0" normalizeH="0" baseline="0" dirty="0" smtClean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4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498732" y="1096829"/>
            <a:ext cx="7096984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FF8582"/>
                </a:solidFill>
              </a:rPr>
              <a:t>프로젝트 구조도</a:t>
            </a:r>
            <a:endParaRPr lang="ko-KR" altLang="en-US" sz="3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552950" y="2072966"/>
            <a:ext cx="3086100" cy="647965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Project Sheep Diary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24030" y="3167894"/>
            <a:ext cx="1988005" cy="647965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Backend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778510" y="3167893"/>
            <a:ext cx="1988005" cy="647965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Frontend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03283" y="4323258"/>
            <a:ext cx="1988005" cy="647965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딥러닝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78900" y="4329904"/>
            <a:ext cx="1988005" cy="647965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Django REST Framework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20211" y="4978566"/>
            <a:ext cx="1988005" cy="647965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Flutter </a:t>
            </a:r>
            <a:r>
              <a:rPr lang="ko-KR" altLang="en-US" sz="1600" dirty="0" smtClean="0">
                <a:solidFill>
                  <a:schemeClr val="tx1"/>
                </a:solidFill>
              </a:rPr>
              <a:t>설계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136772" y="4978565"/>
            <a:ext cx="1988005" cy="647965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UX/UI </a:t>
            </a:r>
            <a:r>
              <a:rPr lang="ko-KR" altLang="en-US" sz="1600" dirty="0" smtClean="0">
                <a:solidFill>
                  <a:schemeClr val="tx1"/>
                </a:solidFill>
              </a:rPr>
              <a:t>디자인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3718034" y="2720931"/>
            <a:ext cx="5054478" cy="446963"/>
            <a:chOff x="3517402" y="2655760"/>
            <a:chExt cx="5054478" cy="446963"/>
          </a:xfrm>
        </p:grpSpPr>
        <p:cxnSp>
          <p:nvCxnSpPr>
            <p:cNvPr id="47" name="꺾인 연결선 46"/>
            <p:cNvCxnSpPr>
              <a:stCxn id="27" idx="2"/>
              <a:endCxn id="33" idx="0"/>
            </p:cNvCxnSpPr>
            <p:nvPr/>
          </p:nvCxnSpPr>
          <p:spPr>
            <a:xfrm rot="16200000" flipH="1">
              <a:off x="7010143" y="1540984"/>
              <a:ext cx="446962" cy="2676513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꺾인 연결선 49"/>
            <p:cNvCxnSpPr>
              <a:stCxn id="27" idx="2"/>
              <a:endCxn id="31" idx="0"/>
            </p:cNvCxnSpPr>
            <p:nvPr/>
          </p:nvCxnSpPr>
          <p:spPr>
            <a:xfrm rot="5400000">
              <a:off x="4482904" y="1690258"/>
              <a:ext cx="446963" cy="237796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모서리가 둥근 직사각형 53"/>
          <p:cNvSpPr/>
          <p:nvPr/>
        </p:nvSpPr>
        <p:spPr>
          <a:xfrm>
            <a:off x="1060006" y="5302550"/>
            <a:ext cx="1074491" cy="647965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이미지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키워드 추출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412157" y="5302550"/>
            <a:ext cx="1074491" cy="647965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다이어리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자동 작성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2297287" y="3815858"/>
            <a:ext cx="2675617" cy="514045"/>
            <a:chOff x="2096655" y="3750687"/>
            <a:chExt cx="2675617" cy="514045"/>
          </a:xfrm>
        </p:grpSpPr>
        <p:cxnSp>
          <p:nvCxnSpPr>
            <p:cNvPr id="59" name="꺾인 연결선 58"/>
            <p:cNvCxnSpPr>
              <a:stCxn id="31" idx="2"/>
              <a:endCxn id="34" idx="0"/>
            </p:cNvCxnSpPr>
            <p:nvPr/>
          </p:nvCxnSpPr>
          <p:spPr>
            <a:xfrm rot="5400000">
              <a:off x="2553329" y="3294014"/>
              <a:ext cx="507399" cy="1420747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 60"/>
            <p:cNvCxnSpPr>
              <a:stCxn id="31" idx="2"/>
              <a:endCxn id="35" idx="0"/>
            </p:cNvCxnSpPr>
            <p:nvPr/>
          </p:nvCxnSpPr>
          <p:spPr>
            <a:xfrm rot="16200000" flipH="1">
              <a:off x="3887814" y="3380275"/>
              <a:ext cx="514045" cy="1254870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/>
          <p:cNvGrpSpPr/>
          <p:nvPr/>
        </p:nvGrpSpPr>
        <p:grpSpPr>
          <a:xfrm>
            <a:off x="7514214" y="3815857"/>
            <a:ext cx="2616562" cy="1162710"/>
            <a:chOff x="7313582" y="3750686"/>
            <a:chExt cx="2616562" cy="1162710"/>
          </a:xfrm>
        </p:grpSpPr>
        <p:cxnSp>
          <p:nvCxnSpPr>
            <p:cNvPr id="63" name="꺾인 연결선 62"/>
            <p:cNvCxnSpPr>
              <a:stCxn id="33" idx="2"/>
              <a:endCxn id="36" idx="0"/>
            </p:cNvCxnSpPr>
            <p:nvPr/>
          </p:nvCxnSpPr>
          <p:spPr>
            <a:xfrm rot="5400000">
              <a:off x="7361378" y="3702892"/>
              <a:ext cx="1162708" cy="1258299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꺾인 연결선 64"/>
            <p:cNvCxnSpPr>
              <a:stCxn id="33" idx="2"/>
              <a:endCxn id="37" idx="0"/>
            </p:cNvCxnSpPr>
            <p:nvPr/>
          </p:nvCxnSpPr>
          <p:spPr>
            <a:xfrm rot="16200000" flipH="1">
              <a:off x="8669659" y="3652909"/>
              <a:ext cx="1162707" cy="1358262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/>
          <p:cNvGrpSpPr/>
          <p:nvPr/>
        </p:nvGrpSpPr>
        <p:grpSpPr>
          <a:xfrm>
            <a:off x="1597253" y="4971222"/>
            <a:ext cx="1352150" cy="331327"/>
            <a:chOff x="1396621" y="4906051"/>
            <a:chExt cx="1352150" cy="331327"/>
          </a:xfrm>
        </p:grpSpPr>
        <p:cxnSp>
          <p:nvCxnSpPr>
            <p:cNvPr id="67" name="꺾인 연결선 66"/>
            <p:cNvCxnSpPr>
              <a:stCxn id="34" idx="2"/>
              <a:endCxn id="54" idx="0"/>
            </p:cNvCxnSpPr>
            <p:nvPr/>
          </p:nvCxnSpPr>
          <p:spPr>
            <a:xfrm rot="5400000">
              <a:off x="1580974" y="4721698"/>
              <a:ext cx="331327" cy="700034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>
              <a:stCxn id="34" idx="2"/>
              <a:endCxn id="55" idx="0"/>
            </p:cNvCxnSpPr>
            <p:nvPr/>
          </p:nvCxnSpPr>
          <p:spPr>
            <a:xfrm rot="16200000" flipH="1">
              <a:off x="2257049" y="4745656"/>
              <a:ext cx="331327" cy="652117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780501" y="2869919"/>
            <a:ext cx="5391191" cy="329711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407602" y="2869919"/>
            <a:ext cx="5012016" cy="329711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0" y="4604606"/>
            <a:ext cx="502556" cy="504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97" y="4604606"/>
            <a:ext cx="504000" cy="504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b="2328"/>
          <a:stretch/>
        </p:blipFill>
        <p:spPr>
          <a:xfrm>
            <a:off x="910120" y="4986636"/>
            <a:ext cx="514229" cy="5040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l="427" r="1"/>
          <a:stretch/>
        </p:blipFill>
        <p:spPr>
          <a:xfrm>
            <a:off x="5517150" y="3911464"/>
            <a:ext cx="503012" cy="5040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/>
          <a:srcRect l="499"/>
          <a:stretch/>
        </p:blipFill>
        <p:spPr>
          <a:xfrm>
            <a:off x="1294853" y="4996161"/>
            <a:ext cx="500907" cy="504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rcRect l="427" r="1"/>
          <a:stretch/>
        </p:blipFill>
        <p:spPr>
          <a:xfrm>
            <a:off x="3040110" y="4949041"/>
            <a:ext cx="502356" cy="50334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683" y="3891169"/>
            <a:ext cx="505945" cy="50739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080" y="4600438"/>
            <a:ext cx="504000" cy="504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rcRect b="2328"/>
          <a:stretch/>
        </p:blipFill>
        <p:spPr>
          <a:xfrm>
            <a:off x="10648275" y="4600438"/>
            <a:ext cx="514229" cy="5040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039" b="73318" l="26964" r="33408">
                        <a14:foregroundMark x1="29580" y1="62188" x2="30979" y2="62027"/>
                        <a14:foregroundMark x1="30979" y1="60097" x2="32105" y2="59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58" t="55004" r="65787" b="24647"/>
          <a:stretch/>
        </p:blipFill>
        <p:spPr>
          <a:xfrm>
            <a:off x="10233131" y="1942223"/>
            <a:ext cx="840000" cy="9000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74" b="52051" l="26714" r="341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15" t="34240" r="64884" b="45883"/>
          <a:stretch/>
        </p:blipFill>
        <p:spPr>
          <a:xfrm>
            <a:off x="8805808" y="1961900"/>
            <a:ext cx="993019" cy="9000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116" b="74013" l="16963" r="250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46" t="55004" r="73889" b="23875"/>
          <a:stretch/>
        </p:blipFill>
        <p:spPr>
          <a:xfrm>
            <a:off x="9506399" y="1952305"/>
            <a:ext cx="1021232" cy="9000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2" t="34240" r="74562" b="45902"/>
          <a:stretch/>
        </p:blipFill>
        <p:spPr>
          <a:xfrm>
            <a:off x="8133235" y="1986097"/>
            <a:ext cx="932509" cy="900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77" y="506787"/>
            <a:ext cx="8052891" cy="60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7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547508" y="1095999"/>
            <a:ext cx="7096984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 smtClean="0">
                <a:solidFill>
                  <a:srgbClr val="FF8582"/>
                </a:solidFill>
              </a:rPr>
              <a:t>WBS </a:t>
            </a:r>
            <a:r>
              <a:rPr lang="ko-KR" altLang="en-US" sz="3500" b="1" dirty="0" smtClean="0">
                <a:solidFill>
                  <a:srgbClr val="FF8582"/>
                </a:solidFill>
              </a:rPr>
              <a:t>일정 수립</a:t>
            </a:r>
            <a:endParaRPr lang="ko-KR" altLang="en-US" sz="3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677193"/>
              </p:ext>
            </p:extLst>
          </p:nvPr>
        </p:nvGraphicFramePr>
        <p:xfrm>
          <a:off x="499696" y="1977078"/>
          <a:ext cx="11192608" cy="4310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8381">
                  <a:extLst>
                    <a:ext uri="{9D8B030D-6E8A-4147-A177-3AD203B41FA5}">
                      <a16:colId xmlns:a16="http://schemas.microsoft.com/office/drawing/2014/main" val="2050556345"/>
                    </a:ext>
                  </a:extLst>
                </a:gridCol>
                <a:gridCol w="3137389">
                  <a:extLst>
                    <a:ext uri="{9D8B030D-6E8A-4147-A177-3AD203B41FA5}">
                      <a16:colId xmlns:a16="http://schemas.microsoft.com/office/drawing/2014/main" val="1297834133"/>
                    </a:ext>
                  </a:extLst>
                </a:gridCol>
                <a:gridCol w="2118946">
                  <a:extLst>
                    <a:ext uri="{9D8B030D-6E8A-4147-A177-3AD203B41FA5}">
                      <a16:colId xmlns:a16="http://schemas.microsoft.com/office/drawing/2014/main" val="776635830"/>
                    </a:ext>
                  </a:extLst>
                </a:gridCol>
                <a:gridCol w="2118946">
                  <a:extLst>
                    <a:ext uri="{9D8B030D-6E8A-4147-A177-3AD203B41FA5}">
                      <a16:colId xmlns:a16="http://schemas.microsoft.com/office/drawing/2014/main" val="2945463324"/>
                    </a:ext>
                  </a:extLst>
                </a:gridCol>
                <a:gridCol w="2118946">
                  <a:extLst>
                    <a:ext uri="{9D8B030D-6E8A-4147-A177-3AD203B41FA5}">
                      <a16:colId xmlns:a16="http://schemas.microsoft.com/office/drawing/2014/main" val="3158342589"/>
                    </a:ext>
                  </a:extLst>
                </a:gridCol>
              </a:tblGrid>
              <a:tr h="3023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WBS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baseline="0" dirty="0" smtClean="0"/>
                        <a:t>항목</a:t>
                      </a:r>
                      <a:endParaRPr lang="ko-KR" altLang="en-US" sz="16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4C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March</a:t>
                      </a:r>
                      <a:endParaRPr lang="ko-KR" altLang="en-US" sz="1600" b="1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April</a:t>
                      </a:r>
                      <a:endParaRPr lang="ko-KR" altLang="en-US" sz="1600" b="1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May</a:t>
                      </a:r>
                      <a:endParaRPr lang="ko-KR" altLang="en-US" sz="1600" b="1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056283"/>
                  </a:ext>
                </a:extLst>
              </a:tr>
              <a:tr h="4169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프로젝트 정의 및 분석 기획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0455822"/>
                  </a:ext>
                </a:extLst>
              </a:tr>
              <a:tr h="4169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프로젝트 준비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화면 정의서</a:t>
                      </a:r>
                      <a:r>
                        <a:rPr lang="en-US" altLang="ko-KR" sz="1400" dirty="0" smtClean="0"/>
                        <a:t>, ERD, </a:t>
                      </a:r>
                      <a:r>
                        <a:rPr lang="ko-KR" altLang="en-US" sz="1400" dirty="0" smtClean="0"/>
                        <a:t>시나리오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714981"/>
                  </a:ext>
                </a:extLst>
              </a:tr>
              <a:tr h="4169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데이터 탐색 및 </a:t>
                      </a:r>
                      <a:r>
                        <a:rPr lang="en-US" altLang="ko-KR" sz="1400" dirty="0" smtClean="0"/>
                        <a:t>DB </a:t>
                      </a:r>
                      <a:r>
                        <a:rPr lang="ko-KR" altLang="en-US" sz="1400" dirty="0" smtClean="0"/>
                        <a:t>구축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502659"/>
                  </a:ext>
                </a:extLst>
              </a:tr>
              <a:tr h="4169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백엔드</a:t>
                      </a:r>
                      <a:r>
                        <a:rPr lang="ko-KR" altLang="en-US" sz="1400" dirty="0" smtClean="0"/>
                        <a:t> 기능 구현</a:t>
                      </a:r>
                      <a:endParaRPr lang="en-US" altLang="ko-KR" sz="1400" dirty="0" smtClean="0"/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0326619"/>
                  </a:ext>
                </a:extLst>
              </a:tr>
              <a:tr h="416902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400" dirty="0" smtClean="0"/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이미지 키워드 추출</a:t>
                      </a:r>
                      <a:endParaRPr lang="en-US" altLang="ko-KR" sz="1200" dirty="0" smtClean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다이어리 자동 생성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랭체인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 smtClean="0"/>
                        <a:t>API </a:t>
                      </a:r>
                      <a:r>
                        <a:rPr lang="ko-KR" altLang="en-US" sz="1200" dirty="0" smtClean="0"/>
                        <a:t>서버 구축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07801"/>
                  </a:ext>
                </a:extLst>
              </a:tr>
              <a:tr h="41690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프론트엔드</a:t>
                      </a:r>
                      <a:r>
                        <a:rPr lang="ko-KR" altLang="en-US" sz="1400" dirty="0" smtClean="0"/>
                        <a:t> 구축 및 설계</a:t>
                      </a:r>
                      <a:endParaRPr lang="en-US" altLang="ko-KR" sz="1400" dirty="0" smtClean="0"/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5156855"/>
                  </a:ext>
                </a:extLst>
              </a:tr>
              <a:tr h="4169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백엔드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&amp; </a:t>
                      </a:r>
                      <a:r>
                        <a:rPr lang="ko-KR" altLang="en-US" sz="1400" dirty="0" err="1" smtClean="0"/>
                        <a:t>프론트엔드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Merge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1340528"/>
                  </a:ext>
                </a:extLst>
              </a:tr>
              <a:tr h="4169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프로젝트 발표 준비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9215991"/>
                  </a:ext>
                </a:extLst>
              </a:tr>
              <a:tr h="4169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프로젝트 발표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9486938"/>
                  </a:ext>
                </a:extLst>
              </a:tr>
            </a:tbl>
          </a:graphicData>
        </a:graphic>
      </p:graphicFrame>
      <p:sp>
        <p:nvSpPr>
          <p:cNvPr id="17" name="모서리가 둥근 직사각형 16"/>
          <p:cNvSpPr/>
          <p:nvPr/>
        </p:nvSpPr>
        <p:spPr>
          <a:xfrm>
            <a:off x="6928338" y="2448608"/>
            <a:ext cx="835270" cy="144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7475516" y="2870021"/>
            <a:ext cx="780461" cy="144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992208" y="3252977"/>
            <a:ext cx="597877" cy="144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8250493" y="3706343"/>
            <a:ext cx="1723292" cy="144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8250493" y="4760545"/>
            <a:ext cx="1723292" cy="144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250493" y="4050966"/>
            <a:ext cx="884715" cy="12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9038491" y="4235967"/>
            <a:ext cx="935293" cy="12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8250493" y="4415922"/>
            <a:ext cx="1723292" cy="12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9220577" y="5179476"/>
            <a:ext cx="1277438" cy="144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0287000" y="5594277"/>
            <a:ext cx="944106" cy="144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924326" y="6293561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5</a:t>
            </a:r>
            <a:r>
              <a:rPr lang="ko-KR" altLang="en-US" sz="1200" b="1" dirty="0" smtClean="0"/>
              <a:t>월 </a:t>
            </a:r>
            <a:r>
              <a:rPr lang="en-US" altLang="ko-KR" sz="1200" b="1" dirty="0" smtClean="0"/>
              <a:t>24</a:t>
            </a:r>
            <a:r>
              <a:rPr lang="ko-KR" altLang="en-US" sz="1200" b="1" dirty="0" smtClean="0"/>
              <a:t>일</a:t>
            </a:r>
            <a:endParaRPr lang="ko-KR" altLang="en-US" sz="12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3" y="5852263"/>
            <a:ext cx="538443" cy="4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6478820" y="2219468"/>
            <a:ext cx="53561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err="1" smtClean="0">
                <a:solidFill>
                  <a:srgbClr val="FF8582"/>
                </a:solidFill>
              </a:rPr>
              <a:t>프론트엔드</a:t>
            </a:r>
            <a:r>
              <a:rPr lang="ko-KR" altLang="en-US" sz="4000" b="1" dirty="0" smtClean="0">
                <a:solidFill>
                  <a:srgbClr val="FF8582"/>
                </a:solidFill>
              </a:rPr>
              <a:t> 개발 과정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7066301" y="3290368"/>
            <a:ext cx="4181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/>
              <a:t>개발 환경</a:t>
            </a:r>
            <a:endParaRPr lang="en-US" altLang="ko-KR" sz="20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/>
              <a:t>사용 시스템</a:t>
            </a:r>
            <a:endParaRPr lang="en-US" altLang="ko-KR" sz="20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/>
              <a:t>서비스 개발 과정</a:t>
            </a:r>
            <a:endParaRPr lang="en-US" altLang="ko-KR" sz="20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/>
              <a:t>서비스 시연 영상</a:t>
            </a:r>
            <a:endParaRPr lang="en-US" altLang="ko-KR" sz="2000" b="1" dirty="0" smtClean="0"/>
          </a:p>
        </p:txBody>
      </p:sp>
      <p:pic>
        <p:nvPicPr>
          <p:cNvPr id="16" name="그림 15"/>
          <p:cNvPicPr preferRelativeResize="0"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93" b="96744" l="0" r="100000">
                        <a14:foregroundMark x1="27692" y1="13976" x2="7330" y2="74084"/>
                        <a14:foregroundMark x1="23439" y1="83718" x2="32217" y2="89824"/>
                        <a14:foregroundMark x1="38643" y1="76255" x2="43982" y2="78290"/>
                        <a14:foregroundMark x1="50769" y1="84668" x2="54751" y2="91316"/>
                        <a14:foregroundMark x1="66606" y1="75305" x2="75747" y2="77341"/>
                      </a14:backgroundRemoval>
                    </a14:imgEffect>
                  </a14:imgLayer>
                </a14:imgProps>
              </a:ext>
            </a:extLst>
          </a:blip>
          <a:srcRect l="297" b="1078"/>
          <a:stretch/>
        </p:blipFill>
        <p:spPr>
          <a:xfrm>
            <a:off x="916830" y="1928949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547508" y="1045312"/>
            <a:ext cx="709698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8582"/>
                </a:solidFill>
              </a:rPr>
              <a:t>개발 환경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28" y="2022673"/>
            <a:ext cx="9830540" cy="416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8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498732" y="1096829"/>
            <a:ext cx="709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8582"/>
                </a:solidFill>
              </a:rPr>
              <a:t>앱 서비스 개발 사용 시스템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600607" y="1915799"/>
            <a:ext cx="8990787" cy="4029724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23"/>
          <a:stretch/>
        </p:blipFill>
        <p:spPr>
          <a:xfrm>
            <a:off x="3119085" y="2933811"/>
            <a:ext cx="1050420" cy="9052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98732" y="4097405"/>
            <a:ext cx="197298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dirty="0" smtClean="0"/>
              <a:t>AI </a:t>
            </a:r>
            <a:r>
              <a:rPr lang="ko-KR" altLang="en-US" dirty="0" smtClean="0"/>
              <a:t>서비스와</a:t>
            </a:r>
            <a:endParaRPr lang="en-US" altLang="ko-KR" dirty="0"/>
          </a:p>
          <a:p>
            <a:pPr algn="ctr" fontAlgn="base">
              <a:lnSpc>
                <a:spcPct val="150000"/>
              </a:lnSpc>
            </a:pPr>
            <a:r>
              <a:rPr lang="ko-KR" altLang="en-US" dirty="0" smtClean="0"/>
              <a:t>연동 용이한 구조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43" y="2873966"/>
            <a:ext cx="1080000" cy="1080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300" y="2947472"/>
            <a:ext cx="974917" cy="97491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396939" y="4097405"/>
            <a:ext cx="181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 smtClean="0"/>
              <a:t>Android Studio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dirty="0" smtClean="0"/>
              <a:t>Emulator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7508668" y="4097405"/>
            <a:ext cx="2854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dirty="0"/>
              <a:t>VS </a:t>
            </a:r>
            <a:r>
              <a:rPr lang="en-US" altLang="ko-KR" dirty="0" smtClean="0"/>
              <a:t>Code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dirty="0" err="1" smtClean="0"/>
              <a:t>백엔드</a:t>
            </a:r>
            <a:r>
              <a:rPr lang="ko-KR" altLang="en-US" dirty="0" smtClean="0"/>
              <a:t> 개발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6871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0284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72666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1923720" y="1055158"/>
            <a:ext cx="8539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8582"/>
                </a:solidFill>
              </a:rPr>
              <a:t>앱 서비스 개발 </a:t>
            </a:r>
            <a:r>
              <a:rPr lang="ko-KR" altLang="en-US" sz="3200" b="1" dirty="0" smtClean="0">
                <a:solidFill>
                  <a:srgbClr val="FF8582"/>
                </a:solidFill>
              </a:rPr>
              <a:t>과정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89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30325" y="1918861"/>
            <a:ext cx="3470318" cy="4361384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371668" y="1918861"/>
            <a:ext cx="3470318" cy="4361384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113011" y="1918861"/>
            <a:ext cx="3470318" cy="4361384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1146637" y="2090564"/>
            <a:ext cx="2437694" cy="3616651"/>
            <a:chOff x="1073610" y="1785571"/>
            <a:chExt cx="2691947" cy="428811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3610" y="1785571"/>
              <a:ext cx="1238250" cy="203835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732" y="1823671"/>
              <a:ext cx="1266825" cy="19621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8257" y="4025814"/>
              <a:ext cx="1257300" cy="204787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947" y="4025814"/>
              <a:ext cx="1171575" cy="1981200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5107456" y="2090564"/>
            <a:ext cx="2116433" cy="3684060"/>
            <a:chOff x="4744550" y="1823671"/>
            <a:chExt cx="2139828" cy="425001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29" b="99424" l="2890" r="98844">
                          <a14:foregroundMark x1="15607" y1="8069" x2="83815" y2="95101"/>
                          <a14:foregroundMark x1="85549" y1="10086" x2="15029" y2="93372"/>
                          <a14:foregroundMark x1="15029" y1="4611" x2="83237" y2="4035"/>
                          <a14:foregroundMark x1="8092" y1="19308" x2="7514" y2="91066"/>
                          <a14:foregroundMark x1="27746" y1="97695" x2="80925" y2="97695"/>
                          <a14:foregroundMark x1="65896" y1="94236" x2="31214" y2="94236"/>
                          <a14:foregroundMark x1="92486" y1="77810" x2="90173" y2="4035"/>
                          <a14:foregroundMark x1="31214" y1="98271" x2="15029" y2="982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4550" y="1823671"/>
              <a:ext cx="1001809" cy="200940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163" b="99419" l="2235" r="97207">
                          <a14:foregroundMark x1="82123" y1="3779" x2="83799" y2="96512"/>
                          <a14:foregroundMark x1="34078" y1="15698" x2="29050" y2="8982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42807" y="1856957"/>
              <a:ext cx="1023507" cy="196696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12" b="79630" l="15663" r="89558">
                          <a14:foregroundMark x1="22892" y1="4115" x2="81928" y2="77160"/>
                          <a14:foregroundMark x1="80321" y1="4733" x2="22088" y2="77778"/>
                          <a14:foregroundMark x1="52209" y1="4733" x2="55020" y2="75926"/>
                          <a14:foregroundMark x1="30924" y1="3909" x2="73092" y2="3909"/>
                          <a14:foregroundMark x1="73092" y1="3909" x2="80321" y2="3292"/>
                          <a14:foregroundMark x1="24096" y1="3498" x2="18072" y2="6379"/>
                          <a14:foregroundMark x1="17671" y1="6790" x2="16466" y2="74486"/>
                          <a14:foregroundMark x1="24096" y1="78395" x2="79518" y2="78395"/>
                          <a14:foregroundMark x1="79518" y1="3909" x2="85944" y2="6379"/>
                        </a14:backgroundRemoval>
                      </a14:imgEffect>
                    </a14:imgLayer>
                  </a14:imgProps>
                </a:ext>
              </a:extLst>
            </a:blip>
            <a:srcRect l="14671" r="8962" b="18933"/>
            <a:stretch/>
          </p:blipFill>
          <p:spPr>
            <a:xfrm>
              <a:off x="4744550" y="4025814"/>
              <a:ext cx="988385" cy="204787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759" b="97990" l="1733" r="48762">
                          <a14:foregroundMark x1="7673" y1="4774" x2="40099" y2="4020"/>
                          <a14:foregroundMark x1="6436" y1="5025" x2="2970" y2="8543"/>
                          <a14:foregroundMark x1="43564" y1="42211" x2="7426" y2="94975"/>
                          <a14:foregroundMark x1="41089" y1="4271" x2="45050" y2="5025"/>
                          <a14:foregroundMark x1="13119" y1="10553" x2="26733" y2="22613"/>
                          <a14:foregroundMark x1="24010" y1="10804" x2="28713" y2="13317"/>
                          <a14:foregroundMark x1="45050" y1="5779" x2="46535" y2="21106"/>
                          <a14:foregroundMark x1="46535" y1="21608" x2="46782" y2="86935"/>
                          <a14:foregroundMark x1="16832" y1="94472" x2="45050" y2="93467"/>
                          <a14:foregroundMark x1="43069" y1="58040" x2="33168" y2="82663"/>
                          <a14:foregroundMark x1="3713" y1="11809" x2="3218" y2="44724"/>
                          <a14:foregroundMark x1="3218" y1="45226" x2="2970" y2="88442"/>
                          <a14:foregroundMark x1="2970" y1="89196" x2="7673" y2="94975"/>
                          <a14:foregroundMark x1="8663" y1="95477" x2="41584" y2="95980"/>
                          <a14:foregroundMark x1="45545" y1="6784" x2="46535" y2="15829"/>
                        </a14:backgroundRemoval>
                      </a14:imgEffect>
                    </a14:imgLayer>
                  </a14:imgProps>
                </a:ext>
              </a:extLst>
            </a:blip>
            <a:srcRect r="50463"/>
            <a:stretch/>
          </p:blipFill>
          <p:spPr>
            <a:xfrm>
              <a:off x="5854630" y="4025813"/>
              <a:ext cx="1029748" cy="2047875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1539777" y="577884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화면 아이디어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483415" y="577462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정의서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257014" y="5707215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제작된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pic>
        <p:nvPicPr>
          <p:cNvPr id="48" name="그림 47"/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8939507" y="4007250"/>
            <a:ext cx="792000" cy="1692000"/>
          </a:xfrm>
          <a:prstGeom prst="rect">
            <a:avLst/>
          </a:prstGeom>
        </p:spPr>
      </p:pic>
      <p:pic>
        <p:nvPicPr>
          <p:cNvPr id="49" name="그림 48"/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0015779" y="4017770"/>
            <a:ext cx="792000" cy="1692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5778" y="2090564"/>
            <a:ext cx="792000" cy="1692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9507" y="2085599"/>
            <a:ext cx="7920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5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686365" y="958773"/>
            <a:ext cx="709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8582"/>
                </a:solidFill>
              </a:rPr>
              <a:t>앱 서비스 주요 기능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2477839" y="1891370"/>
            <a:ext cx="7236322" cy="4716847"/>
            <a:chOff x="2597823" y="1789770"/>
            <a:chExt cx="7236322" cy="4716847"/>
          </a:xfrm>
        </p:grpSpPr>
        <p:sp>
          <p:nvSpPr>
            <p:cNvPr id="19" name="TextBox 18"/>
            <p:cNvSpPr txBox="1"/>
            <p:nvPr/>
          </p:nvSpPr>
          <p:spPr>
            <a:xfrm>
              <a:off x="3327020" y="6183452"/>
              <a:ext cx="16754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/>
                <a:t>&lt;</a:t>
              </a:r>
              <a:r>
                <a:rPr lang="ko-KR" altLang="en-US" sz="1500" b="1" dirty="0" smtClean="0"/>
                <a:t>타임라인 화면</a:t>
              </a:r>
              <a:r>
                <a:rPr lang="en-US" altLang="ko-KR" sz="1500" b="1" dirty="0" smtClean="0"/>
                <a:t>&gt;</a:t>
              </a:r>
              <a:endParaRPr lang="ko-KR" altLang="en-US" sz="1500" b="1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597823" y="1789770"/>
              <a:ext cx="3133857" cy="4297342"/>
              <a:chOff x="1321728" y="1927826"/>
              <a:chExt cx="3133857" cy="4297342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1321728" y="1927826"/>
                <a:ext cx="3133857" cy="4297342"/>
              </a:xfrm>
              <a:prstGeom prst="roundRect">
                <a:avLst>
                  <a:gd name="adj" fmla="val 653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ㅍ</a:t>
                </a:r>
                <a:endParaRPr lang="ko-KR" altLang="en-US" dirty="0"/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t="19411" b="14153"/>
              <a:stretch/>
            </p:blipFill>
            <p:spPr>
              <a:xfrm>
                <a:off x="1537276" y="2040382"/>
                <a:ext cx="2702759" cy="3990232"/>
              </a:xfrm>
              <a:prstGeom prst="rect">
                <a:avLst/>
              </a:prstGeom>
            </p:spPr>
          </p:pic>
        </p:grpSp>
        <p:grpSp>
          <p:nvGrpSpPr>
            <p:cNvPr id="41" name="그룹 40"/>
            <p:cNvGrpSpPr/>
            <p:nvPr/>
          </p:nvGrpSpPr>
          <p:grpSpPr>
            <a:xfrm>
              <a:off x="6700288" y="1986205"/>
              <a:ext cx="3133857" cy="1570622"/>
              <a:chOff x="6649492" y="1789770"/>
              <a:chExt cx="3133857" cy="1570622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6649492" y="1789770"/>
                <a:ext cx="3133857" cy="1570622"/>
              </a:xfrm>
              <a:prstGeom prst="roundRect">
                <a:avLst>
                  <a:gd name="adj" fmla="val 653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ㅍ</a:t>
                </a:r>
                <a:endParaRPr lang="ko-KR" altLang="en-US" dirty="0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4"/>
              <a:srcRect b="64995"/>
              <a:stretch/>
            </p:blipFill>
            <p:spPr>
              <a:xfrm>
                <a:off x="6945655" y="1905018"/>
                <a:ext cx="2634713" cy="1296538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7590781" y="5681712"/>
              <a:ext cx="148951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/>
                <a:t>&lt;</a:t>
              </a:r>
              <a:r>
                <a:rPr lang="ko-KR" altLang="en-US" sz="1500" b="1" dirty="0" smtClean="0"/>
                <a:t>이벤트 화면</a:t>
              </a:r>
              <a:r>
                <a:rPr lang="en-US" altLang="ko-KR" sz="1500" b="1" dirty="0" smtClean="0"/>
                <a:t>&gt;</a:t>
              </a:r>
              <a:endParaRPr lang="ko-KR" altLang="en-US" sz="1500" b="1" dirty="0"/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5395499" y="2062555"/>
              <a:ext cx="1304789" cy="2250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382799" y="4299928"/>
              <a:ext cx="1335699" cy="12676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1565" y1="24204" x2="44254" y2="75159"/>
                          <a14:foregroundMark x1="29095" y1="67516" x2="77506" y2="6815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67973" y="4096344"/>
              <a:ext cx="1003674" cy="1155820"/>
            </a:xfrm>
            <a:prstGeom prst="rect">
              <a:avLst/>
            </a:prstGeom>
          </p:spPr>
        </p:pic>
        <p:sp>
          <p:nvSpPr>
            <p:cNvPr id="33" name="아래쪽 화살표 32"/>
            <p:cNvSpPr/>
            <p:nvPr/>
          </p:nvSpPr>
          <p:spPr>
            <a:xfrm>
              <a:off x="8098258" y="3785607"/>
              <a:ext cx="334197" cy="527021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694373" y="4450258"/>
              <a:ext cx="3133857" cy="1136306"/>
              <a:chOff x="6700290" y="4950806"/>
              <a:chExt cx="3133857" cy="1136306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6700290" y="4950806"/>
                <a:ext cx="3133857" cy="1136306"/>
              </a:xfrm>
              <a:prstGeom prst="roundRect">
                <a:avLst>
                  <a:gd name="adj" fmla="val 653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ㅍ</a:t>
                </a:r>
                <a:endParaRPr lang="ko-KR" altLang="en-US" dirty="0"/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4"/>
              <a:srcRect t="68239" b="10127"/>
              <a:stretch/>
            </p:blipFill>
            <p:spPr>
              <a:xfrm>
                <a:off x="6878757" y="5061422"/>
                <a:ext cx="2881379" cy="876300"/>
              </a:xfrm>
              <a:prstGeom prst="rect">
                <a:avLst/>
              </a:prstGeom>
            </p:spPr>
          </p:pic>
        </p:grpSp>
      </p:grpSp>
      <p:grpSp>
        <p:nvGrpSpPr>
          <p:cNvPr id="61" name="그룹 60"/>
          <p:cNvGrpSpPr/>
          <p:nvPr/>
        </p:nvGrpSpPr>
        <p:grpSpPr>
          <a:xfrm>
            <a:off x="322629" y="4150717"/>
            <a:ext cx="2384564" cy="572495"/>
            <a:chOff x="322629" y="4150717"/>
            <a:chExt cx="2384564" cy="572495"/>
          </a:xfrm>
        </p:grpSpPr>
        <p:grpSp>
          <p:nvGrpSpPr>
            <p:cNvPr id="53" name="그룹 52"/>
            <p:cNvGrpSpPr/>
            <p:nvPr/>
          </p:nvGrpSpPr>
          <p:grpSpPr>
            <a:xfrm>
              <a:off x="322629" y="4150717"/>
              <a:ext cx="2384564" cy="572495"/>
              <a:chOff x="-641389" y="4662475"/>
              <a:chExt cx="2885791" cy="802367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-641389" y="4662476"/>
                <a:ext cx="2877801" cy="80236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" name="양쪽 모서리가 둥근 사각형 19">
                <a:extLst>
                  <a:ext uri="{FF2B5EF4-FFF2-40B4-BE49-F238E27FC236}">
                    <a16:creationId xmlns:a16="http://schemas.microsoft.com/office/drawing/2014/main" id="{2E2BD450-150E-1271-FAF0-8CC02E046FC9}"/>
                  </a:ext>
                </a:extLst>
              </p:cNvPr>
              <p:cNvSpPr/>
              <p:nvPr/>
            </p:nvSpPr>
            <p:spPr>
              <a:xfrm rot="16200000" flipH="1">
                <a:off x="1644304" y="4864742"/>
                <a:ext cx="802366" cy="397831"/>
              </a:xfrm>
              <a:prstGeom prst="round2SameRect">
                <a:avLst>
                  <a:gd name="adj1" fmla="val 1613"/>
                  <a:gd name="adj2" fmla="val 25806"/>
                </a:avLst>
              </a:prstGeom>
              <a:solidFill>
                <a:srgbClr val="FF8582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406537" y="4261512"/>
              <a:ext cx="1765401" cy="3308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자동 타임라인 생성</a:t>
              </a:r>
              <a:endParaRPr lang="ko-KR" altLang="en-US" sz="1600" dirty="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9488159" y="2594823"/>
            <a:ext cx="2453022" cy="572495"/>
            <a:chOff x="-732225" y="4662476"/>
            <a:chExt cx="2968637" cy="802366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-641389" y="4662476"/>
              <a:ext cx="2877801" cy="80236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6" name="양쪽 모서리가 둥근 사각형 19">
              <a:extLst>
                <a:ext uri="{FF2B5EF4-FFF2-40B4-BE49-F238E27FC236}">
                  <a16:creationId xmlns:a16="http://schemas.microsoft.com/office/drawing/2014/main" id="{2E2BD450-150E-1271-FAF0-8CC02E046FC9}"/>
                </a:ext>
              </a:extLst>
            </p:cNvPr>
            <p:cNvSpPr/>
            <p:nvPr/>
          </p:nvSpPr>
          <p:spPr>
            <a:xfrm rot="16200000" flipH="1">
              <a:off x="-928044" y="4858296"/>
              <a:ext cx="789471" cy="397834"/>
            </a:xfrm>
            <a:prstGeom prst="round2SameRect">
              <a:avLst>
                <a:gd name="adj1" fmla="val 24793"/>
                <a:gd name="adj2" fmla="val 0"/>
              </a:avLst>
            </a:prstGeom>
            <a:solidFill>
              <a:srgbClr val="FF8582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10099015" y="2703449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사진 자동 매칭</a:t>
            </a:r>
            <a:endParaRPr lang="ko-KR" altLang="en-US" sz="16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9511180" y="4781269"/>
            <a:ext cx="2505061" cy="572496"/>
            <a:chOff x="-795203" y="4662476"/>
            <a:chExt cx="3031615" cy="802368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-641389" y="4662476"/>
              <a:ext cx="2877801" cy="80236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9" name="양쪽 모서리가 둥근 사각형 19">
              <a:extLst>
                <a:ext uri="{FF2B5EF4-FFF2-40B4-BE49-F238E27FC236}">
                  <a16:creationId xmlns:a16="http://schemas.microsoft.com/office/drawing/2014/main" id="{2E2BD450-150E-1271-FAF0-8CC02E046FC9}"/>
                </a:ext>
              </a:extLst>
            </p:cNvPr>
            <p:cNvSpPr/>
            <p:nvPr/>
          </p:nvSpPr>
          <p:spPr>
            <a:xfrm rot="16200000" flipH="1">
              <a:off x="-1011398" y="4878676"/>
              <a:ext cx="802363" cy="369974"/>
            </a:xfrm>
            <a:prstGeom prst="round2SameRect">
              <a:avLst>
                <a:gd name="adj1" fmla="val 24793"/>
                <a:gd name="adj2" fmla="val 0"/>
              </a:avLst>
            </a:prstGeom>
            <a:solidFill>
              <a:srgbClr val="FF8582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10049027" y="4898238"/>
            <a:ext cx="1765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키워드 자동 추출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930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498732" y="1096829"/>
            <a:ext cx="709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8582"/>
                </a:solidFill>
              </a:rPr>
              <a:t>앱 서비스 주요 기능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2498732" y="2225045"/>
            <a:ext cx="7999828" cy="3846527"/>
            <a:chOff x="2498732" y="2225045"/>
            <a:chExt cx="7999828" cy="3846527"/>
          </a:xfrm>
        </p:grpSpPr>
        <p:grpSp>
          <p:nvGrpSpPr>
            <p:cNvPr id="4" name="그룹 3"/>
            <p:cNvGrpSpPr/>
            <p:nvPr/>
          </p:nvGrpSpPr>
          <p:grpSpPr>
            <a:xfrm>
              <a:off x="2498732" y="2797541"/>
              <a:ext cx="3133857" cy="2245949"/>
              <a:chOff x="65498" y="1759994"/>
              <a:chExt cx="3133857" cy="2245949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65498" y="1759994"/>
                <a:ext cx="3133857" cy="2245949"/>
              </a:xfrm>
              <a:prstGeom prst="roundRect">
                <a:avLst>
                  <a:gd name="adj" fmla="val 653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ㅍ</a:t>
                </a:r>
                <a:endParaRPr lang="ko-KR" altLang="en-US" dirty="0"/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3"/>
              <a:srcRect t="59995" b="7970"/>
              <a:stretch/>
            </p:blipFill>
            <p:spPr>
              <a:xfrm>
                <a:off x="200684" y="1926435"/>
                <a:ext cx="2863484" cy="1932511"/>
              </a:xfrm>
              <a:prstGeom prst="rect">
                <a:avLst/>
              </a:prstGeom>
            </p:spPr>
          </p:pic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1565" y1="24204" x2="44254" y2="75159"/>
                          <a14:foregroundMark x1="29095" y1="67516" x2="77506" y2="6815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20093" y="4497553"/>
              <a:ext cx="1003674" cy="115582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6758507" y="2567455"/>
              <a:ext cx="3133857" cy="3072980"/>
              <a:chOff x="5183181" y="2544049"/>
              <a:chExt cx="3133857" cy="3072980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5183181" y="2544049"/>
                <a:ext cx="3133857" cy="3072980"/>
              </a:xfrm>
              <a:prstGeom prst="roundRect">
                <a:avLst>
                  <a:gd name="adj" fmla="val 653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ㅍ</a:t>
                </a:r>
                <a:endParaRPr lang="ko-KR" altLang="en-US" dirty="0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1339" y="2652021"/>
                <a:ext cx="2869233" cy="2837932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7596526" y="5748407"/>
              <a:ext cx="16818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/>
                <a:t>&lt;</a:t>
              </a:r>
              <a:r>
                <a:rPr lang="ko-KR" altLang="en-US" sz="1500" b="1" dirty="0" smtClean="0"/>
                <a:t>다이어리 화면</a:t>
              </a:r>
              <a:r>
                <a:rPr lang="en-US" altLang="ko-KR" sz="1500" b="1" dirty="0" smtClean="0"/>
                <a:t>&gt;</a:t>
              </a:r>
              <a:endParaRPr lang="ko-KR" altLang="en-US" sz="15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34257" y="5663193"/>
              <a:ext cx="148951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/>
                <a:t>&lt;</a:t>
              </a:r>
              <a:r>
                <a:rPr lang="ko-KR" altLang="en-US" sz="1500" b="1" dirty="0" smtClean="0"/>
                <a:t>이벤트 화면</a:t>
              </a:r>
              <a:r>
                <a:rPr lang="en-US" altLang="ko-KR" sz="1500" b="1" dirty="0" smtClean="0"/>
                <a:t>&gt;</a:t>
              </a:r>
              <a:endParaRPr lang="ko-KR" altLang="en-US" sz="1500" b="1" dirty="0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8058235" y="2225045"/>
              <a:ext cx="2440325" cy="577810"/>
              <a:chOff x="9799070" y="3812743"/>
              <a:chExt cx="2440325" cy="577810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9799070" y="3812743"/>
                <a:ext cx="2440325" cy="577810"/>
                <a:chOff x="-716858" y="4662476"/>
                <a:chExt cx="2953271" cy="809815"/>
              </a:xfrm>
            </p:grpSpPr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-641388" y="4662476"/>
                  <a:ext cx="2877801" cy="80236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5" name="양쪽 모서리가 둥근 사각형 19">
                  <a:extLst>
                    <a:ext uri="{FF2B5EF4-FFF2-40B4-BE49-F238E27FC236}">
                      <a16:creationId xmlns:a16="http://schemas.microsoft.com/office/drawing/2014/main" id="{2E2BD450-150E-1271-FAF0-8CC02E046FC9}"/>
                    </a:ext>
                  </a:extLst>
                </p:cNvPr>
                <p:cNvSpPr/>
                <p:nvPr/>
              </p:nvSpPr>
              <p:spPr>
                <a:xfrm rot="16200000" flipH="1">
                  <a:off x="-908828" y="4854448"/>
                  <a:ext cx="809813" cy="425874"/>
                </a:xfrm>
                <a:prstGeom prst="round2SameRect">
                  <a:avLst>
                    <a:gd name="adj1" fmla="val 24793"/>
                    <a:gd name="adj2" fmla="val 0"/>
                  </a:avLst>
                </a:prstGeom>
                <a:solidFill>
                  <a:srgbClr val="FF8582"/>
                </a:solidFill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6" name="직사각형 35"/>
              <p:cNvSpPr/>
              <p:nvPr/>
            </p:nvSpPr>
            <p:spPr>
              <a:xfrm>
                <a:off x="10150972" y="3920516"/>
                <a:ext cx="202605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1" dirty="0" smtClean="0"/>
                  <a:t>다이어리 자동 작성</a:t>
                </a:r>
                <a:endParaRPr lang="ko-KR" altLang="en-US" sz="1600" b="1" dirty="0"/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5979121" y="3756106"/>
              <a:ext cx="432854" cy="573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01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7169698" y="2136174"/>
            <a:ext cx="4114739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err="1" smtClean="0">
                <a:solidFill>
                  <a:srgbClr val="FF8582"/>
                </a:solidFill>
              </a:rPr>
              <a:t>백엔드</a:t>
            </a:r>
            <a:r>
              <a:rPr lang="ko-KR" altLang="en-US" sz="4000" b="1" dirty="0" smtClean="0">
                <a:solidFill>
                  <a:srgbClr val="FF8582"/>
                </a:solidFill>
              </a:rPr>
              <a:t> 개발과정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7268428" y="3108308"/>
            <a:ext cx="418123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 smtClean="0"/>
              <a:t>딥러닝</a:t>
            </a:r>
            <a:r>
              <a:rPr lang="ko-KR" altLang="en-US" sz="2000" b="1" dirty="0" smtClean="0"/>
              <a:t> 모델링 데이터</a:t>
            </a:r>
            <a:endParaRPr lang="en-US" altLang="ko-KR" sz="20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/>
              <a:t>일기 생성 흐름도</a:t>
            </a:r>
            <a:endParaRPr lang="en-US" altLang="ko-KR" sz="20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/>
              <a:t>최종 모델 선정</a:t>
            </a: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 err="1"/>
              <a:t>딥러닝</a:t>
            </a:r>
            <a:r>
              <a:rPr lang="ko-KR" altLang="en-US" sz="2000" b="1" dirty="0"/>
              <a:t> 작동 </a:t>
            </a:r>
            <a:r>
              <a:rPr lang="ko-KR" altLang="en-US" sz="2000" b="1" dirty="0" smtClean="0"/>
              <a:t>구조</a:t>
            </a:r>
            <a:endParaRPr lang="en-US" altLang="ko-KR" sz="2000" b="1" dirty="0" smtClean="0"/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/>
              <a:t>REST API</a:t>
            </a:r>
            <a:endParaRPr lang="en-US" altLang="ko-KR" sz="2000" b="1" dirty="0"/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18" b="96346" l="0" r="100000">
                        <a14:foregroundMark x1="1353" y1="16373" x2="10730" y2="61976"/>
                        <a14:foregroundMark x1="19838" y1="39242" x2="30478" y2="78349"/>
                        <a14:foregroundMark x1="12714" y1="79296" x2="9468" y2="75101"/>
                        <a14:foregroundMark x1="41389" y1="39242" x2="53832" y2="76590"/>
                        <a14:foregroundMark x1="90712" y1="83762" x2="95311" y2="89986"/>
                        <a14:foregroundMark x1="35437" y1="84980" x2="39405" y2="87145"/>
                      </a14:backgroundRemoval>
                    </a14:imgEffect>
                  </a14:imgLayer>
                </a14:imgProps>
              </a:ext>
            </a:extLst>
          </a:blip>
          <a:srcRect l="277" b="813"/>
          <a:stretch/>
        </p:blipFill>
        <p:spPr>
          <a:xfrm>
            <a:off x="1046375" y="1908965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8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44237"/>
            <a:ext cx="11114484" cy="40136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09465" y="1068379"/>
            <a:ext cx="33730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8582"/>
                </a:solidFill>
              </a:rPr>
              <a:t>일기 생성 흐름도</a:t>
            </a:r>
            <a:endParaRPr lang="ko-KR" alt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6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65942-482D-56EF-454C-981856C52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3327822" y="1175485"/>
            <a:ext cx="55518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8582"/>
                </a:solidFill>
              </a:rPr>
              <a:t>팀원 소개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5" b="97278" l="9914" r="899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415" y="2496828"/>
            <a:ext cx="1800000" cy="180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49E3826-FCA9-0ECF-1819-3E0542239AAF}"/>
              </a:ext>
            </a:extLst>
          </p:cNvPr>
          <p:cNvSpPr/>
          <p:nvPr/>
        </p:nvSpPr>
        <p:spPr>
          <a:xfrm>
            <a:off x="216949" y="4561097"/>
            <a:ext cx="2886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박성민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팀장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총괄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프론트엔드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(Flutter)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리드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서버 구축 보조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49E3826-FCA9-0ECF-1819-3E0542239AAF}"/>
              </a:ext>
            </a:extLst>
          </p:cNvPr>
          <p:cNvSpPr/>
          <p:nvPr/>
        </p:nvSpPr>
        <p:spPr>
          <a:xfrm>
            <a:off x="2438728" y="4562066"/>
            <a:ext cx="288647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김수민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백엔드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기능 총괄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딥러닝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구현 및 테스트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9E3826-FCA9-0ECF-1819-3E0542239AAF}"/>
              </a:ext>
            </a:extLst>
          </p:cNvPr>
          <p:cNvSpPr/>
          <p:nvPr/>
        </p:nvSpPr>
        <p:spPr>
          <a:xfrm>
            <a:off x="4660507" y="4561097"/>
            <a:ext cx="2886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김진욱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수석개발자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 구축 리드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백엔드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기능 보조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49E3826-FCA9-0ECF-1819-3E0542239AAF}"/>
              </a:ext>
            </a:extLst>
          </p:cNvPr>
          <p:cNvSpPr/>
          <p:nvPr/>
        </p:nvSpPr>
        <p:spPr>
          <a:xfrm>
            <a:off x="6939091" y="4561097"/>
            <a:ext cx="288647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>
                    <a:lumMod val="65000"/>
                  </a:schemeClr>
                </a:solidFill>
              </a:rPr>
              <a:t>유연우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딥러닝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구현 및 테스트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49E3826-FCA9-0ECF-1819-3E0542239AAF}"/>
              </a:ext>
            </a:extLst>
          </p:cNvPr>
          <p:cNvSpPr/>
          <p:nvPr/>
        </p:nvSpPr>
        <p:spPr>
          <a:xfrm>
            <a:off x="9185342" y="4568162"/>
            <a:ext cx="288647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>
                    <a:lumMod val="65000"/>
                  </a:schemeClr>
                </a:solidFill>
              </a:rPr>
              <a:t>주용민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프론트엔드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(Flutter)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UI/UX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 </a:t>
            </a:r>
          </a:p>
        </p:txBody>
      </p:sp>
      <p:pic>
        <p:nvPicPr>
          <p:cNvPr id="12" name="그림 11"/>
          <p:cNvPicPr preferRelativeResize="0"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18" b="93072" l="9849" r="89919"/>
                    </a14:imgEffect>
                  </a14:imgLayer>
                </a14:imgProps>
              </a:ext>
            </a:extLst>
          </a:blip>
          <a:srcRect b="2328"/>
          <a:stretch/>
        </p:blipFill>
        <p:spPr>
          <a:xfrm>
            <a:off x="2986223" y="2497560"/>
            <a:ext cx="1800000" cy="18000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84" b="96987" l="10173" r="89827"/>
                    </a14:imgEffect>
                  </a14:imgLayer>
                </a14:imgProps>
              </a:ext>
            </a:extLst>
          </a:blip>
          <a:srcRect l="427" r="1"/>
          <a:stretch/>
        </p:blipFill>
        <p:spPr>
          <a:xfrm>
            <a:off x="5236078" y="2503895"/>
            <a:ext cx="1800000" cy="1800000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873" l="10417" r="90046"/>
                    </a14:imgEffect>
                  </a14:imgLayer>
                </a14:imgProps>
              </a:ext>
            </a:extLst>
          </a:blip>
          <a:srcRect l="499" t="-1" b="1646"/>
          <a:stretch/>
        </p:blipFill>
        <p:spPr>
          <a:xfrm>
            <a:off x="7482329" y="2503895"/>
            <a:ext cx="1800000" cy="1800000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711" b="96400" l="9872" r="8977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8580" y="2496830"/>
            <a:ext cx="1800000" cy="1800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5888203" y="1529772"/>
            <a:ext cx="555184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FF8582"/>
                </a:solidFill>
              </a:rPr>
              <a:t>팀명</a:t>
            </a:r>
            <a:r>
              <a:rPr lang="ko-KR" altLang="en-US" b="1" dirty="0" smtClean="0">
                <a:solidFill>
                  <a:srgbClr val="FF8582"/>
                </a:solidFill>
              </a:rPr>
              <a:t> </a:t>
            </a:r>
            <a:r>
              <a:rPr lang="en-US" altLang="ko-KR" b="1" dirty="0" smtClean="0">
                <a:solidFill>
                  <a:srgbClr val="FF8582"/>
                </a:solidFill>
              </a:rPr>
              <a:t>: Border Collies</a:t>
            </a:r>
          </a:p>
        </p:txBody>
      </p:sp>
    </p:spTree>
    <p:extLst>
      <p:ext uri="{BB962C8B-B14F-4D97-AF65-F5344CB8AC3E}">
        <p14:creationId xmlns:p14="http://schemas.microsoft.com/office/powerpoint/2010/main" val="42890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458" y="2929299"/>
            <a:ext cx="1520970" cy="1467334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6724996" y="1896425"/>
            <a:ext cx="4301895" cy="4344718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200818" y="1079244"/>
            <a:ext cx="780585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 smtClean="0">
                <a:solidFill>
                  <a:srgbClr val="FF8582"/>
                </a:solidFill>
              </a:rPr>
              <a:t>딥러닝</a:t>
            </a:r>
            <a:r>
              <a:rPr lang="ko-KR" altLang="en-US" sz="3200" b="1" dirty="0" smtClean="0">
                <a:solidFill>
                  <a:srgbClr val="FF8582"/>
                </a:solidFill>
              </a:rPr>
              <a:t> 모델링 데이터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376891" y="4513141"/>
            <a:ext cx="337359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kern="0" dirty="0" err="1" smtClean="0">
                <a:solidFill>
                  <a:srgbClr val="000000"/>
                </a:solidFill>
                <a:ea typeface="함초롬돋움" panose="020B0604000101010101" pitchFamily="50" charset="-127"/>
              </a:rPr>
              <a:t>검증품질</a:t>
            </a:r>
            <a:r>
              <a:rPr lang="ko-KR" altLang="en-US" kern="0" dirty="0" smtClean="0">
                <a:solidFill>
                  <a:srgbClr val="000000"/>
                </a:solidFill>
                <a:ea typeface="함초롬돋움" panose="020B0604000101010101" pitchFamily="50" charset="-127"/>
              </a:rPr>
              <a:t> </a:t>
            </a:r>
            <a:r>
              <a:rPr lang="ko-KR" altLang="en-US" kern="0" dirty="0" err="1" smtClean="0">
                <a:solidFill>
                  <a:srgbClr val="000000"/>
                </a:solidFill>
                <a:ea typeface="함초롬돋움" panose="020B0604000101010101" pitchFamily="50" charset="-127"/>
              </a:rPr>
              <a:t>필터링</a:t>
            </a:r>
            <a:endParaRPr lang="en-US" altLang="ko-KR" kern="0" dirty="0" smtClean="0">
              <a:solidFill>
                <a:srgbClr val="000000"/>
              </a:solidFill>
              <a:ea typeface="함초롬돋움" panose="020B0604000101010101" pitchFamily="50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kern="0" dirty="0" smtClean="0">
                <a:solidFill>
                  <a:srgbClr val="000000"/>
                </a:solidFill>
                <a:ea typeface="함초롬돋움" panose="020B0604000101010101" pitchFamily="50" charset="-127"/>
              </a:rPr>
              <a:t>포맷 </a:t>
            </a:r>
            <a:r>
              <a:rPr lang="ko-KR" altLang="en-US" kern="0" dirty="0">
                <a:solidFill>
                  <a:srgbClr val="000000"/>
                </a:solidFill>
                <a:ea typeface="함초롬돋움" panose="020B0604000101010101" pitchFamily="50" charset="-127"/>
              </a:rPr>
              <a:t>통일 및 파일명 표준화</a:t>
            </a:r>
            <a:endParaRPr lang="ko-KR" altLang="en-US" sz="2000" kern="0" dirty="0">
              <a:solidFill>
                <a:srgbClr val="000000"/>
              </a:solidFill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kern="0" dirty="0" smtClean="0">
                <a:solidFill>
                  <a:srgbClr val="000000"/>
                </a:solidFill>
                <a:ea typeface="함초롬돋움" panose="020B0604000101010101" pitchFamily="50" charset="-127"/>
              </a:rPr>
              <a:t>Base64 </a:t>
            </a:r>
            <a:r>
              <a:rPr lang="ko-KR" altLang="en-US" kern="0" dirty="0">
                <a:solidFill>
                  <a:srgbClr val="000000"/>
                </a:solidFill>
                <a:ea typeface="함초롬돋움" panose="020B0604000101010101" pitchFamily="50" charset="-127"/>
              </a:rPr>
              <a:t>방식으로 </a:t>
            </a:r>
            <a:r>
              <a:rPr lang="ko-KR" altLang="en-US" kern="0" dirty="0" err="1" smtClean="0">
                <a:solidFill>
                  <a:srgbClr val="000000"/>
                </a:solidFill>
                <a:ea typeface="함초롬돋움" panose="020B0604000101010101" pitchFamily="50" charset="-127"/>
              </a:rPr>
              <a:t>인코딩</a:t>
            </a:r>
            <a:endParaRPr lang="ko-KR" altLang="en-US" sz="20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82" y="3082113"/>
            <a:ext cx="1741575" cy="153342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21728" y="1923363"/>
            <a:ext cx="4301895" cy="4290842"/>
            <a:chOff x="1372384" y="1750736"/>
            <a:chExt cx="4301895" cy="3967539"/>
          </a:xfrm>
        </p:grpSpPr>
        <p:grpSp>
          <p:nvGrpSpPr>
            <p:cNvPr id="16" name="그룹 15"/>
            <p:cNvGrpSpPr/>
            <p:nvPr/>
          </p:nvGrpSpPr>
          <p:grpSpPr>
            <a:xfrm>
              <a:off x="1372384" y="1750736"/>
              <a:ext cx="4301895" cy="3967539"/>
              <a:chOff x="1372384" y="1750736"/>
              <a:chExt cx="4301895" cy="3967539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1372384" y="1750736"/>
                <a:ext cx="4301895" cy="3967539"/>
              </a:xfrm>
              <a:prstGeom prst="roundRect">
                <a:avLst/>
              </a:prstGeom>
              <a:solidFill>
                <a:srgbClr val="E5D4C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61506" y="4437511"/>
                <a:ext cx="3659949" cy="904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ase">
                  <a:lnSpc>
                    <a:spcPct val="160000"/>
                  </a:lnSpc>
                </a:pPr>
                <a:r>
                  <a:rPr lang="ko-KR" altLang="en-US" kern="0" dirty="0" smtClean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총 </a:t>
                </a:r>
                <a:r>
                  <a:rPr lang="en-US" altLang="ko-KR" kern="0" dirty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173</a:t>
                </a:r>
                <a:r>
                  <a:rPr lang="ko-KR" altLang="en-US" kern="0" dirty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장의 개인 소장 </a:t>
                </a:r>
                <a:r>
                  <a:rPr lang="ko-KR" altLang="en-US" kern="0" dirty="0" smtClean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이미지</a:t>
                </a:r>
                <a:endParaRPr lang="en-US" altLang="ko-KR" kern="0" dirty="0" smtClean="0">
                  <a:solidFill>
                    <a:srgbClr val="000000"/>
                  </a:solidFill>
                  <a:ea typeface="함초롬돋움" panose="020B0604000101010101" pitchFamily="50" charset="-127"/>
                </a:endParaRPr>
              </a:p>
              <a:p>
                <a:pPr lvl="0" algn="ctr" fontAlgn="base">
                  <a:lnSpc>
                    <a:spcPct val="160000"/>
                  </a:lnSpc>
                </a:pPr>
                <a:r>
                  <a:rPr lang="ko-KR" altLang="en-US" sz="1500" kern="0" dirty="0" smtClean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주제</a:t>
                </a:r>
                <a:r>
                  <a:rPr lang="en-US" altLang="ko-KR" sz="1500" kern="0" dirty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: </a:t>
                </a:r>
                <a:r>
                  <a:rPr lang="ko-KR" altLang="en-US" sz="1500" kern="0" dirty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인물</a:t>
                </a:r>
                <a:r>
                  <a:rPr lang="en-US" altLang="ko-KR" sz="1500" kern="0" dirty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, </a:t>
                </a:r>
                <a:r>
                  <a:rPr lang="ko-KR" altLang="en-US" sz="1500" kern="0" dirty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음식</a:t>
                </a:r>
                <a:r>
                  <a:rPr lang="en-US" altLang="ko-KR" sz="1500" kern="0" dirty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, </a:t>
                </a:r>
                <a:r>
                  <a:rPr lang="ko-KR" altLang="en-US" sz="1500" kern="0" dirty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풍경</a:t>
                </a:r>
                <a:r>
                  <a:rPr lang="en-US" altLang="ko-KR" sz="1500" kern="0" dirty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, </a:t>
                </a:r>
                <a:r>
                  <a:rPr lang="ko-KR" altLang="en-US" sz="1500" kern="0" dirty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장소 </a:t>
                </a:r>
                <a:r>
                  <a:rPr lang="ko-KR" altLang="en-US" sz="1500" kern="0" dirty="0" smtClean="0">
                    <a:solidFill>
                      <a:srgbClr val="000000"/>
                    </a:solidFill>
                    <a:ea typeface="함초롬돋움" panose="020B0604000101010101" pitchFamily="50" charset="-127"/>
                  </a:rPr>
                  <a:t>등</a:t>
                </a:r>
                <a:endParaRPr lang="en-US" altLang="ko-KR" sz="1500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609846" y="2163671"/>
              <a:ext cx="1963271" cy="472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 smtClean="0">
                  <a:solidFill>
                    <a:schemeClr val="bg2">
                      <a:lumMod val="25000"/>
                    </a:schemeClr>
                  </a:solidFill>
                </a:rPr>
                <a:t>데이터 수집</a:t>
              </a:r>
              <a:endParaRPr lang="ko-KR" altLang="en-US" sz="2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699499" y="2353342"/>
            <a:ext cx="23071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smtClean="0">
                <a:solidFill>
                  <a:schemeClr val="bg2">
                    <a:lumMod val="25000"/>
                  </a:schemeClr>
                </a:solidFill>
              </a:rPr>
              <a:t>데이터 전처리</a:t>
            </a:r>
            <a:endParaRPr lang="ko-KR" altLang="en-US" sz="2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5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498732" y="1096829"/>
            <a:ext cx="709698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8582"/>
                </a:solidFill>
              </a:rPr>
              <a:t>최종 모델 선정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126181" y="2340429"/>
            <a:ext cx="3410474" cy="3444853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704719" y="2358553"/>
            <a:ext cx="3410474" cy="3444853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415450" y="2358553"/>
            <a:ext cx="3410474" cy="3444853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170" y="3232489"/>
            <a:ext cx="2454495" cy="6663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34908" y="3265704"/>
            <a:ext cx="246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BLIP + CLIP</a:t>
            </a:r>
            <a:endParaRPr lang="ko-KR" altLang="en-US" sz="32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645382" y="3243205"/>
            <a:ext cx="3025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InstructBLIP</a:t>
            </a:r>
            <a:r>
              <a:rPr lang="en-US" altLang="ko-KR" sz="2400" b="1" dirty="0" smtClean="0"/>
              <a:t> + CLIP</a:t>
            </a:r>
            <a:endParaRPr lang="ko-KR" altLang="en-US" sz="24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141" y="2225466"/>
            <a:ext cx="949680" cy="9496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58981" y="4067206"/>
            <a:ext cx="2552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BERTScore</a:t>
            </a:r>
            <a:r>
              <a:rPr lang="en-US" altLang="ko-KR" dirty="0" smtClean="0"/>
              <a:t> (F1): 0.8855</a:t>
            </a:r>
          </a:p>
          <a:p>
            <a:r>
              <a:rPr lang="en-US" altLang="ko-KR" dirty="0" smtClean="0"/>
              <a:t>BLEURT: -0.8154</a:t>
            </a:r>
          </a:p>
          <a:p>
            <a:r>
              <a:rPr lang="en-US" altLang="ko-KR" dirty="0" smtClean="0"/>
              <a:t>COMET: 0.5731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88268" y="4085330"/>
            <a:ext cx="2552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BERTScore</a:t>
            </a:r>
            <a:r>
              <a:rPr lang="en-US" altLang="ko-KR" dirty="0" smtClean="0"/>
              <a:t> (F1): 0.8602</a:t>
            </a:r>
          </a:p>
          <a:p>
            <a:r>
              <a:rPr lang="en-US" altLang="ko-KR" dirty="0" smtClean="0"/>
              <a:t>BLEURT: -1.0710</a:t>
            </a:r>
          </a:p>
          <a:p>
            <a:r>
              <a:rPr lang="en-US" altLang="ko-KR" dirty="0" smtClean="0"/>
              <a:t>COMET: 0.4846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934533" y="4085330"/>
            <a:ext cx="2552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BERTScore</a:t>
            </a:r>
            <a:r>
              <a:rPr lang="en-US" altLang="ko-KR" dirty="0" smtClean="0"/>
              <a:t> (F1): 0.8468</a:t>
            </a:r>
          </a:p>
          <a:p>
            <a:r>
              <a:rPr lang="en-US" altLang="ko-KR" dirty="0" smtClean="0"/>
              <a:t>BLEURT: -0.8192</a:t>
            </a:r>
          </a:p>
          <a:p>
            <a:r>
              <a:rPr lang="en-US" altLang="ko-KR" dirty="0" smtClean="0"/>
              <a:t>COMET: 0.5247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37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1858431" y="1060598"/>
            <a:ext cx="8490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 smtClean="0">
                <a:solidFill>
                  <a:srgbClr val="FF8582"/>
                </a:solidFill>
              </a:rPr>
              <a:t>딥러닝</a:t>
            </a:r>
            <a:r>
              <a:rPr lang="ko-KR" altLang="en-US" sz="3200" b="1" dirty="0" smtClean="0">
                <a:solidFill>
                  <a:srgbClr val="FF8582"/>
                </a:solidFill>
              </a:rPr>
              <a:t> 작동 구조 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5" name="Group 3"/>
          <p:cNvGrpSpPr/>
          <p:nvPr/>
        </p:nvGrpSpPr>
        <p:grpSpPr>
          <a:xfrm>
            <a:off x="4082228" y="1823006"/>
            <a:ext cx="2209586" cy="1998378"/>
            <a:chOff x="1987581" y="1523519"/>
            <a:chExt cx="1713837" cy="1550016"/>
          </a:xfrm>
          <a:solidFill>
            <a:srgbClr val="DE8431"/>
          </a:solidFill>
        </p:grpSpPr>
        <p:sp>
          <p:nvSpPr>
            <p:cNvPr id="88" name="Rounded Rectangle 1"/>
            <p:cNvSpPr/>
            <p:nvPr/>
          </p:nvSpPr>
          <p:spPr>
            <a:xfrm>
              <a:off x="1987581" y="1523519"/>
              <a:ext cx="1713837" cy="1550016"/>
            </a:xfrm>
            <a:custGeom>
              <a:avLst/>
              <a:gdLst/>
              <a:ahLst/>
              <a:cxnLst/>
              <a:rect l="0" t="0" r="0" b="0"/>
              <a:pathLst>
                <a:path w="1713837" h="1550016">
                  <a:moveTo>
                    <a:pt x="488933" y="1200846"/>
                  </a:moveTo>
                  <a:lnTo>
                    <a:pt x="0" y="1550016"/>
                  </a:lnTo>
                  <a:cubicBezTo>
                    <a:pt x="10729" y="1435354"/>
                    <a:pt x="34201" y="1320090"/>
                    <a:pt x="71315" y="1205989"/>
                  </a:cubicBezTo>
                  <a:cubicBezTo>
                    <a:pt x="234460" y="704428"/>
                    <a:pt x="623981" y="339774"/>
                    <a:pt x="1089940" y="188366"/>
                  </a:cubicBezTo>
                  <a:lnTo>
                    <a:pt x="1028903" y="0"/>
                  </a:lnTo>
                  <a:lnTo>
                    <a:pt x="1713837" y="506975"/>
                  </a:lnTo>
                  <a:lnTo>
                    <a:pt x="1395334" y="1130835"/>
                  </a:lnTo>
                  <a:lnTo>
                    <a:pt x="1334239" y="942308"/>
                  </a:lnTo>
                  <a:cubicBezTo>
                    <a:pt x="1101266" y="1018014"/>
                    <a:pt x="906506" y="1200343"/>
                    <a:pt x="824930" y="1451121"/>
                  </a:cubicBezTo>
                  <a:cubicBezTo>
                    <a:pt x="817675" y="1473426"/>
                    <a:pt x="811463" y="1495814"/>
                    <a:pt x="806266" y="15182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89" name="Rounded Rectangle 2"/>
            <p:cNvSpPr/>
            <p:nvPr/>
          </p:nvSpPr>
          <p:spPr>
            <a:xfrm>
              <a:off x="1987581" y="1523519"/>
              <a:ext cx="1713834" cy="1550014"/>
            </a:xfrm>
            <a:custGeom>
              <a:avLst/>
              <a:gdLst/>
              <a:ahLst/>
              <a:cxnLst/>
              <a:rect l="0" t="0" r="0" b="0"/>
              <a:pathLst>
                <a:path w="1713834" h="1550014">
                  <a:moveTo>
                    <a:pt x="488933" y="1200848"/>
                  </a:moveTo>
                  <a:lnTo>
                    <a:pt x="0" y="1550014"/>
                  </a:lnTo>
                  <a:cubicBezTo>
                    <a:pt x="10729" y="1435352"/>
                    <a:pt x="34201" y="1320089"/>
                    <a:pt x="71315" y="1205988"/>
                  </a:cubicBezTo>
                  <a:cubicBezTo>
                    <a:pt x="234460" y="704428"/>
                    <a:pt x="623982" y="339774"/>
                    <a:pt x="1089940" y="188366"/>
                  </a:cubicBezTo>
                  <a:lnTo>
                    <a:pt x="1028904" y="0"/>
                  </a:lnTo>
                  <a:lnTo>
                    <a:pt x="1713834" y="506975"/>
                  </a:lnTo>
                  <a:lnTo>
                    <a:pt x="1395331" y="1130834"/>
                  </a:lnTo>
                  <a:lnTo>
                    <a:pt x="1334243" y="942309"/>
                  </a:lnTo>
                  <a:cubicBezTo>
                    <a:pt x="1101263" y="1018014"/>
                    <a:pt x="906503" y="1200339"/>
                    <a:pt x="824930" y="1451120"/>
                  </a:cubicBezTo>
                  <a:cubicBezTo>
                    <a:pt x="817675" y="1473423"/>
                    <a:pt x="811463" y="1495815"/>
                    <a:pt x="806266" y="1518243"/>
                  </a:cubicBezTo>
                  <a:close/>
                </a:path>
              </a:pathLst>
            </a:custGeom>
            <a:grpFill/>
            <a:ln w="12382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</p:grpSp>
      <p:grpSp>
        <p:nvGrpSpPr>
          <p:cNvPr id="56" name="Group 6"/>
          <p:cNvGrpSpPr/>
          <p:nvPr/>
        </p:nvGrpSpPr>
        <p:grpSpPr>
          <a:xfrm>
            <a:off x="3818572" y="3371199"/>
            <a:ext cx="1772539" cy="2515423"/>
            <a:chOff x="1783080" y="2724355"/>
            <a:chExt cx="1374847" cy="1951056"/>
          </a:xfrm>
          <a:solidFill>
            <a:srgbClr val="E0CB15"/>
          </a:solidFill>
        </p:grpSpPr>
        <p:sp>
          <p:nvSpPr>
            <p:cNvPr id="86" name="Rounded Rectangle 4"/>
            <p:cNvSpPr/>
            <p:nvPr/>
          </p:nvSpPr>
          <p:spPr>
            <a:xfrm>
              <a:off x="1783080" y="2724355"/>
              <a:ext cx="1374845" cy="1951052"/>
            </a:xfrm>
            <a:custGeom>
              <a:avLst/>
              <a:gdLst/>
              <a:ahLst/>
              <a:cxnLst/>
              <a:rect l="0" t="0" r="0" b="0"/>
              <a:pathLst>
                <a:path w="1374845" h="1951052">
                  <a:moveTo>
                    <a:pt x="197690" y="495251"/>
                  </a:moveTo>
                  <a:lnTo>
                    <a:pt x="0" y="495232"/>
                  </a:lnTo>
                  <a:lnTo>
                    <a:pt x="693467" y="0"/>
                  </a:lnTo>
                  <a:lnTo>
                    <a:pt x="1188720" y="495347"/>
                  </a:lnTo>
                  <a:lnTo>
                    <a:pt x="990385" y="495328"/>
                  </a:lnTo>
                  <a:cubicBezTo>
                    <a:pt x="990302" y="771305"/>
                    <a:pt x="1135533" y="1031354"/>
                    <a:pt x="1374845" y="1174851"/>
                  </a:cubicBezTo>
                  <a:lnTo>
                    <a:pt x="975014" y="1378419"/>
                  </a:lnTo>
                  <a:lnTo>
                    <a:pt x="1155774" y="1951052"/>
                  </a:lnTo>
                  <a:cubicBezTo>
                    <a:pt x="565586" y="1697533"/>
                    <a:pt x="197505" y="1116571"/>
                    <a:pt x="197690" y="495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87" name="Rounded Rectangle 5"/>
            <p:cNvSpPr/>
            <p:nvPr/>
          </p:nvSpPr>
          <p:spPr>
            <a:xfrm>
              <a:off x="1783080" y="2724355"/>
              <a:ext cx="1374847" cy="1951056"/>
            </a:xfrm>
            <a:custGeom>
              <a:avLst/>
              <a:gdLst/>
              <a:ahLst/>
              <a:cxnLst/>
              <a:rect l="0" t="0" r="0" b="0"/>
              <a:pathLst>
                <a:path w="1374847" h="1951056">
                  <a:moveTo>
                    <a:pt x="197690" y="495251"/>
                  </a:moveTo>
                  <a:lnTo>
                    <a:pt x="0" y="495232"/>
                  </a:lnTo>
                  <a:lnTo>
                    <a:pt x="693467" y="0"/>
                  </a:lnTo>
                  <a:lnTo>
                    <a:pt x="1188720" y="495347"/>
                  </a:lnTo>
                  <a:lnTo>
                    <a:pt x="990384" y="495328"/>
                  </a:lnTo>
                  <a:cubicBezTo>
                    <a:pt x="990302" y="771305"/>
                    <a:pt x="1135534" y="1031358"/>
                    <a:pt x="1374847" y="1174853"/>
                  </a:cubicBezTo>
                  <a:lnTo>
                    <a:pt x="975012" y="1378416"/>
                  </a:lnTo>
                  <a:lnTo>
                    <a:pt x="1155776" y="1951056"/>
                  </a:lnTo>
                  <a:cubicBezTo>
                    <a:pt x="565586" y="1697532"/>
                    <a:pt x="197505" y="1116570"/>
                    <a:pt x="197690" y="495251"/>
                  </a:cubicBezTo>
                  <a:close/>
                </a:path>
              </a:pathLst>
            </a:custGeom>
            <a:grpFill/>
            <a:ln w="12382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</p:grpSp>
      <p:grpSp>
        <p:nvGrpSpPr>
          <p:cNvPr id="57" name="Group 9"/>
          <p:cNvGrpSpPr/>
          <p:nvPr/>
        </p:nvGrpSpPr>
        <p:grpSpPr>
          <a:xfrm>
            <a:off x="5075589" y="4738628"/>
            <a:ext cx="2578234" cy="1474983"/>
            <a:chOff x="2758069" y="3784984"/>
            <a:chExt cx="1999774" cy="1144052"/>
          </a:xfrm>
          <a:solidFill>
            <a:srgbClr val="92BD39"/>
          </a:solidFill>
        </p:grpSpPr>
        <p:sp>
          <p:nvSpPr>
            <p:cNvPr id="84" name="Rounded Rectangle 7"/>
            <p:cNvSpPr/>
            <p:nvPr/>
          </p:nvSpPr>
          <p:spPr>
            <a:xfrm>
              <a:off x="2758069" y="3784984"/>
              <a:ext cx="1999773" cy="1144052"/>
            </a:xfrm>
            <a:custGeom>
              <a:avLst/>
              <a:gdLst/>
              <a:ahLst/>
              <a:cxnLst/>
              <a:rect l="0" t="0" r="0" b="0"/>
              <a:pathLst>
                <a:path w="1999773" h="1144052">
                  <a:moveTo>
                    <a:pt x="1999773" y="480357"/>
                  </a:moveTo>
                  <a:cubicBezTo>
                    <a:pt x="1594486" y="941845"/>
                    <a:pt x="938915" y="1144052"/>
                    <a:pt x="317800" y="942019"/>
                  </a:cubicBezTo>
                  <a:lnTo>
                    <a:pt x="256518" y="1130423"/>
                  </a:lnTo>
                  <a:lnTo>
                    <a:pt x="0" y="317800"/>
                  </a:lnTo>
                  <a:lnTo>
                    <a:pt x="624216" y="0"/>
                  </a:lnTo>
                  <a:lnTo>
                    <a:pt x="562933" y="188403"/>
                  </a:lnTo>
                  <a:cubicBezTo>
                    <a:pt x="837444" y="277696"/>
                    <a:pt x="1125420" y="209062"/>
                    <a:pt x="1328526" y="32562"/>
                  </a:cubicBezTo>
                  <a:lnTo>
                    <a:pt x="1398900" y="4757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85" name="Rounded Rectangle 8"/>
            <p:cNvSpPr/>
            <p:nvPr/>
          </p:nvSpPr>
          <p:spPr>
            <a:xfrm>
              <a:off x="2758069" y="3784984"/>
              <a:ext cx="1999774" cy="1144052"/>
            </a:xfrm>
            <a:custGeom>
              <a:avLst/>
              <a:gdLst/>
              <a:ahLst/>
              <a:cxnLst/>
              <a:rect l="0" t="0" r="0" b="0"/>
              <a:pathLst>
                <a:path w="1999774" h="1144052">
                  <a:moveTo>
                    <a:pt x="1999774" y="480357"/>
                  </a:moveTo>
                  <a:cubicBezTo>
                    <a:pt x="1594489" y="941841"/>
                    <a:pt x="938917" y="1144052"/>
                    <a:pt x="317800" y="942018"/>
                  </a:cubicBezTo>
                  <a:lnTo>
                    <a:pt x="256518" y="1130421"/>
                  </a:lnTo>
                  <a:lnTo>
                    <a:pt x="0" y="317800"/>
                  </a:lnTo>
                  <a:lnTo>
                    <a:pt x="624216" y="0"/>
                  </a:lnTo>
                  <a:lnTo>
                    <a:pt x="562933" y="188403"/>
                  </a:lnTo>
                  <a:cubicBezTo>
                    <a:pt x="837447" y="277696"/>
                    <a:pt x="1125422" y="209062"/>
                    <a:pt x="1328528" y="32562"/>
                  </a:cubicBezTo>
                  <a:lnTo>
                    <a:pt x="1398899" y="475745"/>
                  </a:lnTo>
                  <a:close/>
                </a:path>
              </a:pathLst>
            </a:custGeom>
            <a:grpFill/>
            <a:ln w="12382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</p:grpSp>
      <p:grpSp>
        <p:nvGrpSpPr>
          <p:cNvPr id="58" name="Group 12"/>
          <p:cNvGrpSpPr/>
          <p:nvPr/>
        </p:nvGrpSpPr>
        <p:grpSpPr>
          <a:xfrm>
            <a:off x="6737547" y="2966261"/>
            <a:ext cx="1512446" cy="2394164"/>
            <a:chOff x="4047145" y="2410270"/>
            <a:chExt cx="1173109" cy="1857003"/>
          </a:xfrm>
          <a:solidFill>
            <a:srgbClr val="3CC583"/>
          </a:solidFill>
        </p:grpSpPr>
        <p:sp>
          <p:nvSpPr>
            <p:cNvPr id="82" name="Rounded Rectangle 10"/>
            <p:cNvSpPr/>
            <p:nvPr/>
          </p:nvSpPr>
          <p:spPr>
            <a:xfrm>
              <a:off x="4047145" y="2410270"/>
              <a:ext cx="1173109" cy="1857003"/>
            </a:xfrm>
            <a:custGeom>
              <a:avLst/>
              <a:gdLst/>
              <a:ahLst/>
              <a:cxnLst/>
              <a:rect l="0" t="0" r="0" b="0"/>
              <a:pathLst>
                <a:path w="1173109" h="1857003">
                  <a:moveTo>
                    <a:pt x="109848" y="1850465"/>
                  </a:moveTo>
                  <a:lnTo>
                    <a:pt x="0" y="1158671"/>
                  </a:lnTo>
                  <a:lnTo>
                    <a:pt x="160501" y="1275182"/>
                  </a:lnTo>
                  <a:cubicBezTo>
                    <a:pt x="208025" y="1209687"/>
                    <a:pt x="246246" y="1135747"/>
                    <a:pt x="272627" y="1054642"/>
                  </a:cubicBezTo>
                  <a:cubicBezTo>
                    <a:pt x="334251" y="865190"/>
                    <a:pt x="320658" y="669328"/>
                    <a:pt x="248302" y="499377"/>
                  </a:cubicBezTo>
                  <a:lnTo>
                    <a:pt x="691653" y="569515"/>
                  </a:lnTo>
                  <a:lnTo>
                    <a:pt x="881683" y="0"/>
                  </a:lnTo>
                  <a:cubicBezTo>
                    <a:pt x="1106359" y="378545"/>
                    <a:pt x="1173109" y="848259"/>
                    <a:pt x="1026245" y="1299774"/>
                  </a:cubicBezTo>
                  <a:cubicBezTo>
                    <a:pt x="973479" y="1461985"/>
                    <a:pt x="897037" y="1609873"/>
                    <a:pt x="801988" y="1740863"/>
                  </a:cubicBezTo>
                  <a:lnTo>
                    <a:pt x="961971" y="18570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83" name="Rounded Rectangle 11"/>
            <p:cNvSpPr/>
            <p:nvPr/>
          </p:nvSpPr>
          <p:spPr>
            <a:xfrm>
              <a:off x="4047145" y="2410270"/>
              <a:ext cx="1173107" cy="1857003"/>
            </a:xfrm>
            <a:custGeom>
              <a:avLst/>
              <a:gdLst/>
              <a:ahLst/>
              <a:cxnLst/>
              <a:rect l="0" t="0" r="0" b="0"/>
              <a:pathLst>
                <a:path w="1173107" h="1857003">
                  <a:moveTo>
                    <a:pt x="109848" y="1850463"/>
                  </a:moveTo>
                  <a:lnTo>
                    <a:pt x="0" y="1158670"/>
                  </a:lnTo>
                  <a:lnTo>
                    <a:pt x="160501" y="1275184"/>
                  </a:lnTo>
                  <a:cubicBezTo>
                    <a:pt x="208025" y="1209690"/>
                    <a:pt x="246246" y="1135744"/>
                    <a:pt x="272627" y="1054638"/>
                  </a:cubicBezTo>
                  <a:cubicBezTo>
                    <a:pt x="334251" y="865189"/>
                    <a:pt x="320658" y="669328"/>
                    <a:pt x="248302" y="499377"/>
                  </a:cubicBezTo>
                  <a:lnTo>
                    <a:pt x="691653" y="569515"/>
                  </a:lnTo>
                  <a:lnTo>
                    <a:pt x="881681" y="0"/>
                  </a:lnTo>
                  <a:cubicBezTo>
                    <a:pt x="1106358" y="378545"/>
                    <a:pt x="1173107" y="848262"/>
                    <a:pt x="1026242" y="1299771"/>
                  </a:cubicBezTo>
                  <a:cubicBezTo>
                    <a:pt x="973478" y="1461983"/>
                    <a:pt x="897036" y="1609876"/>
                    <a:pt x="801988" y="1740866"/>
                  </a:cubicBezTo>
                  <a:lnTo>
                    <a:pt x="961969" y="1857003"/>
                  </a:lnTo>
                  <a:close/>
                </a:path>
              </a:pathLst>
            </a:custGeom>
            <a:grpFill/>
            <a:ln w="12382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</p:grpSp>
      <p:grpSp>
        <p:nvGrpSpPr>
          <p:cNvPr id="59" name="Group 15"/>
          <p:cNvGrpSpPr/>
          <p:nvPr/>
        </p:nvGrpSpPr>
        <p:grpSpPr>
          <a:xfrm>
            <a:off x="5669345" y="1937685"/>
            <a:ext cx="2307616" cy="1762816"/>
            <a:chOff x="3218608" y="1612468"/>
            <a:chExt cx="1789873" cy="1367306"/>
          </a:xfrm>
        </p:grpSpPr>
        <p:sp>
          <p:nvSpPr>
            <p:cNvPr id="80" name="Rounded Rectangle 13"/>
            <p:cNvSpPr/>
            <p:nvPr/>
          </p:nvSpPr>
          <p:spPr>
            <a:xfrm>
              <a:off x="3218608" y="1612468"/>
              <a:ext cx="1789873" cy="1367306"/>
            </a:xfrm>
            <a:custGeom>
              <a:avLst/>
              <a:gdLst/>
              <a:ahLst/>
              <a:cxnLst/>
              <a:rect l="0" t="0" r="0" b="0"/>
              <a:pathLst>
                <a:path w="1789873" h="1367306">
                  <a:moveTo>
                    <a:pt x="0" y="60649"/>
                  </a:moveTo>
                  <a:cubicBezTo>
                    <a:pt x="268735" y="0"/>
                    <a:pt x="556784" y="8663"/>
                    <a:pt x="837783" y="100065"/>
                  </a:cubicBezTo>
                  <a:cubicBezTo>
                    <a:pt x="1168627" y="207682"/>
                    <a:pt x="1439903" y="413799"/>
                    <a:pt x="1629702" y="675381"/>
                  </a:cubicBezTo>
                  <a:lnTo>
                    <a:pt x="1789873" y="558967"/>
                  </a:lnTo>
                  <a:lnTo>
                    <a:pt x="1520158" y="1367306"/>
                  </a:lnTo>
                  <a:lnTo>
                    <a:pt x="828298" y="1257853"/>
                  </a:lnTo>
                  <a:lnTo>
                    <a:pt x="988610" y="1141333"/>
                  </a:lnTo>
                  <a:cubicBezTo>
                    <a:pt x="893711" y="1010549"/>
                    <a:pt x="758073" y="907486"/>
                    <a:pt x="592650" y="853680"/>
                  </a:cubicBezTo>
                  <a:cubicBezTo>
                    <a:pt x="488180" y="819698"/>
                    <a:pt x="381759" y="808589"/>
                    <a:pt x="278809" y="817593"/>
                  </a:cubicBezTo>
                  <a:lnTo>
                    <a:pt x="482807" y="418016"/>
                  </a:lnTo>
                  <a:close/>
                </a:path>
              </a:pathLst>
            </a:custGeom>
            <a:solidFill>
              <a:srgbClr val="1EABDA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81" name="Rounded Rectangle 14"/>
            <p:cNvSpPr/>
            <p:nvPr/>
          </p:nvSpPr>
          <p:spPr>
            <a:xfrm>
              <a:off x="3218608" y="1612468"/>
              <a:ext cx="1789871" cy="1367303"/>
            </a:xfrm>
            <a:custGeom>
              <a:avLst/>
              <a:gdLst/>
              <a:ahLst/>
              <a:cxnLst/>
              <a:rect l="0" t="0" r="0" b="0"/>
              <a:pathLst>
                <a:path w="1789871" h="1367303">
                  <a:moveTo>
                    <a:pt x="0" y="60649"/>
                  </a:moveTo>
                  <a:cubicBezTo>
                    <a:pt x="268735" y="0"/>
                    <a:pt x="556784" y="8664"/>
                    <a:pt x="837782" y="100065"/>
                  </a:cubicBezTo>
                  <a:cubicBezTo>
                    <a:pt x="1168630" y="207682"/>
                    <a:pt x="1439906" y="413799"/>
                    <a:pt x="1629701" y="675381"/>
                  </a:cubicBezTo>
                  <a:lnTo>
                    <a:pt x="1789871" y="558967"/>
                  </a:lnTo>
                  <a:lnTo>
                    <a:pt x="1520158" y="1367303"/>
                  </a:lnTo>
                  <a:lnTo>
                    <a:pt x="828301" y="1257851"/>
                  </a:lnTo>
                  <a:lnTo>
                    <a:pt x="988609" y="1141337"/>
                  </a:lnTo>
                  <a:cubicBezTo>
                    <a:pt x="893711" y="1010546"/>
                    <a:pt x="758073" y="907488"/>
                    <a:pt x="592650" y="853680"/>
                  </a:cubicBezTo>
                  <a:cubicBezTo>
                    <a:pt x="488180" y="819698"/>
                    <a:pt x="381759" y="808589"/>
                    <a:pt x="278809" y="817593"/>
                  </a:cubicBezTo>
                  <a:lnTo>
                    <a:pt x="482807" y="418016"/>
                  </a:lnTo>
                  <a:close/>
                </a:path>
              </a:pathLst>
            </a:custGeom>
            <a:noFill/>
            <a:ln w="12382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8890208" y="2062561"/>
            <a:ext cx="1098057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 dirty="0" err="1">
                <a:solidFill>
                  <a:srgbClr val="1EABDA"/>
                </a:solidFill>
                <a:latin typeface="Shantell Sans"/>
              </a:rPr>
              <a:t>이미지</a:t>
            </a:r>
            <a:r>
              <a:rPr sz="1600" b="1" dirty="0">
                <a:solidFill>
                  <a:srgbClr val="1EABDA"/>
                </a:solidFill>
                <a:latin typeface="Shantell Sans"/>
              </a:rPr>
              <a:t> </a:t>
            </a:r>
            <a:r>
              <a:rPr sz="1600" b="1" dirty="0" err="1">
                <a:solidFill>
                  <a:srgbClr val="1EABDA"/>
                </a:solidFill>
                <a:latin typeface="Shantell Sans"/>
              </a:rPr>
              <a:t>분석</a:t>
            </a:r>
            <a:endParaRPr sz="1600" b="1" dirty="0">
              <a:solidFill>
                <a:srgbClr val="1EABDA"/>
              </a:solidFill>
              <a:latin typeface="Shante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603496" y="2387317"/>
            <a:ext cx="1688536" cy="3847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200" b="0" dirty="0" err="1">
                <a:solidFill>
                  <a:srgbClr val="484848"/>
                </a:solidFill>
                <a:latin typeface="Shantell Sans"/>
              </a:rPr>
              <a:t>AI가</a:t>
            </a:r>
            <a:r>
              <a:rPr sz="1200" b="0" dirty="0">
                <a:solidFill>
                  <a:srgbClr val="484848"/>
                </a:solidFill>
                <a:latin typeface="Shantell Sans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Shantell Sans"/>
              </a:rPr>
              <a:t>이미지를</a:t>
            </a:r>
            <a:r>
              <a:rPr sz="1200" b="0" dirty="0">
                <a:solidFill>
                  <a:srgbClr val="484848"/>
                </a:solidFill>
                <a:latin typeface="Shantell Sans"/>
              </a:rPr>
              <a:t> </a:t>
            </a:r>
            <a:r>
              <a:rPr sz="1200" b="0" dirty="0" err="1" smtClean="0">
                <a:solidFill>
                  <a:srgbClr val="484848"/>
                </a:solidFill>
                <a:latin typeface="Shantell Sans"/>
              </a:rPr>
              <a:t>분석하여</a:t>
            </a:r>
            <a:r>
              <a:rPr sz="1200" b="0" dirty="0" smtClean="0">
                <a:solidFill>
                  <a:srgbClr val="484848"/>
                </a:solidFill>
                <a:latin typeface="Shantell Sans"/>
              </a:rPr>
              <a:t> </a:t>
            </a:r>
            <a:endParaRPr lang="en-US" sz="1200" b="0" dirty="0" smtClean="0">
              <a:solidFill>
                <a:srgbClr val="484848"/>
              </a:solidFill>
              <a:latin typeface="Shantell Sans"/>
            </a:endParaRPr>
          </a:p>
          <a:p>
            <a:pPr algn="ctr"/>
            <a:r>
              <a:rPr sz="1200" b="0" dirty="0" err="1" smtClean="0">
                <a:solidFill>
                  <a:srgbClr val="484848"/>
                </a:solidFill>
                <a:latin typeface="Shantell Sans"/>
              </a:rPr>
              <a:t>키워드를</a:t>
            </a:r>
            <a:r>
              <a:rPr sz="1200" b="0" dirty="0" smtClean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 smtClean="0">
                <a:solidFill>
                  <a:srgbClr val="484848"/>
                </a:solidFill>
                <a:latin typeface="Shantell Sans"/>
              </a:rPr>
              <a:t>추출합니다</a:t>
            </a:r>
            <a:r>
              <a:rPr sz="1200" b="0" dirty="0">
                <a:solidFill>
                  <a:srgbClr val="484848"/>
                </a:solidFill>
                <a:latin typeface="Shantell Sans"/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751055" y="2516546"/>
            <a:ext cx="690895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 dirty="0">
                <a:solidFill>
                  <a:srgbClr val="DE8431"/>
                </a:solidFill>
                <a:latin typeface="Shantell Sans"/>
              </a:rPr>
              <a:t>AI </a:t>
            </a:r>
            <a:r>
              <a:rPr sz="1600" b="1" dirty="0" err="1">
                <a:solidFill>
                  <a:srgbClr val="DE8431"/>
                </a:solidFill>
                <a:latin typeface="Shantell Sans"/>
              </a:rPr>
              <a:t>학습</a:t>
            </a:r>
            <a:endParaRPr sz="1600" b="1" dirty="0">
              <a:solidFill>
                <a:srgbClr val="DE8431"/>
              </a:solidFill>
              <a:latin typeface="Shantell San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991115" y="2914999"/>
            <a:ext cx="2210776" cy="4001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0" dirty="0" err="1">
                <a:solidFill>
                  <a:srgbClr val="484848"/>
                </a:solidFill>
                <a:latin typeface="Shantell Sans"/>
              </a:rPr>
              <a:t>AI가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>
                <a:solidFill>
                  <a:srgbClr val="484848"/>
                </a:solidFill>
                <a:latin typeface="Shantell Sans"/>
              </a:rPr>
              <a:t>사용자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 smtClean="0">
                <a:solidFill>
                  <a:srgbClr val="484848"/>
                </a:solidFill>
                <a:latin typeface="Shantell Sans"/>
              </a:rPr>
              <a:t>입력을</a:t>
            </a:r>
            <a:r>
              <a:rPr lang="en-US" sz="1300" dirty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 smtClean="0">
                <a:solidFill>
                  <a:srgbClr val="484848"/>
                </a:solidFill>
                <a:latin typeface="Shantell Sans"/>
              </a:rPr>
              <a:t>학습하여</a:t>
            </a:r>
            <a:r>
              <a:rPr sz="1300" b="0" dirty="0" smtClean="0">
                <a:solidFill>
                  <a:srgbClr val="484848"/>
                </a:solidFill>
                <a:latin typeface="Shantell Sans"/>
              </a:rPr>
              <a:t> </a:t>
            </a:r>
            <a:endParaRPr lang="en-US" sz="1300" b="0" dirty="0" smtClean="0">
              <a:solidFill>
                <a:srgbClr val="484848"/>
              </a:solidFill>
              <a:latin typeface="Shantell Sans"/>
            </a:endParaRPr>
          </a:p>
          <a:p>
            <a:pPr algn="ctr"/>
            <a:r>
              <a:rPr sz="1300" b="0" dirty="0" err="1" smtClean="0">
                <a:solidFill>
                  <a:srgbClr val="484848"/>
                </a:solidFill>
                <a:latin typeface="Shantell Sans"/>
              </a:rPr>
              <a:t>다이어리를</a:t>
            </a:r>
            <a:r>
              <a:rPr sz="1300" b="0" dirty="0" smtClean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>
                <a:solidFill>
                  <a:srgbClr val="484848"/>
                </a:solidFill>
                <a:latin typeface="Shantell Sans"/>
              </a:rPr>
              <a:t>개인화합니다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664864" y="3743739"/>
            <a:ext cx="1098057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>
                <a:solidFill>
                  <a:srgbClr val="3CC583"/>
                </a:solidFill>
                <a:latin typeface="Shantell Sans"/>
              </a:rPr>
              <a:t>사용자 입력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502725" y="4068495"/>
            <a:ext cx="162853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0" dirty="0" err="1">
                <a:solidFill>
                  <a:srgbClr val="484848"/>
                </a:solidFill>
                <a:latin typeface="Shantell Sans"/>
              </a:rPr>
              <a:t>사용자가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>
                <a:solidFill>
                  <a:srgbClr val="484848"/>
                </a:solidFill>
                <a:latin typeface="Shantell Sans"/>
              </a:rPr>
              <a:t>감정과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 </a:t>
            </a:r>
            <a:endParaRPr lang="en-US" sz="1300" b="0" dirty="0" smtClean="0">
              <a:solidFill>
                <a:srgbClr val="484848"/>
              </a:solidFill>
              <a:latin typeface="Shantell Sans"/>
            </a:endParaRPr>
          </a:p>
          <a:p>
            <a:pPr algn="ctr"/>
            <a:r>
              <a:rPr sz="1300" b="0" dirty="0" err="1" smtClean="0">
                <a:solidFill>
                  <a:srgbClr val="484848"/>
                </a:solidFill>
                <a:latin typeface="Shantell Sans"/>
              </a:rPr>
              <a:t>메모를</a:t>
            </a:r>
            <a:r>
              <a:rPr sz="1300" b="0" dirty="0" smtClean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>
                <a:solidFill>
                  <a:srgbClr val="484848"/>
                </a:solidFill>
                <a:latin typeface="Shantell Sans"/>
              </a:rPr>
              <a:t>추가합니다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47473" y="4738628"/>
            <a:ext cx="1098057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>
                <a:solidFill>
                  <a:srgbClr val="E0CB15"/>
                </a:solidFill>
                <a:latin typeface="Shantell Sans"/>
              </a:rPr>
              <a:t>사용자 수정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313987" y="5101517"/>
            <a:ext cx="1607763" cy="4001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0" dirty="0" err="1">
                <a:solidFill>
                  <a:srgbClr val="484848"/>
                </a:solidFill>
                <a:latin typeface="Shantell Sans"/>
              </a:rPr>
              <a:t>사용자가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 smtClean="0">
                <a:solidFill>
                  <a:srgbClr val="484848"/>
                </a:solidFill>
                <a:latin typeface="Shantell Sans"/>
              </a:rPr>
              <a:t>다이어리를</a:t>
            </a:r>
            <a:r>
              <a:rPr sz="1300" b="0" dirty="0" smtClean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>
                <a:solidFill>
                  <a:srgbClr val="484848"/>
                </a:solidFill>
                <a:latin typeface="Shantell Sans"/>
              </a:rPr>
              <a:t>검토하고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 smtClean="0">
                <a:solidFill>
                  <a:srgbClr val="484848"/>
                </a:solidFill>
                <a:latin typeface="Shantell Sans"/>
              </a:rPr>
              <a:t>수정합니다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045817" y="5460356"/>
            <a:ext cx="1303242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 dirty="0" err="1">
                <a:solidFill>
                  <a:srgbClr val="92BD39"/>
                </a:solidFill>
                <a:latin typeface="Shantell Sans"/>
              </a:rPr>
              <a:t>다이어리</a:t>
            </a:r>
            <a:r>
              <a:rPr sz="1600" b="1" dirty="0">
                <a:solidFill>
                  <a:srgbClr val="92BD39"/>
                </a:solidFill>
                <a:latin typeface="Shantell Sans"/>
              </a:rPr>
              <a:t> </a:t>
            </a:r>
            <a:r>
              <a:rPr sz="1600" b="1" dirty="0" err="1">
                <a:solidFill>
                  <a:srgbClr val="92BD39"/>
                </a:solidFill>
                <a:latin typeface="Shantell Sans"/>
              </a:rPr>
              <a:t>생성</a:t>
            </a:r>
            <a:endParaRPr sz="1600" b="1" dirty="0">
              <a:solidFill>
                <a:srgbClr val="92BD39"/>
              </a:solidFill>
              <a:latin typeface="Shante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839775" y="5785112"/>
            <a:ext cx="1923146" cy="4001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0" dirty="0" err="1">
                <a:solidFill>
                  <a:srgbClr val="484848"/>
                </a:solidFill>
                <a:latin typeface="Shantell Sans"/>
              </a:rPr>
              <a:t>AI가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>
                <a:solidFill>
                  <a:srgbClr val="484848"/>
                </a:solidFill>
                <a:latin typeface="Shantell Sans"/>
              </a:rPr>
              <a:t>정보를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 smtClean="0">
                <a:solidFill>
                  <a:srgbClr val="484848"/>
                </a:solidFill>
                <a:latin typeface="Shantell Sans"/>
              </a:rPr>
              <a:t>분석하고</a:t>
            </a:r>
            <a:r>
              <a:rPr sz="1300" b="0" dirty="0" smtClean="0">
                <a:solidFill>
                  <a:srgbClr val="484848"/>
                </a:solidFill>
                <a:latin typeface="Shantell Sans"/>
              </a:rPr>
              <a:t> </a:t>
            </a:r>
            <a:endParaRPr lang="en-US" sz="1300" b="0" dirty="0" smtClean="0">
              <a:solidFill>
                <a:srgbClr val="484848"/>
              </a:solidFill>
              <a:latin typeface="Shantell Sans"/>
            </a:endParaRPr>
          </a:p>
          <a:p>
            <a:pPr algn="ctr"/>
            <a:r>
              <a:rPr sz="1300" b="0" dirty="0" err="1" smtClean="0">
                <a:solidFill>
                  <a:srgbClr val="484848"/>
                </a:solidFill>
                <a:latin typeface="Shantell Sans"/>
              </a:rPr>
              <a:t>다이어리를</a:t>
            </a:r>
            <a:r>
              <a:rPr sz="1300" b="0" dirty="0" smtClean="0">
                <a:solidFill>
                  <a:srgbClr val="484848"/>
                </a:solidFill>
                <a:latin typeface="Shantell Sans"/>
              </a:rPr>
              <a:t> </a:t>
            </a:r>
            <a:r>
              <a:rPr sz="1300" b="0" dirty="0" err="1" smtClean="0">
                <a:solidFill>
                  <a:srgbClr val="484848"/>
                </a:solidFill>
                <a:latin typeface="Shantell Sans"/>
              </a:rPr>
              <a:t>작성합니다</a:t>
            </a:r>
            <a:r>
              <a:rPr sz="1300" b="0" dirty="0">
                <a:solidFill>
                  <a:srgbClr val="484848"/>
                </a:solidFill>
                <a:latin typeface="Shantell Sans"/>
              </a:rPr>
              <a:t>.</a:t>
            </a:r>
          </a:p>
        </p:txBody>
      </p:sp>
      <p:sp>
        <p:nvSpPr>
          <p:cNvPr id="65" name="Rounded Rectangle 27"/>
          <p:cNvSpPr/>
          <p:nvPr/>
        </p:nvSpPr>
        <p:spPr>
          <a:xfrm>
            <a:off x="8068441" y="2199705"/>
            <a:ext cx="489572" cy="489572"/>
          </a:xfrm>
          <a:custGeom>
            <a:avLst/>
            <a:gdLst/>
            <a:ahLst/>
            <a:cxnLst/>
            <a:rect l="0" t="0" r="0" b="0"/>
            <a:pathLst>
              <a:path w="379730" h="379730">
                <a:moveTo>
                  <a:pt x="0" y="165100"/>
                </a:moveTo>
                <a:cubicBezTo>
                  <a:pt x="0" y="73917"/>
                  <a:pt x="73917" y="0"/>
                  <a:pt x="165100" y="0"/>
                </a:cubicBezTo>
                <a:cubicBezTo>
                  <a:pt x="256282" y="0"/>
                  <a:pt x="330200" y="73917"/>
                  <a:pt x="330200" y="165100"/>
                </a:cubicBezTo>
                <a:cubicBezTo>
                  <a:pt x="330200" y="256282"/>
                  <a:pt x="256282" y="330200"/>
                  <a:pt x="165100" y="330200"/>
                </a:cubicBezTo>
                <a:cubicBezTo>
                  <a:pt x="73917" y="330200"/>
                  <a:pt x="0" y="256282"/>
                  <a:pt x="0" y="165100"/>
                </a:cubicBezTo>
                <a:close/>
                <a:moveTo>
                  <a:pt x="281842" y="281842"/>
                </a:moveTo>
                <a:lnTo>
                  <a:pt x="379730" y="379730"/>
                </a:lnTo>
                <a:moveTo>
                  <a:pt x="247650" y="165100"/>
                </a:moveTo>
                <a:lnTo>
                  <a:pt x="82550" y="165100"/>
                </a:lnTo>
                <a:moveTo>
                  <a:pt x="165100" y="247650"/>
                </a:moveTo>
                <a:lnTo>
                  <a:pt x="165100" y="82550"/>
                </a:lnTo>
              </a:path>
            </a:pathLst>
          </a:custGeom>
          <a:noFill/>
          <a:ln w="12382">
            <a:solidFill>
              <a:srgbClr val="1EABDA"/>
            </a:solidFill>
          </a:ln>
        </p:spPr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66" name="Rounded Rectangle 28"/>
          <p:cNvSpPr/>
          <p:nvPr/>
        </p:nvSpPr>
        <p:spPr>
          <a:xfrm>
            <a:off x="1411432" y="2813304"/>
            <a:ext cx="446999" cy="489572"/>
          </a:xfrm>
          <a:custGeom>
            <a:avLst/>
            <a:gdLst/>
            <a:ahLst/>
            <a:cxnLst/>
            <a:rect l="0" t="0" r="0" b="0"/>
            <a:pathLst>
              <a:path w="346709" h="379730">
                <a:moveTo>
                  <a:pt x="156845" y="198120"/>
                </a:moveTo>
                <a:cubicBezTo>
                  <a:pt x="102135" y="198120"/>
                  <a:pt x="57785" y="153769"/>
                  <a:pt x="57785" y="99060"/>
                </a:cubicBezTo>
                <a:cubicBezTo>
                  <a:pt x="57785" y="44350"/>
                  <a:pt x="102135" y="0"/>
                  <a:pt x="156845" y="0"/>
                </a:cubicBezTo>
                <a:close/>
                <a:moveTo>
                  <a:pt x="0" y="379730"/>
                </a:moveTo>
                <a:cubicBezTo>
                  <a:pt x="0" y="293106"/>
                  <a:pt x="70221" y="222885"/>
                  <a:pt x="156845" y="222885"/>
                </a:cubicBezTo>
                <a:lnTo>
                  <a:pt x="156845" y="379730"/>
                </a:lnTo>
                <a:close/>
                <a:moveTo>
                  <a:pt x="189865" y="0"/>
                </a:moveTo>
                <a:cubicBezTo>
                  <a:pt x="195400" y="33"/>
                  <a:pt x="200922" y="530"/>
                  <a:pt x="206375" y="1485"/>
                </a:cubicBezTo>
                <a:lnTo>
                  <a:pt x="206375" y="26746"/>
                </a:lnTo>
                <a:cubicBezTo>
                  <a:pt x="214496" y="28614"/>
                  <a:pt x="222240" y="31852"/>
                  <a:pt x="229274" y="36322"/>
                </a:cubicBezTo>
                <a:lnTo>
                  <a:pt x="247187" y="18375"/>
                </a:lnTo>
                <a:cubicBezTo>
                  <a:pt x="256219" y="24798"/>
                  <a:pt x="264110" y="32689"/>
                  <a:pt x="270532" y="41720"/>
                </a:cubicBezTo>
                <a:lnTo>
                  <a:pt x="252602" y="59650"/>
                </a:lnTo>
                <a:cubicBezTo>
                  <a:pt x="257072" y="66684"/>
                  <a:pt x="260310" y="74428"/>
                  <a:pt x="262178" y="82550"/>
                </a:cubicBezTo>
                <a:lnTo>
                  <a:pt x="287439" y="82550"/>
                </a:lnTo>
                <a:cubicBezTo>
                  <a:pt x="288394" y="88002"/>
                  <a:pt x="288891" y="93524"/>
                  <a:pt x="288925" y="99060"/>
                </a:cubicBezTo>
                <a:cubicBezTo>
                  <a:pt x="288891" y="104595"/>
                  <a:pt x="288394" y="110117"/>
                  <a:pt x="287439" y="115570"/>
                </a:cubicBezTo>
                <a:lnTo>
                  <a:pt x="262178" y="115570"/>
                </a:lnTo>
                <a:cubicBezTo>
                  <a:pt x="260310" y="123691"/>
                  <a:pt x="257072" y="131435"/>
                  <a:pt x="252602" y="138469"/>
                </a:cubicBezTo>
                <a:lnTo>
                  <a:pt x="270549" y="156399"/>
                </a:lnTo>
                <a:cubicBezTo>
                  <a:pt x="264126" y="165430"/>
                  <a:pt x="256235" y="173321"/>
                  <a:pt x="247204" y="179744"/>
                </a:cubicBezTo>
                <a:lnTo>
                  <a:pt x="229274" y="161814"/>
                </a:lnTo>
                <a:cubicBezTo>
                  <a:pt x="222239" y="166278"/>
                  <a:pt x="214495" y="169510"/>
                  <a:pt x="206375" y="171373"/>
                </a:cubicBezTo>
                <a:lnTo>
                  <a:pt x="206375" y="196634"/>
                </a:lnTo>
                <a:cubicBezTo>
                  <a:pt x="200922" y="197589"/>
                  <a:pt x="195400" y="198086"/>
                  <a:pt x="189865" y="198120"/>
                </a:cubicBezTo>
                <a:moveTo>
                  <a:pt x="189865" y="132080"/>
                </a:moveTo>
                <a:cubicBezTo>
                  <a:pt x="208101" y="132080"/>
                  <a:pt x="222885" y="117296"/>
                  <a:pt x="222885" y="99060"/>
                </a:cubicBezTo>
                <a:cubicBezTo>
                  <a:pt x="222885" y="80823"/>
                  <a:pt x="208101" y="66040"/>
                  <a:pt x="189865" y="66040"/>
                </a:cubicBezTo>
                <a:moveTo>
                  <a:pt x="189865" y="222885"/>
                </a:moveTo>
                <a:cubicBezTo>
                  <a:pt x="200993" y="222895"/>
                  <a:pt x="212089" y="224085"/>
                  <a:pt x="222967" y="226434"/>
                </a:cubicBezTo>
                <a:lnTo>
                  <a:pt x="222967" y="260494"/>
                </a:lnTo>
                <a:cubicBezTo>
                  <a:pt x="234640" y="263725"/>
                  <a:pt x="245768" y="268671"/>
                  <a:pt x="255987" y="275172"/>
                </a:cubicBezTo>
                <a:lnTo>
                  <a:pt x="279794" y="251348"/>
                </a:lnTo>
                <a:cubicBezTo>
                  <a:pt x="298023" y="264163"/>
                  <a:pt x="313324" y="280702"/>
                  <a:pt x="324685" y="299871"/>
                </a:cubicBezTo>
                <a:lnTo>
                  <a:pt x="300399" y="324140"/>
                </a:lnTo>
                <a:cubicBezTo>
                  <a:pt x="305359" y="333887"/>
                  <a:pt x="308991" y="344254"/>
                  <a:pt x="311196" y="354965"/>
                </a:cubicBezTo>
                <a:lnTo>
                  <a:pt x="344563" y="354965"/>
                </a:lnTo>
                <a:cubicBezTo>
                  <a:pt x="345932" y="363150"/>
                  <a:pt x="346650" y="371431"/>
                  <a:pt x="346709" y="379730"/>
                </a:cubicBezTo>
                <a:moveTo>
                  <a:pt x="189865" y="313690"/>
                </a:moveTo>
                <a:cubicBezTo>
                  <a:pt x="226337" y="313690"/>
                  <a:pt x="255905" y="343257"/>
                  <a:pt x="255905" y="379730"/>
                </a:cubicBezTo>
              </a:path>
            </a:pathLst>
          </a:custGeom>
          <a:noFill/>
          <a:ln w="12382">
            <a:solidFill>
              <a:srgbClr val="DE8431"/>
            </a:solidFill>
          </a:ln>
        </p:spPr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67" name="Rounded Rectangle 29"/>
          <p:cNvSpPr/>
          <p:nvPr/>
        </p:nvSpPr>
        <p:spPr>
          <a:xfrm>
            <a:off x="8931141" y="3881148"/>
            <a:ext cx="500815" cy="498421"/>
          </a:xfrm>
          <a:custGeom>
            <a:avLst/>
            <a:gdLst/>
            <a:ahLst/>
            <a:cxnLst/>
            <a:rect l="0" t="0" r="0" b="0"/>
            <a:pathLst>
              <a:path w="388451" h="386594">
                <a:moveTo>
                  <a:pt x="0" y="0"/>
                </a:moveTo>
                <a:moveTo>
                  <a:pt x="259206" y="370055"/>
                </a:moveTo>
                <a:lnTo>
                  <a:pt x="204146" y="385772"/>
                </a:lnTo>
                <a:cubicBezTo>
                  <a:pt x="201264" y="386594"/>
                  <a:pt x="198163" y="385790"/>
                  <a:pt x="196043" y="383671"/>
                </a:cubicBezTo>
                <a:cubicBezTo>
                  <a:pt x="193924" y="381552"/>
                  <a:pt x="193120" y="378451"/>
                  <a:pt x="193942" y="375569"/>
                </a:cubicBezTo>
                <a:lnTo>
                  <a:pt x="209676" y="320525"/>
                </a:lnTo>
                <a:lnTo>
                  <a:pt x="326782" y="203419"/>
                </a:lnTo>
                <a:cubicBezTo>
                  <a:pt x="339544" y="190041"/>
                  <a:pt x="360320" y="188385"/>
                  <a:pt x="375041" y="199572"/>
                </a:cubicBezTo>
                <a:cubicBezTo>
                  <a:pt x="382738" y="205826"/>
                  <a:pt x="387425" y="215048"/>
                  <a:pt x="387938" y="224953"/>
                </a:cubicBezTo>
                <a:cubicBezTo>
                  <a:pt x="388451" y="234857"/>
                  <a:pt x="384742" y="244514"/>
                  <a:pt x="377732" y="251529"/>
                </a:cubicBezTo>
                <a:close/>
                <a:moveTo>
                  <a:pt x="0" y="0"/>
                </a:moveTo>
                <a:moveTo>
                  <a:pt x="362873" y="266388"/>
                </a:moveTo>
                <a:lnTo>
                  <a:pt x="313343" y="216858"/>
                </a:lnTo>
                <a:moveTo>
                  <a:pt x="0" y="0"/>
                </a:moveTo>
                <a:moveTo>
                  <a:pt x="259206" y="370055"/>
                </a:moveTo>
                <a:lnTo>
                  <a:pt x="209676" y="320525"/>
                </a:lnTo>
                <a:moveTo>
                  <a:pt x="189865" y="274297"/>
                </a:moveTo>
                <a:lnTo>
                  <a:pt x="8255" y="274297"/>
                </a:lnTo>
                <a:cubicBezTo>
                  <a:pt x="8476" y="255434"/>
                  <a:pt x="12403" y="236799"/>
                  <a:pt x="19811" y="219450"/>
                </a:cubicBezTo>
                <a:cubicBezTo>
                  <a:pt x="27901" y="203254"/>
                  <a:pt x="61730" y="192027"/>
                  <a:pt x="104194" y="176293"/>
                </a:cubicBezTo>
                <a:cubicBezTo>
                  <a:pt x="115669" y="172050"/>
                  <a:pt x="113786" y="142068"/>
                  <a:pt x="108701" y="136471"/>
                </a:cubicBezTo>
                <a:cubicBezTo>
                  <a:pt x="92294" y="118738"/>
                  <a:pt x="84244" y="94840"/>
                  <a:pt x="86578" y="70794"/>
                </a:cubicBezTo>
                <a:cubicBezTo>
                  <a:pt x="85107" y="55494"/>
                  <a:pt x="90061" y="40271"/>
                  <a:pt x="100256" y="28767"/>
                </a:cubicBezTo>
                <a:cubicBezTo>
                  <a:pt x="110451" y="17264"/>
                  <a:pt x="124968" y="10515"/>
                  <a:pt x="140335" y="10137"/>
                </a:cubicBezTo>
                <a:cubicBezTo>
                  <a:pt x="155701" y="10515"/>
                  <a:pt x="170218" y="17264"/>
                  <a:pt x="180413" y="28767"/>
                </a:cubicBezTo>
                <a:cubicBezTo>
                  <a:pt x="190608" y="40271"/>
                  <a:pt x="195562" y="55494"/>
                  <a:pt x="194091" y="70794"/>
                </a:cubicBezTo>
                <a:cubicBezTo>
                  <a:pt x="196443" y="94831"/>
                  <a:pt x="188417" y="118727"/>
                  <a:pt x="172034" y="136471"/>
                </a:cubicBezTo>
                <a:cubicBezTo>
                  <a:pt x="166949" y="142068"/>
                  <a:pt x="165067" y="172050"/>
                  <a:pt x="176541" y="176293"/>
                </a:cubicBezTo>
                <a:cubicBezTo>
                  <a:pt x="219005" y="192027"/>
                  <a:pt x="252834" y="203254"/>
                  <a:pt x="260924" y="219450"/>
                </a:cubicBezTo>
              </a:path>
            </a:pathLst>
          </a:custGeom>
          <a:noFill/>
          <a:ln w="12382">
            <a:solidFill>
              <a:srgbClr val="3CC583"/>
            </a:solidFill>
          </a:ln>
        </p:spPr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68" name="Rounded Rectangle 30"/>
          <p:cNvSpPr/>
          <p:nvPr/>
        </p:nvSpPr>
        <p:spPr>
          <a:xfrm>
            <a:off x="1405197" y="4912686"/>
            <a:ext cx="489614" cy="489572"/>
          </a:xfrm>
          <a:custGeom>
            <a:avLst/>
            <a:gdLst/>
            <a:ahLst/>
            <a:cxnLst/>
            <a:rect l="0" t="0" r="0" b="0"/>
            <a:pathLst>
              <a:path w="379763" h="379730">
                <a:moveTo>
                  <a:pt x="313690" y="181610"/>
                </a:moveTo>
                <a:lnTo>
                  <a:pt x="313690" y="363220"/>
                </a:lnTo>
                <a:cubicBezTo>
                  <a:pt x="313690" y="372338"/>
                  <a:pt x="306298" y="379730"/>
                  <a:pt x="297180" y="379730"/>
                </a:cubicBezTo>
                <a:lnTo>
                  <a:pt x="16510" y="379730"/>
                </a:lnTo>
                <a:cubicBezTo>
                  <a:pt x="7391" y="379730"/>
                  <a:pt x="0" y="372338"/>
                  <a:pt x="0" y="363220"/>
                </a:cubicBezTo>
                <a:lnTo>
                  <a:pt x="0" y="49530"/>
                </a:lnTo>
                <a:cubicBezTo>
                  <a:pt x="0" y="40411"/>
                  <a:pt x="7391" y="33020"/>
                  <a:pt x="16510" y="33020"/>
                </a:cubicBezTo>
                <a:lnTo>
                  <a:pt x="231140" y="33020"/>
                </a:lnTo>
                <a:moveTo>
                  <a:pt x="379763" y="46690"/>
                </a:moveTo>
                <a:lnTo>
                  <a:pt x="333072" y="0"/>
                </a:lnTo>
                <a:lnTo>
                  <a:pt x="156778" y="176277"/>
                </a:lnTo>
                <a:lnTo>
                  <a:pt x="121761" y="258001"/>
                </a:lnTo>
                <a:lnTo>
                  <a:pt x="203469" y="223000"/>
                </a:lnTo>
                <a:close/>
                <a:moveTo>
                  <a:pt x="302760" y="30295"/>
                </a:moveTo>
                <a:lnTo>
                  <a:pt x="349467" y="77002"/>
                </a:lnTo>
                <a:moveTo>
                  <a:pt x="156778" y="176277"/>
                </a:moveTo>
                <a:lnTo>
                  <a:pt x="203469" y="223000"/>
                </a:lnTo>
              </a:path>
            </a:pathLst>
          </a:custGeom>
          <a:noFill/>
          <a:ln w="12382">
            <a:solidFill>
              <a:srgbClr val="E0CB15"/>
            </a:solidFill>
          </a:ln>
        </p:spPr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69" name="Rounded Rectangle 31"/>
          <p:cNvSpPr/>
          <p:nvPr/>
        </p:nvSpPr>
        <p:spPr>
          <a:xfrm>
            <a:off x="8068441" y="5524593"/>
            <a:ext cx="468295" cy="446243"/>
          </a:xfrm>
          <a:custGeom>
            <a:avLst/>
            <a:gdLst/>
            <a:ahLst/>
            <a:cxnLst/>
            <a:rect l="0" t="0" r="0" b="0"/>
            <a:pathLst>
              <a:path w="363227" h="346123">
                <a:moveTo>
                  <a:pt x="181613" y="52935"/>
                </a:moveTo>
                <a:cubicBezTo>
                  <a:pt x="233857" y="20938"/>
                  <a:pt x="293382" y="2757"/>
                  <a:pt x="354589" y="103"/>
                </a:cubicBezTo>
                <a:cubicBezTo>
                  <a:pt x="356843" y="0"/>
                  <a:pt x="359042" y="823"/>
                  <a:pt x="360673" y="2383"/>
                </a:cubicBezTo>
                <a:cubicBezTo>
                  <a:pt x="362304" y="3942"/>
                  <a:pt x="363226" y="6102"/>
                  <a:pt x="363223" y="8358"/>
                </a:cubicBezTo>
                <a:lnTo>
                  <a:pt x="363223" y="276018"/>
                </a:lnTo>
                <a:cubicBezTo>
                  <a:pt x="363227" y="280446"/>
                  <a:pt x="359738" y="284088"/>
                  <a:pt x="355315" y="284273"/>
                </a:cubicBezTo>
                <a:cubicBezTo>
                  <a:pt x="300023" y="286597"/>
                  <a:pt x="246002" y="301582"/>
                  <a:pt x="197413" y="328074"/>
                </a:cubicBezTo>
                <a:cubicBezTo>
                  <a:pt x="192417" y="330130"/>
                  <a:pt x="186977" y="330869"/>
                  <a:pt x="181613" y="330221"/>
                </a:cubicBezTo>
                <a:moveTo>
                  <a:pt x="181613" y="330221"/>
                </a:moveTo>
                <a:cubicBezTo>
                  <a:pt x="176250" y="330869"/>
                  <a:pt x="170810" y="330130"/>
                  <a:pt x="165813" y="328074"/>
                </a:cubicBezTo>
                <a:cubicBezTo>
                  <a:pt x="117225" y="301582"/>
                  <a:pt x="63204" y="286597"/>
                  <a:pt x="7912" y="284273"/>
                </a:cubicBezTo>
                <a:cubicBezTo>
                  <a:pt x="3488" y="284088"/>
                  <a:pt x="0" y="280446"/>
                  <a:pt x="3" y="276018"/>
                </a:cubicBezTo>
                <a:lnTo>
                  <a:pt x="3" y="8276"/>
                </a:lnTo>
                <a:cubicBezTo>
                  <a:pt x="23" y="6033"/>
                  <a:pt x="955" y="3896"/>
                  <a:pt x="2584" y="2354"/>
                </a:cubicBezTo>
                <a:cubicBezTo>
                  <a:pt x="4212" y="813"/>
                  <a:pt x="6398" y="0"/>
                  <a:pt x="8638" y="103"/>
                </a:cubicBezTo>
                <a:cubicBezTo>
                  <a:pt x="69844" y="2757"/>
                  <a:pt x="129370" y="20938"/>
                  <a:pt x="181613" y="52935"/>
                </a:cubicBezTo>
                <a:moveTo>
                  <a:pt x="181613" y="330386"/>
                </a:moveTo>
                <a:lnTo>
                  <a:pt x="181613" y="52935"/>
                </a:lnTo>
                <a:moveTo>
                  <a:pt x="33023" y="286337"/>
                </a:moveTo>
                <a:lnTo>
                  <a:pt x="33023" y="337518"/>
                </a:lnTo>
                <a:cubicBezTo>
                  <a:pt x="33023" y="340024"/>
                  <a:pt x="34161" y="342394"/>
                  <a:pt x="36116" y="343961"/>
                </a:cubicBezTo>
                <a:cubicBezTo>
                  <a:pt x="38072" y="345527"/>
                  <a:pt x="40633" y="346121"/>
                  <a:pt x="43078" y="345575"/>
                </a:cubicBezTo>
                <a:cubicBezTo>
                  <a:pt x="134332" y="325389"/>
                  <a:pt x="228895" y="325389"/>
                  <a:pt x="320149" y="345575"/>
                </a:cubicBezTo>
                <a:cubicBezTo>
                  <a:pt x="322600" y="346123"/>
                  <a:pt x="325167" y="345525"/>
                  <a:pt x="327123" y="343950"/>
                </a:cubicBezTo>
                <a:cubicBezTo>
                  <a:pt x="329080" y="342376"/>
                  <a:pt x="330214" y="339997"/>
                  <a:pt x="330203" y="337485"/>
                </a:cubicBezTo>
                <a:lnTo>
                  <a:pt x="330203" y="286304"/>
                </a:lnTo>
              </a:path>
            </a:pathLst>
          </a:custGeom>
          <a:noFill/>
          <a:ln w="12382">
            <a:solidFill>
              <a:srgbClr val="92BD39"/>
            </a:solidFill>
          </a:ln>
        </p:spPr>
        <p:txBody>
          <a:bodyPr rtlCol="0" anchor="ctr"/>
          <a:lstStyle/>
          <a:p>
            <a:pPr algn="ctr"/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850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3881719" y="1896778"/>
            <a:ext cx="7812154" cy="4575740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66" y="2408936"/>
            <a:ext cx="7119659" cy="3551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23" y="3445114"/>
            <a:ext cx="2879914" cy="12869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1858431" y="1060598"/>
            <a:ext cx="8490628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mtClean="0">
                <a:solidFill>
                  <a:srgbClr val="FF8582"/>
                </a:solidFill>
              </a:rPr>
              <a:t>REST </a:t>
            </a:r>
            <a:r>
              <a:rPr lang="en-US" altLang="ko-KR" sz="3200" b="1">
                <a:solidFill>
                  <a:srgbClr val="FF8582"/>
                </a:solidFill>
              </a:rPr>
              <a:t>API </a:t>
            </a:r>
            <a:r>
              <a:rPr lang="ko-KR" altLang="en-US" sz="3200" b="1">
                <a:solidFill>
                  <a:srgbClr val="FF8582"/>
                </a:solidFill>
              </a:rPr>
              <a:t>서버 </a:t>
            </a:r>
            <a:r>
              <a:rPr lang="ko-KR" altLang="en-US" sz="3200" b="1" smtClean="0">
                <a:solidFill>
                  <a:srgbClr val="FF8582"/>
                </a:solidFill>
              </a:rPr>
              <a:t>개발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8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304402" y="6214369"/>
            <a:ext cx="1788204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742321" y="1832671"/>
            <a:ext cx="9774139" cy="3313843"/>
            <a:chOff x="2483037" y="3076308"/>
            <a:chExt cx="7507651" cy="2446082"/>
          </a:xfrm>
        </p:grpSpPr>
        <p:sp>
          <p:nvSpPr>
            <p:cNvPr id="75" name="Rounded Rectangle 1"/>
            <p:cNvSpPr/>
            <p:nvPr/>
          </p:nvSpPr>
          <p:spPr>
            <a:xfrm>
              <a:off x="2483037" y="4164652"/>
              <a:ext cx="6650231" cy="13941"/>
            </a:xfrm>
            <a:custGeom>
              <a:avLst/>
              <a:gdLst/>
              <a:ahLst/>
              <a:cxnLst/>
              <a:rect l="0" t="0" r="0" b="0"/>
              <a:pathLst>
                <a:path w="4493022" h="9419">
                  <a:moveTo>
                    <a:pt x="536902" y="0"/>
                  </a:moveTo>
                  <a:lnTo>
                    <a:pt x="0" y="0"/>
                  </a:lnTo>
                  <a:moveTo>
                    <a:pt x="1102351" y="0"/>
                  </a:moveTo>
                  <a:lnTo>
                    <a:pt x="593141" y="0"/>
                  </a:lnTo>
                  <a:moveTo>
                    <a:pt x="1667222" y="0"/>
                  </a:moveTo>
                  <a:lnTo>
                    <a:pt x="1158578" y="0"/>
                  </a:lnTo>
                  <a:moveTo>
                    <a:pt x="1723456" y="0"/>
                  </a:moveTo>
                  <a:lnTo>
                    <a:pt x="2232382" y="0"/>
                  </a:lnTo>
                  <a:moveTo>
                    <a:pt x="2797542" y="0"/>
                  </a:moveTo>
                  <a:lnTo>
                    <a:pt x="2288618" y="0"/>
                  </a:lnTo>
                  <a:moveTo>
                    <a:pt x="2853776" y="0"/>
                  </a:moveTo>
                  <a:lnTo>
                    <a:pt x="3362990" y="0"/>
                  </a:lnTo>
                  <a:moveTo>
                    <a:pt x="3928144" y="0"/>
                  </a:moveTo>
                  <a:lnTo>
                    <a:pt x="3419218" y="0"/>
                  </a:lnTo>
                  <a:moveTo>
                    <a:pt x="4493022" y="0"/>
                  </a:moveTo>
                  <a:lnTo>
                    <a:pt x="3984378" y="0"/>
                  </a:lnTo>
                </a:path>
              </a:pathLst>
            </a:custGeom>
            <a:noFill/>
            <a:ln w="14128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grpSp>
          <p:nvGrpSpPr>
            <p:cNvPr id="76" name="Group 4"/>
            <p:cNvGrpSpPr/>
            <p:nvPr/>
          </p:nvGrpSpPr>
          <p:grpSpPr>
            <a:xfrm>
              <a:off x="9216919" y="4074030"/>
              <a:ext cx="773769" cy="181243"/>
              <a:chOff x="5693505" y="3090708"/>
              <a:chExt cx="522773" cy="122451"/>
            </a:xfrm>
          </p:grpSpPr>
          <p:sp>
            <p:nvSpPr>
              <p:cNvPr id="101" name="Rounded Rectangle 2"/>
              <p:cNvSpPr/>
              <p:nvPr/>
            </p:nvSpPr>
            <p:spPr>
              <a:xfrm>
                <a:off x="5693505" y="3151934"/>
                <a:ext cx="518063" cy="9419"/>
              </a:xfrm>
              <a:custGeom>
                <a:avLst/>
                <a:gdLst/>
                <a:ahLst/>
                <a:cxnLst/>
                <a:rect l="0" t="0" r="0" b="0"/>
                <a:pathLst>
                  <a:path w="518063" h="9419">
                    <a:moveTo>
                      <a:pt x="518063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28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 sz="1400"/>
              </a:p>
            </p:txBody>
          </p:sp>
          <p:sp>
            <p:nvSpPr>
              <p:cNvPr id="102" name="Rounded Rectangle 3"/>
              <p:cNvSpPr/>
              <p:nvPr/>
            </p:nvSpPr>
            <p:spPr>
              <a:xfrm>
                <a:off x="6155053" y="3090708"/>
                <a:ext cx="61225" cy="122451"/>
              </a:xfrm>
              <a:custGeom>
                <a:avLst/>
                <a:gdLst/>
                <a:ahLst/>
                <a:cxnLst/>
                <a:rect l="0" t="0" r="0" b="0"/>
                <a:pathLst>
                  <a:path w="61225" h="122451">
                    <a:moveTo>
                      <a:pt x="0" y="0"/>
                    </a:moveTo>
                    <a:lnTo>
                      <a:pt x="61225" y="61225"/>
                    </a:lnTo>
                    <a:lnTo>
                      <a:pt x="0" y="122451"/>
                    </a:lnTo>
                  </a:path>
                </a:pathLst>
              </a:custGeom>
              <a:noFill/>
              <a:ln w="14128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 sz="1400"/>
              </a:p>
            </p:txBody>
          </p:sp>
        </p:grpSp>
        <p:sp>
          <p:nvSpPr>
            <p:cNvPr id="77" name="Rounded Rectangle 5"/>
            <p:cNvSpPr/>
            <p:nvPr/>
          </p:nvSpPr>
          <p:spPr>
            <a:xfrm>
              <a:off x="3277719" y="4122827"/>
              <a:ext cx="83651" cy="83651"/>
            </a:xfrm>
            <a:custGeom>
              <a:avLst/>
              <a:gdLst/>
              <a:ahLst/>
              <a:cxnLst/>
              <a:rect l="0" t="0" r="0" b="0"/>
              <a:pathLst>
                <a:path w="56516" h="56516">
                  <a:moveTo>
                    <a:pt x="56516" y="28258"/>
                  </a:moveTo>
                  <a:cubicBezTo>
                    <a:pt x="56516" y="43864"/>
                    <a:pt x="43864" y="56516"/>
                    <a:pt x="28258" y="56516"/>
                  </a:cubicBezTo>
                  <a:cubicBezTo>
                    <a:pt x="12652" y="56516"/>
                    <a:pt x="0" y="43864"/>
                    <a:pt x="0" y="28258"/>
                  </a:cubicBezTo>
                  <a:cubicBezTo>
                    <a:pt x="0" y="12651"/>
                    <a:pt x="12652" y="0"/>
                    <a:pt x="28258" y="0"/>
                  </a:cubicBezTo>
                  <a:cubicBezTo>
                    <a:pt x="43864" y="0"/>
                    <a:pt x="56516" y="12651"/>
                    <a:pt x="56516" y="28258"/>
                  </a:cubicBezTo>
                  <a:close/>
                </a:path>
              </a:pathLst>
            </a:custGeom>
            <a:noFill/>
            <a:ln w="14128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78" name="Rounded Rectangle 6"/>
            <p:cNvSpPr/>
            <p:nvPr/>
          </p:nvSpPr>
          <p:spPr>
            <a:xfrm>
              <a:off x="4114226" y="4122827"/>
              <a:ext cx="83651" cy="83651"/>
            </a:xfrm>
            <a:custGeom>
              <a:avLst/>
              <a:gdLst/>
              <a:ahLst/>
              <a:cxnLst/>
              <a:rect l="0" t="0" r="0" b="0"/>
              <a:pathLst>
                <a:path w="56516" h="56516">
                  <a:moveTo>
                    <a:pt x="56516" y="28258"/>
                  </a:moveTo>
                  <a:cubicBezTo>
                    <a:pt x="56516" y="43864"/>
                    <a:pt x="43863" y="56516"/>
                    <a:pt x="28258" y="56516"/>
                  </a:cubicBezTo>
                  <a:cubicBezTo>
                    <a:pt x="12651" y="56516"/>
                    <a:pt x="0" y="43864"/>
                    <a:pt x="0" y="28258"/>
                  </a:cubicBezTo>
                  <a:cubicBezTo>
                    <a:pt x="0" y="12651"/>
                    <a:pt x="12651" y="0"/>
                    <a:pt x="28258" y="0"/>
                  </a:cubicBezTo>
                  <a:cubicBezTo>
                    <a:pt x="43863" y="0"/>
                    <a:pt x="56516" y="12651"/>
                    <a:pt x="56516" y="28258"/>
                  </a:cubicBezTo>
                  <a:close/>
                </a:path>
              </a:pathLst>
            </a:custGeom>
            <a:noFill/>
            <a:ln w="14128">
              <a:solidFill>
                <a:srgbClr val="1AC6FF"/>
              </a:solidFill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79" name="Rounded Rectangle 7"/>
            <p:cNvSpPr/>
            <p:nvPr/>
          </p:nvSpPr>
          <p:spPr>
            <a:xfrm>
              <a:off x="4950733" y="4122827"/>
              <a:ext cx="83651" cy="83651"/>
            </a:xfrm>
            <a:custGeom>
              <a:avLst/>
              <a:gdLst/>
              <a:ahLst/>
              <a:cxnLst/>
              <a:rect l="0" t="0" r="0" b="0"/>
              <a:pathLst>
                <a:path w="56516" h="56516">
                  <a:moveTo>
                    <a:pt x="56516" y="28258"/>
                  </a:moveTo>
                  <a:cubicBezTo>
                    <a:pt x="56516" y="43864"/>
                    <a:pt x="43863" y="56516"/>
                    <a:pt x="28258" y="56516"/>
                  </a:cubicBezTo>
                  <a:cubicBezTo>
                    <a:pt x="12651" y="56516"/>
                    <a:pt x="0" y="43864"/>
                    <a:pt x="0" y="28258"/>
                  </a:cubicBezTo>
                  <a:cubicBezTo>
                    <a:pt x="0" y="12651"/>
                    <a:pt x="12651" y="0"/>
                    <a:pt x="28258" y="0"/>
                  </a:cubicBezTo>
                  <a:cubicBezTo>
                    <a:pt x="43863" y="0"/>
                    <a:pt x="56516" y="12651"/>
                    <a:pt x="56516" y="28258"/>
                  </a:cubicBezTo>
                  <a:close/>
                </a:path>
              </a:pathLst>
            </a:custGeom>
            <a:noFill/>
            <a:ln w="14128">
              <a:solidFill>
                <a:srgbClr val="44E095"/>
              </a:solidFill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80" name="Rounded Rectangle 9"/>
            <p:cNvSpPr/>
            <p:nvPr/>
          </p:nvSpPr>
          <p:spPr>
            <a:xfrm>
              <a:off x="6623747" y="4122827"/>
              <a:ext cx="83651" cy="83651"/>
            </a:xfrm>
            <a:custGeom>
              <a:avLst/>
              <a:gdLst/>
              <a:ahLst/>
              <a:cxnLst/>
              <a:rect l="0" t="0" r="0" b="0"/>
              <a:pathLst>
                <a:path w="56516" h="56516">
                  <a:moveTo>
                    <a:pt x="56516" y="28258"/>
                  </a:moveTo>
                  <a:cubicBezTo>
                    <a:pt x="56516" y="43864"/>
                    <a:pt x="43863" y="56516"/>
                    <a:pt x="28258" y="56516"/>
                  </a:cubicBezTo>
                  <a:cubicBezTo>
                    <a:pt x="12651" y="56516"/>
                    <a:pt x="0" y="43864"/>
                    <a:pt x="0" y="28258"/>
                  </a:cubicBezTo>
                  <a:cubicBezTo>
                    <a:pt x="0" y="12651"/>
                    <a:pt x="12651" y="0"/>
                    <a:pt x="28258" y="0"/>
                  </a:cubicBezTo>
                  <a:cubicBezTo>
                    <a:pt x="43863" y="0"/>
                    <a:pt x="56516" y="12651"/>
                    <a:pt x="56516" y="28258"/>
                  </a:cubicBezTo>
                  <a:close/>
                </a:path>
              </a:pathLst>
            </a:custGeom>
            <a:noFill/>
            <a:ln w="14128">
              <a:solidFill>
                <a:srgbClr val="FFE60A"/>
              </a:solidFill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81" name="Rounded Rectangle 10"/>
            <p:cNvSpPr/>
            <p:nvPr/>
          </p:nvSpPr>
          <p:spPr>
            <a:xfrm>
              <a:off x="8296761" y="4122827"/>
              <a:ext cx="83651" cy="83651"/>
            </a:xfrm>
            <a:custGeom>
              <a:avLst/>
              <a:gdLst/>
              <a:ahLst/>
              <a:cxnLst/>
              <a:rect l="0" t="0" r="0" b="0"/>
              <a:pathLst>
                <a:path w="56516" h="56516">
                  <a:moveTo>
                    <a:pt x="56516" y="28258"/>
                  </a:moveTo>
                  <a:cubicBezTo>
                    <a:pt x="56516" y="43864"/>
                    <a:pt x="43864" y="56516"/>
                    <a:pt x="28258" y="56516"/>
                  </a:cubicBezTo>
                  <a:cubicBezTo>
                    <a:pt x="12652" y="56516"/>
                    <a:pt x="0" y="43864"/>
                    <a:pt x="0" y="28258"/>
                  </a:cubicBezTo>
                  <a:cubicBezTo>
                    <a:pt x="0" y="12651"/>
                    <a:pt x="12652" y="0"/>
                    <a:pt x="28258" y="0"/>
                  </a:cubicBezTo>
                  <a:cubicBezTo>
                    <a:pt x="43864" y="0"/>
                    <a:pt x="56516" y="12651"/>
                    <a:pt x="56516" y="28258"/>
                  </a:cubicBezTo>
                  <a:close/>
                </a:path>
              </a:pathLst>
            </a:custGeom>
            <a:noFill/>
            <a:ln w="14128">
              <a:solidFill>
                <a:srgbClr val="FD6A65"/>
              </a:solidFill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82" name="Rounded Rectangle 11"/>
            <p:cNvSpPr/>
            <p:nvPr/>
          </p:nvSpPr>
          <p:spPr>
            <a:xfrm>
              <a:off x="5787240" y="4122827"/>
              <a:ext cx="83651" cy="83651"/>
            </a:xfrm>
            <a:custGeom>
              <a:avLst/>
              <a:gdLst/>
              <a:ahLst/>
              <a:cxnLst/>
              <a:rect l="0" t="0" r="0" b="0"/>
              <a:pathLst>
                <a:path w="56516" h="56516">
                  <a:moveTo>
                    <a:pt x="56516" y="28258"/>
                  </a:moveTo>
                  <a:cubicBezTo>
                    <a:pt x="56516" y="43864"/>
                    <a:pt x="43863" y="56516"/>
                    <a:pt x="28258" y="56516"/>
                  </a:cubicBezTo>
                  <a:cubicBezTo>
                    <a:pt x="12651" y="56516"/>
                    <a:pt x="0" y="43864"/>
                    <a:pt x="0" y="28258"/>
                  </a:cubicBezTo>
                  <a:cubicBezTo>
                    <a:pt x="0" y="12651"/>
                    <a:pt x="12651" y="0"/>
                    <a:pt x="28258" y="0"/>
                  </a:cubicBezTo>
                  <a:cubicBezTo>
                    <a:pt x="43863" y="0"/>
                    <a:pt x="56516" y="12651"/>
                    <a:pt x="56516" y="28258"/>
                  </a:cubicBezTo>
                  <a:close/>
                </a:path>
              </a:pathLst>
            </a:custGeom>
            <a:noFill/>
            <a:ln w="14128">
              <a:solidFill>
                <a:srgbClr val="A8DD38"/>
              </a:solidFill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83" name="Rounded Rectangle 12"/>
            <p:cNvSpPr/>
            <p:nvPr/>
          </p:nvSpPr>
          <p:spPr>
            <a:xfrm>
              <a:off x="9133268" y="4122827"/>
              <a:ext cx="83651" cy="83651"/>
            </a:xfrm>
            <a:custGeom>
              <a:avLst/>
              <a:gdLst/>
              <a:ahLst/>
              <a:cxnLst/>
              <a:rect l="0" t="0" r="0" b="0"/>
              <a:pathLst>
                <a:path w="56516" h="56516">
                  <a:moveTo>
                    <a:pt x="56516" y="28258"/>
                  </a:moveTo>
                  <a:cubicBezTo>
                    <a:pt x="56516" y="43864"/>
                    <a:pt x="43864" y="56516"/>
                    <a:pt x="28258" y="56516"/>
                  </a:cubicBezTo>
                  <a:cubicBezTo>
                    <a:pt x="12651" y="56516"/>
                    <a:pt x="0" y="43864"/>
                    <a:pt x="0" y="28258"/>
                  </a:cubicBezTo>
                  <a:cubicBezTo>
                    <a:pt x="0" y="12651"/>
                    <a:pt x="12651" y="0"/>
                    <a:pt x="28258" y="0"/>
                  </a:cubicBezTo>
                  <a:cubicBezTo>
                    <a:pt x="43864" y="0"/>
                    <a:pt x="56516" y="12651"/>
                    <a:pt x="56516" y="28258"/>
                  </a:cubicBezTo>
                  <a:close/>
                </a:path>
              </a:pathLst>
            </a:custGeom>
            <a:noFill/>
            <a:ln w="14128">
              <a:solidFill>
                <a:srgbClr val="F669BE"/>
              </a:solidFill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84" name="Rounded Rectangle 13"/>
            <p:cNvSpPr/>
            <p:nvPr/>
          </p:nvSpPr>
          <p:spPr>
            <a:xfrm>
              <a:off x="8923321" y="4349710"/>
              <a:ext cx="501886" cy="501719"/>
            </a:xfrm>
            <a:custGeom>
              <a:avLst/>
              <a:gdLst/>
              <a:ahLst/>
              <a:cxnLst/>
              <a:rect l="0" t="0" r="0" b="0"/>
              <a:pathLst>
                <a:path w="339084" h="338971">
                  <a:moveTo>
                    <a:pt x="331878" y="92686"/>
                  </a:moveTo>
                  <a:cubicBezTo>
                    <a:pt x="332971" y="95260"/>
                    <a:pt x="332475" y="98235"/>
                    <a:pt x="330607" y="100316"/>
                  </a:cubicBezTo>
                  <a:lnTo>
                    <a:pt x="295284" y="135638"/>
                  </a:lnTo>
                  <a:cubicBezTo>
                    <a:pt x="293937" y="136990"/>
                    <a:pt x="292107" y="137753"/>
                    <a:pt x="290198" y="137757"/>
                  </a:cubicBezTo>
                  <a:cubicBezTo>
                    <a:pt x="288334" y="137731"/>
                    <a:pt x="286557" y="136969"/>
                    <a:pt x="285253" y="135638"/>
                  </a:cubicBezTo>
                  <a:lnTo>
                    <a:pt x="249930" y="100316"/>
                  </a:lnTo>
                  <a:cubicBezTo>
                    <a:pt x="247896" y="98332"/>
                    <a:pt x="247279" y="95307"/>
                    <a:pt x="248376" y="92686"/>
                  </a:cubicBezTo>
                  <a:cubicBezTo>
                    <a:pt x="249460" y="90048"/>
                    <a:pt x="252023" y="88320"/>
                    <a:pt x="254875" y="88306"/>
                  </a:cubicBezTo>
                  <a:lnTo>
                    <a:pt x="275786" y="88306"/>
                  </a:lnTo>
                  <a:lnTo>
                    <a:pt x="275786" y="67112"/>
                  </a:lnTo>
                  <a:cubicBezTo>
                    <a:pt x="275786" y="59309"/>
                    <a:pt x="269461" y="52983"/>
                    <a:pt x="261657" y="52983"/>
                  </a:cubicBezTo>
                  <a:lnTo>
                    <a:pt x="243996" y="52983"/>
                  </a:lnTo>
                  <a:cubicBezTo>
                    <a:pt x="236193" y="52983"/>
                    <a:pt x="229867" y="46658"/>
                    <a:pt x="229867" y="38854"/>
                  </a:cubicBezTo>
                  <a:cubicBezTo>
                    <a:pt x="229867" y="31051"/>
                    <a:pt x="236193" y="24725"/>
                    <a:pt x="243996" y="24725"/>
                  </a:cubicBezTo>
                  <a:lnTo>
                    <a:pt x="261940" y="24725"/>
                  </a:lnTo>
                  <a:cubicBezTo>
                    <a:pt x="285350" y="24725"/>
                    <a:pt x="304327" y="43703"/>
                    <a:pt x="304327" y="67112"/>
                  </a:cubicBezTo>
                  <a:lnTo>
                    <a:pt x="304327" y="88306"/>
                  </a:lnTo>
                  <a:lnTo>
                    <a:pt x="325520" y="88306"/>
                  </a:lnTo>
                  <a:cubicBezTo>
                    <a:pt x="328321" y="88376"/>
                    <a:pt x="330815" y="90094"/>
                    <a:pt x="331878" y="92686"/>
                  </a:cubicBezTo>
                  <a:close/>
                  <a:moveTo>
                    <a:pt x="337813" y="323412"/>
                  </a:moveTo>
                  <a:cubicBezTo>
                    <a:pt x="338644" y="324928"/>
                    <a:pt x="339082" y="326629"/>
                    <a:pt x="339084" y="328358"/>
                  </a:cubicBezTo>
                  <a:cubicBezTo>
                    <a:pt x="339084" y="334210"/>
                    <a:pt x="334340" y="338954"/>
                    <a:pt x="328487" y="338954"/>
                  </a:cubicBezTo>
                  <a:lnTo>
                    <a:pt x="193697" y="338954"/>
                  </a:lnTo>
                  <a:cubicBezTo>
                    <a:pt x="191966" y="338971"/>
                    <a:pt x="190260" y="338532"/>
                    <a:pt x="188752" y="337683"/>
                  </a:cubicBezTo>
                  <a:cubicBezTo>
                    <a:pt x="183650" y="334989"/>
                    <a:pt x="181640" y="328709"/>
                    <a:pt x="184230" y="323554"/>
                  </a:cubicBezTo>
                  <a:cubicBezTo>
                    <a:pt x="193441" y="306550"/>
                    <a:pt x="207988" y="293046"/>
                    <a:pt x="225628" y="285123"/>
                  </a:cubicBezTo>
                  <a:cubicBezTo>
                    <a:pt x="226792" y="284557"/>
                    <a:pt x="227590" y="283440"/>
                    <a:pt x="227748" y="282156"/>
                  </a:cubicBezTo>
                  <a:cubicBezTo>
                    <a:pt x="227833" y="280875"/>
                    <a:pt x="227243" y="279644"/>
                    <a:pt x="226194" y="278906"/>
                  </a:cubicBezTo>
                  <a:cubicBezTo>
                    <a:pt x="202639" y="263318"/>
                    <a:pt x="192088" y="234134"/>
                    <a:pt x="200227" y="207088"/>
                  </a:cubicBezTo>
                  <a:cubicBezTo>
                    <a:pt x="208366" y="180041"/>
                    <a:pt x="233271" y="161527"/>
                    <a:pt x="261516" y="161527"/>
                  </a:cubicBezTo>
                  <a:cubicBezTo>
                    <a:pt x="289761" y="161527"/>
                    <a:pt x="314666" y="180041"/>
                    <a:pt x="322805" y="207088"/>
                  </a:cubicBezTo>
                  <a:cubicBezTo>
                    <a:pt x="330945" y="234134"/>
                    <a:pt x="320393" y="263318"/>
                    <a:pt x="296839" y="278906"/>
                  </a:cubicBezTo>
                  <a:cubicBezTo>
                    <a:pt x="295740" y="279602"/>
                    <a:pt x="295137" y="280864"/>
                    <a:pt x="295284" y="282156"/>
                  </a:cubicBezTo>
                  <a:cubicBezTo>
                    <a:pt x="295387" y="283420"/>
                    <a:pt x="296135" y="284542"/>
                    <a:pt x="297262" y="285123"/>
                  </a:cubicBezTo>
                  <a:cubicBezTo>
                    <a:pt x="314619" y="293084"/>
                    <a:pt x="328870" y="306540"/>
                    <a:pt x="337813" y="323412"/>
                  </a:cubicBezTo>
                  <a:close/>
                  <a:moveTo>
                    <a:pt x="228030" y="214195"/>
                  </a:moveTo>
                  <a:cubicBezTo>
                    <a:pt x="226894" y="218044"/>
                    <a:pt x="226416" y="222056"/>
                    <a:pt x="226617" y="226064"/>
                  </a:cubicBezTo>
                  <a:lnTo>
                    <a:pt x="226617" y="227477"/>
                  </a:lnTo>
                  <a:cubicBezTo>
                    <a:pt x="229203" y="245244"/>
                    <a:pt x="244612" y="258307"/>
                    <a:pt x="262563" y="257948"/>
                  </a:cubicBezTo>
                  <a:cubicBezTo>
                    <a:pt x="280515" y="257589"/>
                    <a:pt x="295390" y="243920"/>
                    <a:pt x="297262" y="226064"/>
                  </a:cubicBezTo>
                  <a:cubicBezTo>
                    <a:pt x="297809" y="225244"/>
                    <a:pt x="297587" y="224137"/>
                    <a:pt x="296768" y="223591"/>
                  </a:cubicBezTo>
                  <a:cubicBezTo>
                    <a:pt x="295948" y="223045"/>
                    <a:pt x="294842" y="223266"/>
                    <a:pt x="294295" y="224085"/>
                  </a:cubicBezTo>
                  <a:cubicBezTo>
                    <a:pt x="272973" y="228459"/>
                    <a:pt x="250786" y="224245"/>
                    <a:pt x="232552" y="212358"/>
                  </a:cubicBezTo>
                  <a:cubicBezTo>
                    <a:pt x="231674" y="211998"/>
                    <a:pt x="230685" y="212023"/>
                    <a:pt x="229826" y="212425"/>
                  </a:cubicBezTo>
                  <a:cubicBezTo>
                    <a:pt x="228966" y="212828"/>
                    <a:pt x="228315" y="213573"/>
                    <a:pt x="228030" y="214478"/>
                  </a:cubicBezTo>
                  <a:close/>
                  <a:moveTo>
                    <a:pt x="202599" y="36016"/>
                  </a:moveTo>
                  <a:cubicBezTo>
                    <a:pt x="209232" y="43020"/>
                    <a:pt x="212792" y="52384"/>
                    <a:pt x="212488" y="62026"/>
                  </a:cubicBezTo>
                  <a:lnTo>
                    <a:pt x="212488" y="141290"/>
                  </a:lnTo>
                  <a:cubicBezTo>
                    <a:pt x="212488" y="149093"/>
                    <a:pt x="206163" y="155419"/>
                    <a:pt x="198359" y="155419"/>
                  </a:cubicBezTo>
                  <a:cubicBezTo>
                    <a:pt x="190556" y="155419"/>
                    <a:pt x="184230" y="149093"/>
                    <a:pt x="184230" y="141290"/>
                  </a:cubicBezTo>
                  <a:lnTo>
                    <a:pt x="184230" y="61602"/>
                  </a:lnTo>
                  <a:cubicBezTo>
                    <a:pt x="184386" y="59465"/>
                    <a:pt x="183683" y="57354"/>
                    <a:pt x="182277" y="55736"/>
                  </a:cubicBezTo>
                  <a:cubicBezTo>
                    <a:pt x="180872" y="54119"/>
                    <a:pt x="178880" y="53128"/>
                    <a:pt x="176742" y="52983"/>
                  </a:cubicBezTo>
                  <a:lnTo>
                    <a:pt x="152440" y="52983"/>
                  </a:lnTo>
                  <a:lnTo>
                    <a:pt x="152440" y="63580"/>
                  </a:lnTo>
                  <a:cubicBezTo>
                    <a:pt x="152440" y="71383"/>
                    <a:pt x="146114" y="77709"/>
                    <a:pt x="138311" y="77709"/>
                  </a:cubicBezTo>
                  <a:cubicBezTo>
                    <a:pt x="130508" y="77709"/>
                    <a:pt x="124182" y="71383"/>
                    <a:pt x="124182" y="63580"/>
                  </a:cubicBezTo>
                  <a:lnTo>
                    <a:pt x="124182" y="52983"/>
                  </a:lnTo>
                  <a:lnTo>
                    <a:pt x="88860" y="52983"/>
                  </a:lnTo>
                  <a:lnTo>
                    <a:pt x="88860" y="63580"/>
                  </a:lnTo>
                  <a:cubicBezTo>
                    <a:pt x="88860" y="71383"/>
                    <a:pt x="82534" y="77709"/>
                    <a:pt x="74731" y="77709"/>
                  </a:cubicBezTo>
                  <a:cubicBezTo>
                    <a:pt x="66927" y="77709"/>
                    <a:pt x="60602" y="71383"/>
                    <a:pt x="60602" y="63580"/>
                  </a:cubicBezTo>
                  <a:lnTo>
                    <a:pt x="60602" y="52983"/>
                  </a:lnTo>
                  <a:lnTo>
                    <a:pt x="35876" y="52983"/>
                  </a:lnTo>
                  <a:cubicBezTo>
                    <a:pt x="31751" y="53356"/>
                    <a:pt x="28644" y="56899"/>
                    <a:pt x="28811" y="61037"/>
                  </a:cubicBezTo>
                  <a:lnTo>
                    <a:pt x="28811" y="196251"/>
                  </a:lnTo>
                  <a:cubicBezTo>
                    <a:pt x="28657" y="198412"/>
                    <a:pt x="29379" y="200543"/>
                    <a:pt x="30814" y="202165"/>
                  </a:cubicBezTo>
                  <a:cubicBezTo>
                    <a:pt x="32250" y="203786"/>
                    <a:pt x="34278" y="204762"/>
                    <a:pt x="36441" y="204870"/>
                  </a:cubicBezTo>
                  <a:lnTo>
                    <a:pt x="159505" y="204870"/>
                  </a:lnTo>
                  <a:cubicBezTo>
                    <a:pt x="167308" y="204870"/>
                    <a:pt x="173634" y="211196"/>
                    <a:pt x="173634" y="218999"/>
                  </a:cubicBezTo>
                  <a:cubicBezTo>
                    <a:pt x="173634" y="226802"/>
                    <a:pt x="167308" y="233128"/>
                    <a:pt x="159505" y="233128"/>
                  </a:cubicBezTo>
                  <a:lnTo>
                    <a:pt x="35876" y="233128"/>
                  </a:lnTo>
                  <a:cubicBezTo>
                    <a:pt x="15818" y="232589"/>
                    <a:pt x="0" y="215885"/>
                    <a:pt x="553" y="195827"/>
                  </a:cubicBezTo>
                  <a:lnTo>
                    <a:pt x="553" y="61602"/>
                  </a:lnTo>
                  <a:cubicBezTo>
                    <a:pt x="155" y="41839"/>
                    <a:pt x="15697" y="25416"/>
                    <a:pt x="35452" y="24725"/>
                  </a:cubicBezTo>
                  <a:lnTo>
                    <a:pt x="60602" y="24725"/>
                  </a:lnTo>
                  <a:lnTo>
                    <a:pt x="60602" y="14129"/>
                  </a:lnTo>
                  <a:cubicBezTo>
                    <a:pt x="60602" y="6325"/>
                    <a:pt x="66927" y="0"/>
                    <a:pt x="74731" y="0"/>
                  </a:cubicBezTo>
                  <a:cubicBezTo>
                    <a:pt x="82534" y="0"/>
                    <a:pt x="88860" y="6325"/>
                    <a:pt x="88860" y="14129"/>
                  </a:cubicBezTo>
                  <a:lnTo>
                    <a:pt x="88860" y="24725"/>
                  </a:lnTo>
                  <a:lnTo>
                    <a:pt x="124182" y="24725"/>
                  </a:lnTo>
                  <a:lnTo>
                    <a:pt x="124182" y="14129"/>
                  </a:lnTo>
                  <a:cubicBezTo>
                    <a:pt x="124182" y="6325"/>
                    <a:pt x="130508" y="0"/>
                    <a:pt x="138311" y="0"/>
                  </a:cubicBezTo>
                  <a:cubicBezTo>
                    <a:pt x="146114" y="0"/>
                    <a:pt x="152440" y="6325"/>
                    <a:pt x="152440" y="14129"/>
                  </a:cubicBezTo>
                  <a:lnTo>
                    <a:pt x="152440" y="24725"/>
                  </a:lnTo>
                  <a:lnTo>
                    <a:pt x="177166" y="24725"/>
                  </a:lnTo>
                  <a:cubicBezTo>
                    <a:pt x="186810" y="24947"/>
                    <a:pt x="195966" y="29011"/>
                    <a:pt x="202599" y="36016"/>
                  </a:cubicBezTo>
                  <a:close/>
                  <a:moveTo>
                    <a:pt x="46473" y="123628"/>
                  </a:moveTo>
                  <a:cubicBezTo>
                    <a:pt x="46473" y="117776"/>
                    <a:pt x="51217" y="113032"/>
                    <a:pt x="57069" y="113032"/>
                  </a:cubicBezTo>
                  <a:lnTo>
                    <a:pt x="113585" y="113032"/>
                  </a:lnTo>
                  <a:cubicBezTo>
                    <a:pt x="119438" y="113032"/>
                    <a:pt x="124182" y="117776"/>
                    <a:pt x="124182" y="123628"/>
                  </a:cubicBezTo>
                  <a:cubicBezTo>
                    <a:pt x="124182" y="129481"/>
                    <a:pt x="119438" y="134225"/>
                    <a:pt x="113585" y="134225"/>
                  </a:cubicBezTo>
                  <a:lnTo>
                    <a:pt x="57069" y="134225"/>
                  </a:lnTo>
                  <a:cubicBezTo>
                    <a:pt x="51217" y="134225"/>
                    <a:pt x="46473" y="129481"/>
                    <a:pt x="46473" y="123628"/>
                  </a:cubicBezTo>
                  <a:close/>
                  <a:moveTo>
                    <a:pt x="166569" y="166015"/>
                  </a:moveTo>
                  <a:cubicBezTo>
                    <a:pt x="166569" y="171868"/>
                    <a:pt x="161825" y="176612"/>
                    <a:pt x="155972" y="176612"/>
                  </a:cubicBezTo>
                  <a:lnTo>
                    <a:pt x="57069" y="176612"/>
                  </a:lnTo>
                  <a:cubicBezTo>
                    <a:pt x="51217" y="176612"/>
                    <a:pt x="46473" y="171868"/>
                    <a:pt x="46473" y="166015"/>
                  </a:cubicBezTo>
                  <a:cubicBezTo>
                    <a:pt x="46473" y="160163"/>
                    <a:pt x="51217" y="155419"/>
                    <a:pt x="57069" y="155419"/>
                  </a:cubicBezTo>
                  <a:lnTo>
                    <a:pt x="155972" y="155419"/>
                  </a:lnTo>
                  <a:cubicBezTo>
                    <a:pt x="161825" y="155419"/>
                    <a:pt x="166569" y="160163"/>
                    <a:pt x="166569" y="166015"/>
                  </a:cubicBezTo>
                  <a:close/>
                </a:path>
              </a:pathLst>
            </a:custGeom>
            <a:solidFill>
              <a:srgbClr val="F669BE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85" name="Rounded Rectangle 14"/>
            <p:cNvSpPr/>
            <p:nvPr/>
          </p:nvSpPr>
          <p:spPr>
            <a:xfrm>
              <a:off x="6456534" y="3491719"/>
              <a:ext cx="501727" cy="501904"/>
            </a:xfrm>
            <a:custGeom>
              <a:avLst/>
              <a:gdLst/>
              <a:ahLst/>
              <a:cxnLst/>
              <a:rect l="0" t="0" r="0" b="0"/>
              <a:pathLst>
                <a:path w="338976" h="339096">
                  <a:moveTo>
                    <a:pt x="219282" y="296709"/>
                  </a:moveTo>
                  <a:cubicBezTo>
                    <a:pt x="219282" y="304512"/>
                    <a:pt x="212956" y="310838"/>
                    <a:pt x="205153" y="310838"/>
                  </a:cubicBezTo>
                  <a:lnTo>
                    <a:pt x="28258" y="310838"/>
                  </a:lnTo>
                  <a:cubicBezTo>
                    <a:pt x="12651" y="310838"/>
                    <a:pt x="0" y="298186"/>
                    <a:pt x="0" y="282580"/>
                  </a:cubicBezTo>
                  <a:lnTo>
                    <a:pt x="0" y="28258"/>
                  </a:lnTo>
                  <a:cubicBezTo>
                    <a:pt x="0" y="12651"/>
                    <a:pt x="12651" y="0"/>
                    <a:pt x="28258" y="0"/>
                  </a:cubicBezTo>
                  <a:lnTo>
                    <a:pt x="226064" y="0"/>
                  </a:lnTo>
                  <a:cubicBezTo>
                    <a:pt x="241670" y="0"/>
                    <a:pt x="254322" y="12651"/>
                    <a:pt x="254322" y="28258"/>
                  </a:cubicBezTo>
                  <a:lnTo>
                    <a:pt x="254322" y="86893"/>
                  </a:lnTo>
                  <a:cubicBezTo>
                    <a:pt x="254322" y="94696"/>
                    <a:pt x="247996" y="101022"/>
                    <a:pt x="240193" y="101022"/>
                  </a:cubicBezTo>
                  <a:cubicBezTo>
                    <a:pt x="232389" y="101022"/>
                    <a:pt x="226064" y="94696"/>
                    <a:pt x="226064" y="86893"/>
                  </a:cubicBezTo>
                  <a:lnTo>
                    <a:pt x="226064" y="42387"/>
                  </a:lnTo>
                  <a:cubicBezTo>
                    <a:pt x="226064" y="34583"/>
                    <a:pt x="219738" y="28258"/>
                    <a:pt x="211935" y="28258"/>
                  </a:cubicBezTo>
                  <a:lnTo>
                    <a:pt x="42387" y="28258"/>
                  </a:lnTo>
                  <a:cubicBezTo>
                    <a:pt x="34583" y="28258"/>
                    <a:pt x="28258" y="34583"/>
                    <a:pt x="28258" y="42387"/>
                  </a:cubicBezTo>
                  <a:lnTo>
                    <a:pt x="28258" y="268451"/>
                  </a:lnTo>
                  <a:cubicBezTo>
                    <a:pt x="28258" y="276254"/>
                    <a:pt x="34583" y="282580"/>
                    <a:pt x="42387" y="282580"/>
                  </a:cubicBezTo>
                  <a:lnTo>
                    <a:pt x="204870" y="282580"/>
                  </a:lnTo>
                  <a:cubicBezTo>
                    <a:pt x="208666" y="282504"/>
                    <a:pt x="212333" y="283959"/>
                    <a:pt x="215044" y="286617"/>
                  </a:cubicBezTo>
                  <a:cubicBezTo>
                    <a:pt x="217755" y="289275"/>
                    <a:pt x="219282" y="292912"/>
                    <a:pt x="219282" y="296709"/>
                  </a:cubicBezTo>
                  <a:close/>
                  <a:moveTo>
                    <a:pt x="200207" y="70645"/>
                  </a:moveTo>
                  <a:cubicBezTo>
                    <a:pt x="200131" y="76465"/>
                    <a:pt x="195431" y="81165"/>
                    <a:pt x="189611" y="81241"/>
                  </a:cubicBezTo>
                  <a:lnTo>
                    <a:pt x="113032" y="81241"/>
                  </a:lnTo>
                  <a:cubicBezTo>
                    <a:pt x="107179" y="81241"/>
                    <a:pt x="102435" y="76497"/>
                    <a:pt x="102435" y="70645"/>
                  </a:cubicBezTo>
                  <a:cubicBezTo>
                    <a:pt x="102435" y="64792"/>
                    <a:pt x="107179" y="60048"/>
                    <a:pt x="113032" y="60048"/>
                  </a:cubicBezTo>
                  <a:lnTo>
                    <a:pt x="189046" y="60048"/>
                  </a:lnTo>
                  <a:cubicBezTo>
                    <a:pt x="191942" y="59933"/>
                    <a:pt x="194761" y="60994"/>
                    <a:pt x="196863" y="62990"/>
                  </a:cubicBezTo>
                  <a:cubicBezTo>
                    <a:pt x="198966" y="64986"/>
                    <a:pt x="200172" y="67746"/>
                    <a:pt x="200208" y="70645"/>
                  </a:cubicBezTo>
                  <a:close/>
                  <a:moveTo>
                    <a:pt x="68808" y="84774"/>
                  </a:moveTo>
                  <a:cubicBezTo>
                    <a:pt x="61004" y="84774"/>
                    <a:pt x="54679" y="78448"/>
                    <a:pt x="54679" y="70645"/>
                  </a:cubicBezTo>
                  <a:cubicBezTo>
                    <a:pt x="54679" y="62841"/>
                    <a:pt x="61004" y="56516"/>
                    <a:pt x="68808" y="56516"/>
                  </a:cubicBezTo>
                  <a:cubicBezTo>
                    <a:pt x="76611" y="56516"/>
                    <a:pt x="82937" y="62841"/>
                    <a:pt x="82937" y="70645"/>
                  </a:cubicBezTo>
                  <a:cubicBezTo>
                    <a:pt x="82937" y="78448"/>
                    <a:pt x="76611" y="84774"/>
                    <a:pt x="68808" y="84774"/>
                  </a:cubicBezTo>
                  <a:close/>
                  <a:moveTo>
                    <a:pt x="153864" y="120096"/>
                  </a:moveTo>
                  <a:cubicBezTo>
                    <a:pt x="153788" y="125917"/>
                    <a:pt x="149088" y="130617"/>
                    <a:pt x="143268" y="130693"/>
                  </a:cubicBezTo>
                  <a:lnTo>
                    <a:pt x="113032" y="130693"/>
                  </a:lnTo>
                  <a:cubicBezTo>
                    <a:pt x="107179" y="130693"/>
                    <a:pt x="102435" y="125948"/>
                    <a:pt x="102435" y="120096"/>
                  </a:cubicBezTo>
                  <a:cubicBezTo>
                    <a:pt x="102435" y="114244"/>
                    <a:pt x="107179" y="109499"/>
                    <a:pt x="113032" y="109499"/>
                  </a:cubicBezTo>
                  <a:lnTo>
                    <a:pt x="142702" y="109499"/>
                  </a:lnTo>
                  <a:cubicBezTo>
                    <a:pt x="145599" y="109385"/>
                    <a:pt x="148418" y="110446"/>
                    <a:pt x="150520" y="112441"/>
                  </a:cubicBezTo>
                  <a:cubicBezTo>
                    <a:pt x="152622" y="114437"/>
                    <a:pt x="153828" y="117198"/>
                    <a:pt x="153864" y="120096"/>
                  </a:cubicBezTo>
                  <a:close/>
                  <a:moveTo>
                    <a:pt x="68808" y="134225"/>
                  </a:moveTo>
                  <a:cubicBezTo>
                    <a:pt x="61004" y="134225"/>
                    <a:pt x="54679" y="127899"/>
                    <a:pt x="54679" y="120096"/>
                  </a:cubicBezTo>
                  <a:cubicBezTo>
                    <a:pt x="54679" y="112293"/>
                    <a:pt x="61004" y="105967"/>
                    <a:pt x="68808" y="105967"/>
                  </a:cubicBezTo>
                  <a:cubicBezTo>
                    <a:pt x="76611" y="105967"/>
                    <a:pt x="82937" y="112293"/>
                    <a:pt x="82937" y="120096"/>
                  </a:cubicBezTo>
                  <a:cubicBezTo>
                    <a:pt x="82937" y="127899"/>
                    <a:pt x="76611" y="134225"/>
                    <a:pt x="68808" y="134225"/>
                  </a:cubicBezTo>
                  <a:close/>
                  <a:moveTo>
                    <a:pt x="161635" y="181698"/>
                  </a:moveTo>
                  <a:cubicBezTo>
                    <a:pt x="160453" y="182547"/>
                    <a:pt x="158861" y="182547"/>
                    <a:pt x="157679" y="181698"/>
                  </a:cubicBezTo>
                  <a:cubicBezTo>
                    <a:pt x="156502" y="180816"/>
                    <a:pt x="155996" y="179296"/>
                    <a:pt x="156408" y="177884"/>
                  </a:cubicBezTo>
                  <a:cubicBezTo>
                    <a:pt x="162764" y="153073"/>
                    <a:pt x="181538" y="133336"/>
                    <a:pt x="206000" y="125748"/>
                  </a:cubicBezTo>
                  <a:cubicBezTo>
                    <a:pt x="216988" y="121611"/>
                    <a:pt x="229261" y="122703"/>
                    <a:pt x="239345" y="128715"/>
                  </a:cubicBezTo>
                  <a:cubicBezTo>
                    <a:pt x="240239" y="129440"/>
                    <a:pt x="240759" y="130530"/>
                    <a:pt x="240758" y="131682"/>
                  </a:cubicBezTo>
                  <a:cubicBezTo>
                    <a:pt x="240719" y="132853"/>
                    <a:pt x="240078" y="133922"/>
                    <a:pt x="239062" y="134508"/>
                  </a:cubicBezTo>
                  <a:close/>
                  <a:moveTo>
                    <a:pt x="156266" y="255169"/>
                  </a:moveTo>
                  <a:cubicBezTo>
                    <a:pt x="156903" y="256210"/>
                    <a:pt x="156903" y="257519"/>
                    <a:pt x="156266" y="258560"/>
                  </a:cubicBezTo>
                  <a:cubicBezTo>
                    <a:pt x="155706" y="259557"/>
                    <a:pt x="154714" y="260236"/>
                    <a:pt x="153582" y="260397"/>
                  </a:cubicBezTo>
                  <a:lnTo>
                    <a:pt x="115999" y="263647"/>
                  </a:lnTo>
                  <a:cubicBezTo>
                    <a:pt x="113519" y="263661"/>
                    <a:pt x="111213" y="262374"/>
                    <a:pt x="109923" y="260256"/>
                  </a:cubicBezTo>
                  <a:cubicBezTo>
                    <a:pt x="108524" y="257956"/>
                    <a:pt x="108524" y="255067"/>
                    <a:pt x="109923" y="252767"/>
                  </a:cubicBezTo>
                  <a:lnTo>
                    <a:pt x="129986" y="220695"/>
                  </a:lnTo>
                  <a:cubicBezTo>
                    <a:pt x="130587" y="219713"/>
                    <a:pt x="131661" y="219121"/>
                    <a:pt x="132812" y="219140"/>
                  </a:cubicBezTo>
                  <a:cubicBezTo>
                    <a:pt x="134006" y="219100"/>
                    <a:pt x="135133" y="219690"/>
                    <a:pt x="135779" y="220695"/>
                  </a:cubicBezTo>
                  <a:close/>
                  <a:moveTo>
                    <a:pt x="279189" y="338389"/>
                  </a:moveTo>
                  <a:cubicBezTo>
                    <a:pt x="277343" y="338395"/>
                    <a:pt x="275804" y="336979"/>
                    <a:pt x="275656" y="335139"/>
                  </a:cubicBezTo>
                  <a:lnTo>
                    <a:pt x="271983" y="296426"/>
                  </a:lnTo>
                  <a:cubicBezTo>
                    <a:pt x="271832" y="295718"/>
                    <a:pt x="271278" y="295164"/>
                    <a:pt x="270570" y="295013"/>
                  </a:cubicBezTo>
                  <a:cubicBezTo>
                    <a:pt x="252422" y="291220"/>
                    <a:pt x="238263" y="277006"/>
                    <a:pt x="234541" y="258843"/>
                  </a:cubicBezTo>
                  <a:cubicBezTo>
                    <a:pt x="234291" y="257576"/>
                    <a:pt x="233370" y="256547"/>
                    <a:pt x="232139" y="256158"/>
                  </a:cubicBezTo>
                  <a:lnTo>
                    <a:pt x="200208" y="245703"/>
                  </a:lnTo>
                  <a:cubicBezTo>
                    <a:pt x="194342" y="244376"/>
                    <a:pt x="189705" y="239892"/>
                    <a:pt x="188181" y="234075"/>
                  </a:cubicBezTo>
                  <a:cubicBezTo>
                    <a:pt x="186656" y="228258"/>
                    <a:pt x="188500" y="222077"/>
                    <a:pt x="192960" y="218044"/>
                  </a:cubicBezTo>
                  <a:cubicBezTo>
                    <a:pt x="197421" y="214011"/>
                    <a:pt x="203757" y="212800"/>
                    <a:pt x="209391" y="214902"/>
                  </a:cubicBezTo>
                  <a:lnTo>
                    <a:pt x="250789" y="226487"/>
                  </a:lnTo>
                  <a:cubicBezTo>
                    <a:pt x="251699" y="226835"/>
                    <a:pt x="252705" y="226835"/>
                    <a:pt x="253615" y="226487"/>
                  </a:cubicBezTo>
                  <a:lnTo>
                    <a:pt x="296002" y="200490"/>
                  </a:lnTo>
                  <a:cubicBezTo>
                    <a:pt x="296899" y="200079"/>
                    <a:pt x="297931" y="200079"/>
                    <a:pt x="298828" y="200490"/>
                  </a:cubicBezTo>
                  <a:cubicBezTo>
                    <a:pt x="299725" y="200764"/>
                    <a:pt x="300483" y="201371"/>
                    <a:pt x="300947" y="202186"/>
                  </a:cubicBezTo>
                  <a:cubicBezTo>
                    <a:pt x="324684" y="244149"/>
                    <a:pt x="336129" y="317054"/>
                    <a:pt x="338813" y="334998"/>
                  </a:cubicBezTo>
                  <a:cubicBezTo>
                    <a:pt x="338976" y="336020"/>
                    <a:pt x="338664" y="337061"/>
                    <a:pt x="337965" y="337824"/>
                  </a:cubicBezTo>
                  <a:cubicBezTo>
                    <a:pt x="337301" y="338622"/>
                    <a:pt x="336319" y="339087"/>
                    <a:pt x="335281" y="339096"/>
                  </a:cubicBezTo>
                  <a:close/>
                  <a:moveTo>
                    <a:pt x="180568" y="249518"/>
                  </a:moveTo>
                  <a:cubicBezTo>
                    <a:pt x="181132" y="250292"/>
                    <a:pt x="181385" y="251250"/>
                    <a:pt x="181275" y="252202"/>
                  </a:cubicBezTo>
                  <a:cubicBezTo>
                    <a:pt x="181013" y="253142"/>
                    <a:pt x="180470" y="253980"/>
                    <a:pt x="179720" y="254604"/>
                  </a:cubicBezTo>
                  <a:lnTo>
                    <a:pt x="177742" y="255734"/>
                  </a:lnTo>
                  <a:cubicBezTo>
                    <a:pt x="176871" y="256025"/>
                    <a:pt x="175929" y="256025"/>
                    <a:pt x="175058" y="255734"/>
                  </a:cubicBezTo>
                  <a:cubicBezTo>
                    <a:pt x="174161" y="255461"/>
                    <a:pt x="173403" y="254854"/>
                    <a:pt x="172938" y="254039"/>
                  </a:cubicBezTo>
                  <a:lnTo>
                    <a:pt x="147224" y="211652"/>
                  </a:lnTo>
                  <a:cubicBezTo>
                    <a:pt x="146234" y="210009"/>
                    <a:pt x="146736" y="207877"/>
                    <a:pt x="148354" y="206848"/>
                  </a:cubicBezTo>
                  <a:lnTo>
                    <a:pt x="271983" y="131823"/>
                  </a:lnTo>
                  <a:cubicBezTo>
                    <a:pt x="278423" y="127922"/>
                    <a:pt x="286153" y="126752"/>
                    <a:pt x="293459" y="128573"/>
                  </a:cubicBezTo>
                  <a:cubicBezTo>
                    <a:pt x="300765" y="130217"/>
                    <a:pt x="307060" y="134823"/>
                    <a:pt x="310838" y="141290"/>
                  </a:cubicBezTo>
                  <a:cubicBezTo>
                    <a:pt x="318819" y="154675"/>
                    <a:pt x="314457" y="171994"/>
                    <a:pt x="301089" y="180003"/>
                  </a:cubicBezTo>
                  <a:lnTo>
                    <a:pt x="260538" y="204870"/>
                  </a:lnTo>
                  <a:lnTo>
                    <a:pt x="249659" y="211511"/>
                  </a:lnTo>
                  <a:cubicBezTo>
                    <a:pt x="248762" y="211922"/>
                    <a:pt x="247730" y="211922"/>
                    <a:pt x="246833" y="211511"/>
                  </a:cubicBezTo>
                  <a:lnTo>
                    <a:pt x="213065" y="201903"/>
                  </a:lnTo>
                  <a:cubicBezTo>
                    <a:pt x="210300" y="201162"/>
                    <a:pt x="207450" y="200782"/>
                    <a:pt x="204587" y="200773"/>
                  </a:cubicBezTo>
                  <a:cubicBezTo>
                    <a:pt x="191284" y="200853"/>
                    <a:pt x="179565" y="209542"/>
                    <a:pt x="175623" y="222249"/>
                  </a:cubicBezTo>
                  <a:cubicBezTo>
                    <a:pt x="172739" y="231602"/>
                    <a:pt x="174584" y="241773"/>
                    <a:pt x="180568" y="249518"/>
                  </a:cubicBezTo>
                  <a:close/>
                </a:path>
              </a:pathLst>
            </a:custGeom>
            <a:solidFill>
              <a:srgbClr val="E0CB1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86" name="Rounded Rectangle 15"/>
            <p:cNvSpPr/>
            <p:nvPr/>
          </p:nvSpPr>
          <p:spPr>
            <a:xfrm>
              <a:off x="4745082" y="3491719"/>
              <a:ext cx="494951" cy="483777"/>
            </a:xfrm>
            <a:custGeom>
              <a:avLst/>
              <a:gdLst/>
              <a:ahLst/>
              <a:cxnLst/>
              <a:rect l="0" t="0" r="0" b="0"/>
              <a:pathLst>
                <a:path w="334398" h="326849">
                  <a:moveTo>
                    <a:pt x="250951" y="116964"/>
                  </a:moveTo>
                  <a:cubicBezTo>
                    <a:pt x="267328" y="146607"/>
                    <a:pt x="266347" y="182799"/>
                    <a:pt x="248387" y="211511"/>
                  </a:cubicBezTo>
                  <a:cubicBezTo>
                    <a:pt x="245266" y="216466"/>
                    <a:pt x="238719" y="217952"/>
                    <a:pt x="233764" y="214831"/>
                  </a:cubicBezTo>
                  <a:cubicBezTo>
                    <a:pt x="228809" y="211710"/>
                    <a:pt x="227322" y="205162"/>
                    <a:pt x="230444" y="200207"/>
                  </a:cubicBezTo>
                  <a:cubicBezTo>
                    <a:pt x="244623" y="178117"/>
                    <a:pt x="245384" y="149986"/>
                    <a:pt x="232422" y="127161"/>
                  </a:cubicBezTo>
                  <a:cubicBezTo>
                    <a:pt x="212094" y="92943"/>
                    <a:pt x="167877" y="81683"/>
                    <a:pt x="133660" y="102011"/>
                  </a:cubicBezTo>
                  <a:cubicBezTo>
                    <a:pt x="99443" y="122338"/>
                    <a:pt x="88183" y="166555"/>
                    <a:pt x="108510" y="200773"/>
                  </a:cubicBezTo>
                  <a:cubicBezTo>
                    <a:pt x="110862" y="203981"/>
                    <a:pt x="111219" y="208237"/>
                    <a:pt x="109434" y="211793"/>
                  </a:cubicBezTo>
                  <a:cubicBezTo>
                    <a:pt x="107648" y="215348"/>
                    <a:pt x="104022" y="217604"/>
                    <a:pt x="100043" y="217634"/>
                  </a:cubicBezTo>
                  <a:cubicBezTo>
                    <a:pt x="96065" y="217664"/>
                    <a:pt x="92405" y="215463"/>
                    <a:pt x="90566" y="211935"/>
                  </a:cubicBezTo>
                  <a:cubicBezTo>
                    <a:pt x="72264" y="183198"/>
                    <a:pt x="71119" y="146760"/>
                    <a:pt x="87580" y="116931"/>
                  </a:cubicBezTo>
                  <a:cubicBezTo>
                    <a:pt x="104040" y="87102"/>
                    <a:pt x="135478" y="68644"/>
                    <a:pt x="169547" y="68808"/>
                  </a:cubicBezTo>
                  <a:cubicBezTo>
                    <a:pt x="203413" y="68887"/>
                    <a:pt x="234574" y="87321"/>
                    <a:pt x="250951" y="116964"/>
                  </a:cubicBezTo>
                  <a:close/>
                  <a:moveTo>
                    <a:pt x="282580" y="268451"/>
                  </a:moveTo>
                  <a:cubicBezTo>
                    <a:pt x="280288" y="271982"/>
                    <a:pt x="276123" y="273821"/>
                    <a:pt x="271969" y="273137"/>
                  </a:cubicBezTo>
                  <a:cubicBezTo>
                    <a:pt x="267815" y="272453"/>
                    <a:pt x="264460" y="269375"/>
                    <a:pt x="263422" y="265296"/>
                  </a:cubicBezTo>
                  <a:cubicBezTo>
                    <a:pt x="262383" y="261216"/>
                    <a:pt x="263858" y="256909"/>
                    <a:pt x="267179" y="254322"/>
                  </a:cubicBezTo>
                  <a:cubicBezTo>
                    <a:pt x="302699" y="215800"/>
                    <a:pt x="311715" y="159760"/>
                    <a:pt x="290068" y="112042"/>
                  </a:cubicBezTo>
                  <a:cubicBezTo>
                    <a:pt x="269307" y="64037"/>
                    <a:pt x="221848" y="33103"/>
                    <a:pt x="169548" y="33485"/>
                  </a:cubicBezTo>
                  <a:cubicBezTo>
                    <a:pt x="117191" y="33051"/>
                    <a:pt x="69684" y="64072"/>
                    <a:pt x="49027" y="112184"/>
                  </a:cubicBezTo>
                  <a:cubicBezTo>
                    <a:pt x="27395" y="159743"/>
                    <a:pt x="36235" y="215622"/>
                    <a:pt x="71492" y="254180"/>
                  </a:cubicBezTo>
                  <a:cubicBezTo>
                    <a:pt x="75624" y="258317"/>
                    <a:pt x="75624" y="265020"/>
                    <a:pt x="71492" y="269157"/>
                  </a:cubicBezTo>
                  <a:cubicBezTo>
                    <a:pt x="67162" y="273101"/>
                    <a:pt x="60455" y="272784"/>
                    <a:pt x="56516" y="268451"/>
                  </a:cubicBezTo>
                  <a:cubicBezTo>
                    <a:pt x="15315" y="223900"/>
                    <a:pt x="4745" y="159032"/>
                    <a:pt x="29670" y="103706"/>
                  </a:cubicBezTo>
                  <a:cubicBezTo>
                    <a:pt x="53568" y="47793"/>
                    <a:pt x="108744" y="11734"/>
                    <a:pt x="169548" y="12292"/>
                  </a:cubicBezTo>
                  <a:cubicBezTo>
                    <a:pt x="230250" y="11800"/>
                    <a:pt x="285349" y="47697"/>
                    <a:pt x="309425" y="103424"/>
                  </a:cubicBezTo>
                  <a:cubicBezTo>
                    <a:pt x="334398" y="158836"/>
                    <a:pt x="323829" y="223811"/>
                    <a:pt x="282580" y="268451"/>
                  </a:cubicBezTo>
                  <a:close/>
                  <a:moveTo>
                    <a:pt x="0" y="0"/>
                  </a:moveTo>
                  <a:moveTo>
                    <a:pt x="244007" y="262234"/>
                  </a:moveTo>
                  <a:cubicBezTo>
                    <a:pt x="242453" y="269016"/>
                    <a:pt x="235813" y="305469"/>
                    <a:pt x="232987" y="321010"/>
                  </a:cubicBezTo>
                  <a:cubicBezTo>
                    <a:pt x="232428" y="324387"/>
                    <a:pt x="229486" y="326849"/>
                    <a:pt x="226064" y="326803"/>
                  </a:cubicBezTo>
                  <a:lnTo>
                    <a:pt x="149908" y="326803"/>
                  </a:lnTo>
                  <a:cubicBezTo>
                    <a:pt x="147533" y="326831"/>
                    <a:pt x="145304" y="325663"/>
                    <a:pt x="143974" y="323695"/>
                  </a:cubicBezTo>
                  <a:lnTo>
                    <a:pt x="102859" y="261951"/>
                  </a:lnTo>
                  <a:cubicBezTo>
                    <a:pt x="87317" y="238356"/>
                    <a:pt x="120802" y="228607"/>
                    <a:pt x="141855" y="258843"/>
                  </a:cubicBezTo>
                  <a:cubicBezTo>
                    <a:pt x="142729" y="260120"/>
                    <a:pt x="144356" y="260643"/>
                    <a:pt x="145811" y="260114"/>
                  </a:cubicBezTo>
                  <a:cubicBezTo>
                    <a:pt x="147269" y="259690"/>
                    <a:pt x="148293" y="258382"/>
                    <a:pt x="148354" y="256865"/>
                  </a:cubicBezTo>
                  <a:lnTo>
                    <a:pt x="148354" y="156973"/>
                  </a:lnTo>
                  <a:cubicBezTo>
                    <a:pt x="148354" y="149169"/>
                    <a:pt x="154680" y="142844"/>
                    <a:pt x="162483" y="142844"/>
                  </a:cubicBezTo>
                  <a:cubicBezTo>
                    <a:pt x="170286" y="142844"/>
                    <a:pt x="176612" y="149169"/>
                    <a:pt x="176612" y="156973"/>
                  </a:cubicBezTo>
                  <a:lnTo>
                    <a:pt x="176612" y="220977"/>
                  </a:lnTo>
                  <a:cubicBezTo>
                    <a:pt x="176593" y="222509"/>
                    <a:pt x="177563" y="223878"/>
                    <a:pt x="179014" y="224368"/>
                  </a:cubicBezTo>
                  <a:lnTo>
                    <a:pt x="231998" y="240193"/>
                  </a:lnTo>
                  <a:cubicBezTo>
                    <a:pt x="241278" y="243113"/>
                    <a:pt x="246584" y="252852"/>
                    <a:pt x="244007" y="262234"/>
                  </a:cubicBezTo>
                  <a:close/>
                </a:path>
              </a:pathLst>
            </a:custGeom>
            <a:solidFill>
              <a:srgbClr val="3CC58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87" name="Rounded Rectangle 17"/>
            <p:cNvSpPr/>
            <p:nvPr/>
          </p:nvSpPr>
          <p:spPr>
            <a:xfrm>
              <a:off x="3110417" y="3491719"/>
              <a:ext cx="425112" cy="501904"/>
            </a:xfrm>
            <a:custGeom>
              <a:avLst/>
              <a:gdLst/>
              <a:ahLst/>
              <a:cxnLst/>
              <a:rect l="0" t="0" r="0" b="0"/>
              <a:pathLst>
                <a:path w="287214" h="339096">
                  <a:moveTo>
                    <a:pt x="247257" y="42387"/>
                  </a:moveTo>
                  <a:cubicBezTo>
                    <a:pt x="247257" y="65796"/>
                    <a:pt x="228280" y="84774"/>
                    <a:pt x="204870" y="84774"/>
                  </a:cubicBezTo>
                  <a:cubicBezTo>
                    <a:pt x="181460" y="84774"/>
                    <a:pt x="162483" y="65796"/>
                    <a:pt x="162483" y="42387"/>
                  </a:cubicBezTo>
                  <a:cubicBezTo>
                    <a:pt x="162483" y="18977"/>
                    <a:pt x="181460" y="0"/>
                    <a:pt x="204870" y="0"/>
                  </a:cubicBezTo>
                  <a:cubicBezTo>
                    <a:pt x="228280" y="0"/>
                    <a:pt x="247257" y="18977"/>
                    <a:pt x="247257" y="42387"/>
                  </a:cubicBezTo>
                  <a:close/>
                  <a:moveTo>
                    <a:pt x="28258" y="268451"/>
                  </a:moveTo>
                  <a:lnTo>
                    <a:pt x="141290" y="268451"/>
                  </a:lnTo>
                  <a:lnTo>
                    <a:pt x="141290" y="211935"/>
                  </a:lnTo>
                  <a:cubicBezTo>
                    <a:pt x="141290" y="204131"/>
                    <a:pt x="147615" y="197806"/>
                    <a:pt x="155419" y="197806"/>
                  </a:cubicBezTo>
                  <a:cubicBezTo>
                    <a:pt x="163222" y="197806"/>
                    <a:pt x="169548" y="204131"/>
                    <a:pt x="169548" y="211935"/>
                  </a:cubicBezTo>
                  <a:lnTo>
                    <a:pt x="169548" y="296709"/>
                  </a:lnTo>
                  <a:cubicBezTo>
                    <a:pt x="169548" y="320118"/>
                    <a:pt x="150570" y="339096"/>
                    <a:pt x="127161" y="339096"/>
                  </a:cubicBezTo>
                  <a:lnTo>
                    <a:pt x="42387" y="339096"/>
                  </a:lnTo>
                  <a:cubicBezTo>
                    <a:pt x="18977" y="339096"/>
                    <a:pt x="0" y="320118"/>
                    <a:pt x="0" y="296709"/>
                  </a:cubicBezTo>
                  <a:lnTo>
                    <a:pt x="0" y="127161"/>
                  </a:lnTo>
                  <a:cubicBezTo>
                    <a:pt x="0" y="103751"/>
                    <a:pt x="18977" y="84774"/>
                    <a:pt x="42387" y="84774"/>
                  </a:cubicBezTo>
                  <a:lnTo>
                    <a:pt x="113032" y="84774"/>
                  </a:lnTo>
                  <a:cubicBezTo>
                    <a:pt x="120835" y="84774"/>
                    <a:pt x="127161" y="91099"/>
                    <a:pt x="127161" y="98903"/>
                  </a:cubicBezTo>
                  <a:cubicBezTo>
                    <a:pt x="127161" y="106706"/>
                    <a:pt x="120835" y="113032"/>
                    <a:pt x="113032" y="113032"/>
                  </a:cubicBezTo>
                  <a:lnTo>
                    <a:pt x="42387" y="113032"/>
                  </a:lnTo>
                  <a:cubicBezTo>
                    <a:pt x="34583" y="113032"/>
                    <a:pt x="28258" y="119357"/>
                    <a:pt x="28258" y="127161"/>
                  </a:cubicBezTo>
                  <a:close/>
                  <a:moveTo>
                    <a:pt x="125649" y="153455"/>
                  </a:moveTo>
                  <a:cubicBezTo>
                    <a:pt x="136828" y="124203"/>
                    <a:pt x="163206" y="103484"/>
                    <a:pt x="194273" y="99552"/>
                  </a:cubicBezTo>
                  <a:lnTo>
                    <a:pt x="194273" y="141290"/>
                  </a:lnTo>
                  <a:cubicBezTo>
                    <a:pt x="194273" y="147142"/>
                    <a:pt x="199018" y="151886"/>
                    <a:pt x="204870" y="151886"/>
                  </a:cubicBezTo>
                  <a:cubicBezTo>
                    <a:pt x="210722" y="151886"/>
                    <a:pt x="215467" y="147142"/>
                    <a:pt x="215467" y="141290"/>
                  </a:cubicBezTo>
                  <a:lnTo>
                    <a:pt x="215467" y="99552"/>
                  </a:lnTo>
                  <a:cubicBezTo>
                    <a:pt x="246539" y="103479"/>
                    <a:pt x="272924" y="124199"/>
                    <a:pt x="284105" y="153455"/>
                  </a:cubicBezTo>
                  <a:cubicBezTo>
                    <a:pt x="287214" y="161621"/>
                    <a:pt x="280517" y="169548"/>
                    <a:pt x="271771" y="169548"/>
                  </a:cubicBezTo>
                  <a:lnTo>
                    <a:pt x="137969" y="169548"/>
                  </a:lnTo>
                  <a:cubicBezTo>
                    <a:pt x="129223" y="169548"/>
                    <a:pt x="122526" y="161621"/>
                    <a:pt x="125635" y="153455"/>
                  </a:cubicBezTo>
                  <a:close/>
                </a:path>
              </a:pathLst>
            </a:custGeom>
            <a:solidFill>
              <a:srgbClr val="4F92F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88" name="Rounded Rectangle 18"/>
            <p:cNvSpPr/>
            <p:nvPr/>
          </p:nvSpPr>
          <p:spPr>
            <a:xfrm>
              <a:off x="3905919" y="4349710"/>
              <a:ext cx="503418" cy="496047"/>
            </a:xfrm>
            <a:custGeom>
              <a:avLst/>
              <a:gdLst/>
              <a:ahLst/>
              <a:cxnLst/>
              <a:rect l="0" t="0" r="0" b="0"/>
              <a:pathLst>
                <a:path w="340119" h="335139">
                  <a:moveTo>
                    <a:pt x="0" y="0"/>
                  </a:moveTo>
                  <a:moveTo>
                    <a:pt x="335987" y="177036"/>
                  </a:moveTo>
                  <a:lnTo>
                    <a:pt x="306740" y="206000"/>
                  </a:lnTo>
                  <a:cubicBezTo>
                    <a:pt x="304722" y="207938"/>
                    <a:pt x="302049" y="209048"/>
                    <a:pt x="299252" y="209109"/>
                  </a:cubicBezTo>
                  <a:cubicBezTo>
                    <a:pt x="297842" y="209113"/>
                    <a:pt x="296447" y="208824"/>
                    <a:pt x="295154" y="208261"/>
                  </a:cubicBezTo>
                  <a:cubicBezTo>
                    <a:pt x="291225" y="206613"/>
                    <a:pt x="288664" y="202773"/>
                    <a:pt x="288655" y="198512"/>
                  </a:cubicBezTo>
                  <a:lnTo>
                    <a:pt x="288655" y="180144"/>
                  </a:lnTo>
                  <a:lnTo>
                    <a:pt x="225357" y="180144"/>
                  </a:lnTo>
                  <a:cubicBezTo>
                    <a:pt x="221614" y="191852"/>
                    <a:pt x="210732" y="199797"/>
                    <a:pt x="198441" y="199797"/>
                  </a:cubicBezTo>
                  <a:cubicBezTo>
                    <a:pt x="186150" y="199797"/>
                    <a:pt x="175269" y="191852"/>
                    <a:pt x="171526" y="180144"/>
                  </a:cubicBezTo>
                  <a:lnTo>
                    <a:pt x="95229" y="180144"/>
                  </a:lnTo>
                  <a:cubicBezTo>
                    <a:pt x="92359" y="187617"/>
                    <a:pt x="86454" y="193523"/>
                    <a:pt x="78981" y="196393"/>
                  </a:cubicBezTo>
                  <a:lnTo>
                    <a:pt x="78981" y="249376"/>
                  </a:lnTo>
                  <a:lnTo>
                    <a:pt x="111760" y="249376"/>
                  </a:lnTo>
                  <a:cubicBezTo>
                    <a:pt x="119563" y="249376"/>
                    <a:pt x="125889" y="255702"/>
                    <a:pt x="125889" y="263505"/>
                  </a:cubicBezTo>
                  <a:lnTo>
                    <a:pt x="125889" y="321010"/>
                  </a:lnTo>
                  <a:cubicBezTo>
                    <a:pt x="125889" y="328814"/>
                    <a:pt x="119563" y="335139"/>
                    <a:pt x="111760" y="335139"/>
                  </a:cubicBezTo>
                  <a:lnTo>
                    <a:pt x="25008" y="335139"/>
                  </a:lnTo>
                  <a:cubicBezTo>
                    <a:pt x="17205" y="335139"/>
                    <a:pt x="10879" y="328814"/>
                    <a:pt x="10879" y="321010"/>
                  </a:cubicBezTo>
                  <a:lnTo>
                    <a:pt x="10879" y="263223"/>
                  </a:lnTo>
                  <a:cubicBezTo>
                    <a:pt x="10879" y="255420"/>
                    <a:pt x="17205" y="249094"/>
                    <a:pt x="25008" y="249094"/>
                  </a:cubicBezTo>
                  <a:lnTo>
                    <a:pt x="57787" y="249094"/>
                  </a:lnTo>
                  <a:lnTo>
                    <a:pt x="57787" y="196393"/>
                  </a:lnTo>
                  <a:cubicBezTo>
                    <a:pt x="50260" y="193556"/>
                    <a:pt x="44299" y="187646"/>
                    <a:pt x="41397" y="180144"/>
                  </a:cubicBezTo>
                  <a:lnTo>
                    <a:pt x="10596" y="180144"/>
                  </a:lnTo>
                  <a:cubicBezTo>
                    <a:pt x="4744" y="180144"/>
                    <a:pt x="0" y="175400"/>
                    <a:pt x="0" y="169548"/>
                  </a:cubicBezTo>
                  <a:cubicBezTo>
                    <a:pt x="0" y="163695"/>
                    <a:pt x="4744" y="158951"/>
                    <a:pt x="10596" y="158951"/>
                  </a:cubicBezTo>
                  <a:lnTo>
                    <a:pt x="41397" y="158951"/>
                  </a:lnTo>
                  <a:cubicBezTo>
                    <a:pt x="45141" y="147243"/>
                    <a:pt x="56022" y="139298"/>
                    <a:pt x="68313" y="139298"/>
                  </a:cubicBezTo>
                  <a:cubicBezTo>
                    <a:pt x="80604" y="139298"/>
                    <a:pt x="91486" y="147243"/>
                    <a:pt x="95229" y="158951"/>
                  </a:cubicBezTo>
                  <a:lnTo>
                    <a:pt x="171526" y="158951"/>
                  </a:lnTo>
                  <a:cubicBezTo>
                    <a:pt x="174427" y="151449"/>
                    <a:pt x="180389" y="145539"/>
                    <a:pt x="187915" y="142702"/>
                  </a:cubicBezTo>
                  <a:lnTo>
                    <a:pt x="187915" y="89719"/>
                  </a:lnTo>
                  <a:lnTo>
                    <a:pt x="155419" y="89719"/>
                  </a:lnTo>
                  <a:cubicBezTo>
                    <a:pt x="147615" y="89719"/>
                    <a:pt x="141290" y="83393"/>
                    <a:pt x="141290" y="75590"/>
                  </a:cubicBezTo>
                  <a:lnTo>
                    <a:pt x="141290" y="17802"/>
                  </a:lnTo>
                  <a:cubicBezTo>
                    <a:pt x="141290" y="9999"/>
                    <a:pt x="147615" y="3673"/>
                    <a:pt x="155419" y="3673"/>
                  </a:cubicBezTo>
                  <a:lnTo>
                    <a:pt x="241888" y="3673"/>
                  </a:lnTo>
                  <a:cubicBezTo>
                    <a:pt x="249691" y="3673"/>
                    <a:pt x="256017" y="9999"/>
                    <a:pt x="256017" y="17802"/>
                  </a:cubicBezTo>
                  <a:lnTo>
                    <a:pt x="256017" y="75872"/>
                  </a:lnTo>
                  <a:cubicBezTo>
                    <a:pt x="256017" y="83675"/>
                    <a:pt x="249691" y="90001"/>
                    <a:pt x="241888" y="90001"/>
                  </a:cubicBezTo>
                  <a:lnTo>
                    <a:pt x="209109" y="90001"/>
                  </a:lnTo>
                  <a:lnTo>
                    <a:pt x="209109" y="142702"/>
                  </a:lnTo>
                  <a:cubicBezTo>
                    <a:pt x="216850" y="145403"/>
                    <a:pt x="223037" y="151332"/>
                    <a:pt x="226064" y="158951"/>
                  </a:cubicBezTo>
                  <a:lnTo>
                    <a:pt x="288655" y="158951"/>
                  </a:lnTo>
                  <a:lnTo>
                    <a:pt x="288655" y="140583"/>
                  </a:lnTo>
                  <a:cubicBezTo>
                    <a:pt x="288664" y="136322"/>
                    <a:pt x="291225" y="132482"/>
                    <a:pt x="295154" y="130834"/>
                  </a:cubicBezTo>
                  <a:cubicBezTo>
                    <a:pt x="299128" y="129281"/>
                    <a:pt x="303641" y="130162"/>
                    <a:pt x="306740" y="133095"/>
                  </a:cubicBezTo>
                  <a:lnTo>
                    <a:pt x="335987" y="162059"/>
                  </a:lnTo>
                  <a:cubicBezTo>
                    <a:pt x="340119" y="166196"/>
                    <a:pt x="340119" y="172899"/>
                    <a:pt x="335987" y="177036"/>
                  </a:cubicBezTo>
                  <a:close/>
                </a:path>
              </a:pathLst>
            </a:custGeom>
            <a:solidFill>
              <a:srgbClr val="1AC6F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89" name="Rounded Rectangle 19"/>
            <p:cNvSpPr/>
            <p:nvPr/>
          </p:nvSpPr>
          <p:spPr>
            <a:xfrm>
              <a:off x="5627572" y="4349710"/>
              <a:ext cx="486637" cy="489640"/>
            </a:xfrm>
            <a:custGeom>
              <a:avLst/>
              <a:gdLst/>
              <a:ahLst/>
              <a:cxnLst/>
              <a:rect l="0" t="0" r="0" b="0"/>
              <a:pathLst>
                <a:path w="328781" h="330810">
                  <a:moveTo>
                    <a:pt x="260538" y="0"/>
                  </a:moveTo>
                  <a:cubicBezTo>
                    <a:pt x="268342" y="0"/>
                    <a:pt x="274667" y="6325"/>
                    <a:pt x="274667" y="14129"/>
                  </a:cubicBezTo>
                  <a:lnTo>
                    <a:pt x="274667" y="43474"/>
                  </a:lnTo>
                  <a:lnTo>
                    <a:pt x="300523" y="43474"/>
                  </a:lnTo>
                  <a:cubicBezTo>
                    <a:pt x="316130" y="43474"/>
                    <a:pt x="328781" y="56126"/>
                    <a:pt x="328781" y="71732"/>
                  </a:cubicBezTo>
                  <a:lnTo>
                    <a:pt x="328781" y="121382"/>
                  </a:lnTo>
                  <a:cubicBezTo>
                    <a:pt x="328781" y="136988"/>
                    <a:pt x="316130" y="149640"/>
                    <a:pt x="300523" y="149640"/>
                  </a:cubicBezTo>
                  <a:lnTo>
                    <a:pt x="220553" y="149640"/>
                  </a:lnTo>
                  <a:cubicBezTo>
                    <a:pt x="204947" y="149640"/>
                    <a:pt x="192295" y="136988"/>
                    <a:pt x="192295" y="121382"/>
                  </a:cubicBezTo>
                  <a:lnTo>
                    <a:pt x="192295" y="71732"/>
                  </a:lnTo>
                  <a:cubicBezTo>
                    <a:pt x="192295" y="56126"/>
                    <a:pt x="204947" y="43474"/>
                    <a:pt x="220553" y="43474"/>
                  </a:cubicBezTo>
                  <a:lnTo>
                    <a:pt x="246409" y="43474"/>
                  </a:lnTo>
                  <a:lnTo>
                    <a:pt x="246409" y="14129"/>
                  </a:lnTo>
                  <a:cubicBezTo>
                    <a:pt x="246409" y="6325"/>
                    <a:pt x="252735" y="0"/>
                    <a:pt x="260538" y="0"/>
                  </a:cubicBezTo>
                  <a:close/>
                  <a:moveTo>
                    <a:pt x="245689" y="105614"/>
                  </a:moveTo>
                  <a:lnTo>
                    <a:pt x="245689" y="87529"/>
                  </a:lnTo>
                  <a:cubicBezTo>
                    <a:pt x="245689" y="81676"/>
                    <a:pt x="240944" y="76932"/>
                    <a:pt x="235092" y="76932"/>
                  </a:cubicBezTo>
                  <a:cubicBezTo>
                    <a:pt x="229240" y="76932"/>
                    <a:pt x="224495" y="81676"/>
                    <a:pt x="224495" y="87529"/>
                  </a:cubicBezTo>
                  <a:lnTo>
                    <a:pt x="224495" y="105614"/>
                  </a:lnTo>
                  <a:cubicBezTo>
                    <a:pt x="224495" y="111466"/>
                    <a:pt x="229240" y="116211"/>
                    <a:pt x="235092" y="116211"/>
                  </a:cubicBezTo>
                  <a:cubicBezTo>
                    <a:pt x="240944" y="116211"/>
                    <a:pt x="245689" y="111466"/>
                    <a:pt x="245689" y="105614"/>
                  </a:cubicBezTo>
                  <a:close/>
                  <a:moveTo>
                    <a:pt x="275388" y="105614"/>
                  </a:moveTo>
                  <a:cubicBezTo>
                    <a:pt x="275388" y="111466"/>
                    <a:pt x="280132" y="116211"/>
                    <a:pt x="285985" y="116211"/>
                  </a:cubicBezTo>
                  <a:cubicBezTo>
                    <a:pt x="291837" y="116211"/>
                    <a:pt x="296581" y="111466"/>
                    <a:pt x="296581" y="105614"/>
                  </a:cubicBezTo>
                  <a:lnTo>
                    <a:pt x="296581" y="87529"/>
                  </a:lnTo>
                  <a:cubicBezTo>
                    <a:pt x="296581" y="81676"/>
                    <a:pt x="291837" y="76932"/>
                    <a:pt x="285985" y="76932"/>
                  </a:cubicBezTo>
                  <a:cubicBezTo>
                    <a:pt x="280132" y="76932"/>
                    <a:pt x="275388" y="81676"/>
                    <a:pt x="275388" y="87529"/>
                  </a:cubicBezTo>
                  <a:close/>
                  <a:moveTo>
                    <a:pt x="171116" y="121396"/>
                  </a:moveTo>
                  <a:cubicBezTo>
                    <a:pt x="171116" y="148707"/>
                    <a:pt x="193256" y="170847"/>
                    <a:pt x="220567" y="170847"/>
                  </a:cubicBezTo>
                  <a:lnTo>
                    <a:pt x="266515" y="170847"/>
                  </a:lnTo>
                  <a:lnTo>
                    <a:pt x="266515" y="300792"/>
                  </a:lnTo>
                  <a:cubicBezTo>
                    <a:pt x="266515" y="317371"/>
                    <a:pt x="253070" y="330810"/>
                    <a:pt x="236491" y="330802"/>
                  </a:cubicBezTo>
                  <a:lnTo>
                    <a:pt x="30009" y="330802"/>
                  </a:lnTo>
                  <a:cubicBezTo>
                    <a:pt x="13436" y="330802"/>
                    <a:pt x="0" y="317365"/>
                    <a:pt x="0" y="300792"/>
                  </a:cubicBezTo>
                  <a:lnTo>
                    <a:pt x="0" y="94311"/>
                  </a:lnTo>
                  <a:cubicBezTo>
                    <a:pt x="0" y="77742"/>
                    <a:pt x="13427" y="64308"/>
                    <a:pt x="29995" y="64301"/>
                  </a:cubicBezTo>
                  <a:lnTo>
                    <a:pt x="171681" y="64301"/>
                  </a:lnTo>
                  <a:cubicBezTo>
                    <a:pt x="171300" y="66731"/>
                    <a:pt x="171116" y="69203"/>
                    <a:pt x="171116" y="71747"/>
                  </a:cubicBezTo>
                  <a:close/>
                  <a:moveTo>
                    <a:pt x="208883" y="230542"/>
                  </a:moveTo>
                  <a:cubicBezTo>
                    <a:pt x="203612" y="223878"/>
                    <a:pt x="195778" y="219743"/>
                    <a:pt x="187302" y="219151"/>
                  </a:cubicBezTo>
                  <a:cubicBezTo>
                    <a:pt x="178826" y="218559"/>
                    <a:pt x="170493" y="221566"/>
                    <a:pt x="164348" y="227434"/>
                  </a:cubicBezTo>
                  <a:lnTo>
                    <a:pt x="164235" y="227533"/>
                  </a:lnTo>
                  <a:lnTo>
                    <a:pt x="154331" y="237183"/>
                  </a:lnTo>
                  <a:lnTo>
                    <a:pt x="109203" y="178618"/>
                  </a:lnTo>
                  <a:lnTo>
                    <a:pt x="109188" y="178590"/>
                  </a:lnTo>
                  <a:cubicBezTo>
                    <a:pt x="99154" y="165767"/>
                    <a:pt x="80758" y="163210"/>
                    <a:pt x="67607" y="172811"/>
                  </a:cubicBezTo>
                  <a:cubicBezTo>
                    <a:pt x="65404" y="174544"/>
                    <a:pt x="63396" y="176510"/>
                    <a:pt x="61616" y="178675"/>
                  </a:cubicBezTo>
                  <a:lnTo>
                    <a:pt x="28272" y="223012"/>
                  </a:lnTo>
                  <a:lnTo>
                    <a:pt x="28272" y="300792"/>
                  </a:lnTo>
                  <a:cubicBezTo>
                    <a:pt x="28272" y="301759"/>
                    <a:pt x="29056" y="302544"/>
                    <a:pt x="30024" y="302544"/>
                  </a:cubicBezTo>
                  <a:lnTo>
                    <a:pt x="236491" y="302544"/>
                  </a:lnTo>
                  <a:cubicBezTo>
                    <a:pt x="236958" y="302548"/>
                    <a:pt x="237407" y="302365"/>
                    <a:pt x="237739" y="302036"/>
                  </a:cubicBezTo>
                  <a:cubicBezTo>
                    <a:pt x="238070" y="301707"/>
                    <a:pt x="238257" y="301259"/>
                    <a:pt x="238257" y="300792"/>
                  </a:cubicBezTo>
                  <a:lnTo>
                    <a:pt x="238257" y="265992"/>
                  </a:lnTo>
                  <a:lnTo>
                    <a:pt x="208869" y="230528"/>
                  </a:lnTo>
                  <a:close/>
                </a:path>
              </a:pathLst>
            </a:custGeom>
            <a:solidFill>
              <a:srgbClr val="A9CB6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90" name="Rounded Rectangle 20"/>
            <p:cNvSpPr/>
            <p:nvPr/>
          </p:nvSpPr>
          <p:spPr>
            <a:xfrm>
              <a:off x="8084359" y="3491719"/>
              <a:ext cx="505178" cy="501947"/>
            </a:xfrm>
            <a:custGeom>
              <a:avLst/>
              <a:gdLst/>
              <a:ahLst/>
              <a:cxnLst/>
              <a:rect l="0" t="0" r="0" b="0"/>
              <a:pathLst>
                <a:path w="341308" h="339125">
                  <a:moveTo>
                    <a:pt x="157631" y="105967"/>
                  </a:moveTo>
                  <a:cubicBezTo>
                    <a:pt x="157631" y="98164"/>
                    <a:pt x="163957" y="91838"/>
                    <a:pt x="171760" y="91838"/>
                  </a:cubicBezTo>
                  <a:lnTo>
                    <a:pt x="327179" y="91838"/>
                  </a:lnTo>
                  <a:cubicBezTo>
                    <a:pt x="334983" y="91838"/>
                    <a:pt x="341308" y="98164"/>
                    <a:pt x="341308" y="105967"/>
                  </a:cubicBezTo>
                  <a:lnTo>
                    <a:pt x="341308" y="148411"/>
                  </a:lnTo>
                  <a:cubicBezTo>
                    <a:pt x="341308" y="156214"/>
                    <a:pt x="334983" y="162540"/>
                    <a:pt x="327179" y="162540"/>
                  </a:cubicBezTo>
                  <a:lnTo>
                    <a:pt x="171760" y="162540"/>
                  </a:lnTo>
                  <a:cubicBezTo>
                    <a:pt x="163957" y="162540"/>
                    <a:pt x="157631" y="156214"/>
                    <a:pt x="157631" y="148411"/>
                  </a:cubicBezTo>
                  <a:close/>
                  <a:moveTo>
                    <a:pt x="58728" y="14129"/>
                  </a:moveTo>
                  <a:cubicBezTo>
                    <a:pt x="58728" y="6325"/>
                    <a:pt x="65054" y="0"/>
                    <a:pt x="72857" y="0"/>
                  </a:cubicBezTo>
                  <a:lnTo>
                    <a:pt x="115244" y="0"/>
                  </a:lnTo>
                  <a:cubicBezTo>
                    <a:pt x="123048" y="0"/>
                    <a:pt x="129373" y="6325"/>
                    <a:pt x="129373" y="14129"/>
                  </a:cubicBezTo>
                  <a:lnTo>
                    <a:pt x="129373" y="56516"/>
                  </a:lnTo>
                  <a:cubicBezTo>
                    <a:pt x="129373" y="64319"/>
                    <a:pt x="123048" y="70645"/>
                    <a:pt x="115244" y="70645"/>
                  </a:cubicBezTo>
                  <a:lnTo>
                    <a:pt x="72857" y="70645"/>
                  </a:lnTo>
                  <a:cubicBezTo>
                    <a:pt x="65054" y="70645"/>
                    <a:pt x="58728" y="64319"/>
                    <a:pt x="58728" y="56516"/>
                  </a:cubicBezTo>
                  <a:close/>
                  <a:moveTo>
                    <a:pt x="157631" y="14129"/>
                  </a:moveTo>
                  <a:cubicBezTo>
                    <a:pt x="157631" y="6325"/>
                    <a:pt x="163957" y="0"/>
                    <a:pt x="171760" y="0"/>
                  </a:cubicBezTo>
                  <a:lnTo>
                    <a:pt x="327179" y="0"/>
                  </a:lnTo>
                  <a:cubicBezTo>
                    <a:pt x="334983" y="0"/>
                    <a:pt x="341308" y="6325"/>
                    <a:pt x="341308" y="14129"/>
                  </a:cubicBezTo>
                  <a:lnTo>
                    <a:pt x="341308" y="56572"/>
                  </a:lnTo>
                  <a:cubicBezTo>
                    <a:pt x="341308" y="64375"/>
                    <a:pt x="334983" y="70701"/>
                    <a:pt x="327179" y="70701"/>
                  </a:cubicBezTo>
                  <a:lnTo>
                    <a:pt x="171760" y="70701"/>
                  </a:lnTo>
                  <a:cubicBezTo>
                    <a:pt x="163957" y="70701"/>
                    <a:pt x="157631" y="64375"/>
                    <a:pt x="157631" y="56572"/>
                  </a:cubicBezTo>
                  <a:close/>
                  <a:moveTo>
                    <a:pt x="115244" y="91838"/>
                  </a:moveTo>
                  <a:cubicBezTo>
                    <a:pt x="123048" y="91838"/>
                    <a:pt x="129373" y="98164"/>
                    <a:pt x="129373" y="105967"/>
                  </a:cubicBezTo>
                  <a:lnTo>
                    <a:pt x="129373" y="141671"/>
                  </a:lnTo>
                  <a:cubicBezTo>
                    <a:pt x="127466" y="138662"/>
                    <a:pt x="125205" y="135878"/>
                    <a:pt x="122634" y="133363"/>
                  </a:cubicBezTo>
                  <a:cubicBezTo>
                    <a:pt x="113846" y="124801"/>
                    <a:pt x="102048" y="120096"/>
                    <a:pt x="89869" y="120096"/>
                  </a:cubicBezTo>
                  <a:cubicBezTo>
                    <a:pt x="78402" y="120084"/>
                    <a:pt x="67327" y="124265"/>
                    <a:pt x="58728" y="131851"/>
                  </a:cubicBezTo>
                  <a:lnTo>
                    <a:pt x="58728" y="105967"/>
                  </a:lnTo>
                  <a:cubicBezTo>
                    <a:pt x="58728" y="98164"/>
                    <a:pt x="65054" y="91838"/>
                    <a:pt x="72857" y="91838"/>
                  </a:cubicBezTo>
                  <a:close/>
                  <a:moveTo>
                    <a:pt x="107841" y="148538"/>
                  </a:moveTo>
                  <a:cubicBezTo>
                    <a:pt x="112602" y="153200"/>
                    <a:pt x="115287" y="159488"/>
                    <a:pt x="115287" y="166058"/>
                  </a:cubicBezTo>
                  <a:lnTo>
                    <a:pt x="115287" y="232097"/>
                  </a:lnTo>
                  <a:cubicBezTo>
                    <a:pt x="115290" y="234303"/>
                    <a:pt x="116187" y="236413"/>
                    <a:pt x="117773" y="237946"/>
                  </a:cubicBezTo>
                  <a:cubicBezTo>
                    <a:pt x="119382" y="239495"/>
                    <a:pt x="121531" y="240357"/>
                    <a:pt x="123764" y="240348"/>
                  </a:cubicBezTo>
                  <a:lnTo>
                    <a:pt x="143587" y="240348"/>
                  </a:lnTo>
                  <a:cubicBezTo>
                    <a:pt x="158477" y="240319"/>
                    <a:pt x="172791" y="246097"/>
                    <a:pt x="183487" y="256455"/>
                  </a:cubicBezTo>
                  <a:cubicBezTo>
                    <a:pt x="194084" y="266769"/>
                    <a:pt x="200018" y="280757"/>
                    <a:pt x="200018" y="295338"/>
                  </a:cubicBezTo>
                  <a:lnTo>
                    <a:pt x="200018" y="330844"/>
                  </a:lnTo>
                  <a:cubicBezTo>
                    <a:pt x="200011" y="333045"/>
                    <a:pt x="199114" y="335150"/>
                    <a:pt x="197532" y="336679"/>
                  </a:cubicBezTo>
                  <a:cubicBezTo>
                    <a:pt x="195925" y="338234"/>
                    <a:pt x="193776" y="339100"/>
                    <a:pt x="191541" y="339096"/>
                  </a:cubicBezTo>
                  <a:lnTo>
                    <a:pt x="55973" y="339096"/>
                  </a:lnTo>
                  <a:cubicBezTo>
                    <a:pt x="53489" y="339125"/>
                    <a:pt x="51123" y="338036"/>
                    <a:pt x="49530" y="336128"/>
                  </a:cubicBezTo>
                  <a:lnTo>
                    <a:pt x="10054" y="289884"/>
                  </a:lnTo>
                  <a:cubicBezTo>
                    <a:pt x="2373" y="283948"/>
                    <a:pt x="0" y="273387"/>
                    <a:pt x="4402" y="264735"/>
                  </a:cubicBezTo>
                  <a:cubicBezTo>
                    <a:pt x="5823" y="261931"/>
                    <a:pt x="7862" y="259486"/>
                    <a:pt x="10365" y="257585"/>
                  </a:cubicBezTo>
                  <a:cubicBezTo>
                    <a:pt x="18223" y="251694"/>
                    <a:pt x="29056" y="251810"/>
                    <a:pt x="36786" y="257868"/>
                  </a:cubicBezTo>
                  <a:cubicBezTo>
                    <a:pt x="44062" y="263661"/>
                    <a:pt x="50011" y="271135"/>
                    <a:pt x="57499" y="277182"/>
                  </a:cubicBezTo>
                  <a:cubicBezTo>
                    <a:pt x="58887" y="278099"/>
                    <a:pt x="60689" y="278099"/>
                    <a:pt x="62077" y="277182"/>
                  </a:cubicBezTo>
                  <a:cubicBezTo>
                    <a:pt x="63508" y="276449"/>
                    <a:pt x="64420" y="274989"/>
                    <a:pt x="64451" y="273382"/>
                  </a:cubicBezTo>
                  <a:lnTo>
                    <a:pt x="64451" y="166058"/>
                  </a:lnTo>
                  <a:cubicBezTo>
                    <a:pt x="64463" y="159451"/>
                    <a:pt x="67149" y="153132"/>
                    <a:pt x="71897" y="148538"/>
                  </a:cubicBezTo>
                  <a:cubicBezTo>
                    <a:pt x="76658" y="143903"/>
                    <a:pt x="83129" y="141290"/>
                    <a:pt x="89869" y="141290"/>
                  </a:cubicBezTo>
                  <a:cubicBezTo>
                    <a:pt x="96574" y="141275"/>
                    <a:pt x="103021" y="143875"/>
                    <a:pt x="107841" y="148538"/>
                  </a:cubicBezTo>
                  <a:close/>
                </a:path>
              </a:pathLst>
            </a:custGeom>
            <a:solidFill>
              <a:srgbClr val="FD6A6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899225" y="3076308"/>
              <a:ext cx="875447" cy="318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E55753"/>
                  </a:solidFill>
                  <a:latin typeface="Shantell Sans"/>
                </a:rPr>
                <a:t>다이어리 생성</a:t>
              </a:r>
              <a:endParaRPr lang="en-US" altLang="ko-KR" sz="1400" b="1" dirty="0" smtClean="0">
                <a:solidFill>
                  <a:srgbClr val="E55753"/>
                </a:solidFill>
                <a:latin typeface="Shantell Sans"/>
              </a:endParaRPr>
            </a:p>
            <a:p>
              <a:pPr algn="ctr"/>
              <a:r>
                <a:rPr lang="ko-KR" altLang="en-US" sz="1400" b="1" dirty="0" smtClean="0">
                  <a:solidFill>
                    <a:srgbClr val="E55753"/>
                  </a:solidFill>
                  <a:latin typeface="Shantell Sans"/>
                </a:rPr>
                <a:t>버튼 클릭</a:t>
              </a:r>
              <a:endParaRPr sz="1400" b="1" dirty="0">
                <a:solidFill>
                  <a:srgbClr val="E55753"/>
                </a:solidFill>
                <a:latin typeface="Shantell San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60956" y="3203487"/>
              <a:ext cx="599638" cy="159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E0CB15"/>
                  </a:solidFill>
                  <a:latin typeface="Shantell Sans"/>
                </a:rPr>
                <a:t>메모 추가</a:t>
              </a:r>
              <a:endParaRPr sz="1400" b="1" dirty="0">
                <a:solidFill>
                  <a:srgbClr val="E0CB15"/>
                </a:solidFill>
                <a:latin typeface="Shantell San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367331" y="5020063"/>
              <a:ext cx="923467" cy="4770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A9CB62"/>
                  </a:solidFill>
                  <a:latin typeface="Shantell Sans"/>
                </a:rPr>
                <a:t>일정에 맞는</a:t>
              </a:r>
              <a:endParaRPr lang="en-US" altLang="ko-KR" sz="1400" b="1" dirty="0" smtClean="0">
                <a:solidFill>
                  <a:srgbClr val="A9CB62"/>
                </a:solidFill>
                <a:latin typeface="Shantell Sans"/>
              </a:endParaRPr>
            </a:p>
            <a:p>
              <a:pPr algn="ctr"/>
              <a:r>
                <a:rPr lang="ko-KR" altLang="en-US" sz="1400" b="1" dirty="0" smtClean="0">
                  <a:solidFill>
                    <a:srgbClr val="A9CB62"/>
                  </a:solidFill>
                  <a:latin typeface="Shantell Sans"/>
                </a:rPr>
                <a:t>사진 자동 선택</a:t>
              </a:r>
              <a:endParaRPr lang="en-US" altLang="ko-KR" sz="1400" b="1" dirty="0" smtClean="0">
                <a:solidFill>
                  <a:srgbClr val="A9CB62"/>
                </a:solidFill>
                <a:latin typeface="Shantell Sans"/>
              </a:endParaRPr>
            </a:p>
            <a:p>
              <a:pPr algn="ctr"/>
              <a:r>
                <a:rPr lang="ko-KR" altLang="en-US" sz="1400" b="1" dirty="0" smtClean="0">
                  <a:solidFill>
                    <a:srgbClr val="A9CB62"/>
                  </a:solidFill>
                  <a:latin typeface="Shantell Sans"/>
                </a:rPr>
                <a:t>및 키워드 추출</a:t>
              </a:r>
              <a:endParaRPr sz="1400" b="1" dirty="0">
                <a:solidFill>
                  <a:srgbClr val="A9CB62"/>
                </a:solidFill>
                <a:latin typeface="Shantell San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723023" y="3201585"/>
              <a:ext cx="1109391" cy="159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ko-KR" altLang="en-US" sz="1400" b="1" smtClean="0">
                  <a:solidFill>
                    <a:srgbClr val="4E88E7"/>
                  </a:solidFill>
                  <a:latin typeface="Shantell Sans"/>
                </a:rPr>
                <a:t>앱 로그인 및 시작</a:t>
              </a:r>
              <a:endParaRPr sz="1400" b="1" dirty="0">
                <a:solidFill>
                  <a:srgbClr val="4E88E7"/>
                </a:solidFill>
                <a:latin typeface="Shantell San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481266" y="5048074"/>
              <a:ext cx="1433220" cy="318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1EABDA"/>
                  </a:solidFill>
                  <a:latin typeface="Shantell Sans"/>
                </a:rPr>
                <a:t>GPS </a:t>
              </a:r>
              <a:r>
                <a:rPr lang="ko-KR" altLang="en-US" sz="1400" b="1" dirty="0" smtClean="0">
                  <a:solidFill>
                    <a:srgbClr val="1EABDA"/>
                  </a:solidFill>
                  <a:latin typeface="Shantell Sans"/>
                </a:rPr>
                <a:t>기반 자동</a:t>
              </a:r>
              <a:endParaRPr lang="en-US" altLang="ko-KR" sz="1400" b="1" dirty="0" smtClean="0">
                <a:solidFill>
                  <a:srgbClr val="1EABDA"/>
                </a:solidFill>
                <a:latin typeface="Shantell Sans"/>
              </a:endParaRPr>
            </a:p>
            <a:p>
              <a:pPr algn="ctr"/>
              <a:r>
                <a:rPr lang="ko-KR" altLang="en-US" sz="1400" b="1" dirty="0" smtClean="0">
                  <a:solidFill>
                    <a:srgbClr val="1EABDA"/>
                  </a:solidFill>
                  <a:latin typeface="Shantell Sans"/>
                </a:rPr>
                <a:t>타임라인 및 일정 생성 </a:t>
              </a:r>
              <a:endParaRPr sz="1400" b="1" dirty="0">
                <a:solidFill>
                  <a:srgbClr val="1EABDA"/>
                </a:solidFill>
                <a:latin typeface="Shantell San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578471" y="3201585"/>
              <a:ext cx="875447" cy="159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3CC583"/>
                  </a:solidFill>
                  <a:latin typeface="Shantell Sans"/>
                </a:rPr>
                <a:t>일정으로 진입</a:t>
              </a:r>
              <a:endParaRPr sz="1400" b="1" dirty="0">
                <a:solidFill>
                  <a:srgbClr val="3CC583"/>
                </a:solidFill>
                <a:latin typeface="Shantell San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710243" y="5045307"/>
              <a:ext cx="1013351" cy="4770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DE58A9"/>
                  </a:solidFill>
                  <a:latin typeface="Shantell Sans"/>
                </a:rPr>
                <a:t>사진</a:t>
              </a:r>
              <a:r>
                <a:rPr lang="en-US" altLang="ko-KR" sz="1400" b="1" dirty="0" smtClean="0">
                  <a:solidFill>
                    <a:srgbClr val="DE58A9"/>
                  </a:solidFill>
                  <a:latin typeface="Shantell Sans"/>
                </a:rPr>
                <a:t>, </a:t>
              </a:r>
              <a:r>
                <a:rPr lang="ko-KR" altLang="en-US" sz="1400" b="1" dirty="0" smtClean="0">
                  <a:solidFill>
                    <a:srgbClr val="DE58A9"/>
                  </a:solidFill>
                  <a:latin typeface="Shantell Sans"/>
                </a:rPr>
                <a:t>키워드</a:t>
              </a:r>
              <a:r>
                <a:rPr lang="en-US" altLang="ko-KR" sz="1400" b="1" dirty="0" smtClean="0">
                  <a:solidFill>
                    <a:srgbClr val="DE58A9"/>
                  </a:solidFill>
                  <a:latin typeface="Shantell Sans"/>
                </a:rPr>
                <a:t>,</a:t>
              </a:r>
            </a:p>
            <a:p>
              <a:pPr algn="ctr"/>
              <a:r>
                <a:rPr lang="ko-KR" altLang="en-US" sz="1400" b="1" dirty="0" smtClean="0">
                  <a:solidFill>
                    <a:srgbClr val="DE58A9"/>
                  </a:solidFill>
                  <a:latin typeface="Shantell Sans"/>
                </a:rPr>
                <a:t>메모를 기반으로</a:t>
              </a:r>
              <a:endParaRPr lang="en-US" altLang="ko-KR" sz="1400" b="1" dirty="0" smtClean="0">
                <a:solidFill>
                  <a:srgbClr val="DE58A9"/>
                </a:solidFill>
                <a:latin typeface="Shantell Sans"/>
              </a:endParaRPr>
            </a:p>
            <a:p>
              <a:pPr algn="ctr"/>
              <a:r>
                <a:rPr lang="ko-KR" altLang="en-US" sz="1400" b="1" dirty="0" smtClean="0">
                  <a:solidFill>
                    <a:srgbClr val="DE58A9"/>
                  </a:solidFill>
                  <a:latin typeface="Shantell Sans"/>
                </a:rPr>
                <a:t>다이어리 생성</a:t>
              </a:r>
              <a:endParaRPr lang="en-US" altLang="ko-KR" sz="1400" b="1" dirty="0">
                <a:solidFill>
                  <a:srgbClr val="DE58A9"/>
                </a:solidFill>
                <a:latin typeface="Shantell Sans"/>
              </a:endParaRP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7416759" y="4074030"/>
              <a:ext cx="170182" cy="181243"/>
              <a:chOff x="7385993" y="4074030"/>
              <a:chExt cx="170182" cy="181243"/>
            </a:xfrm>
          </p:grpSpPr>
          <p:cxnSp>
            <p:nvCxnSpPr>
              <p:cNvPr id="99" name="직선 연결선 98"/>
              <p:cNvCxnSpPr/>
              <p:nvPr/>
            </p:nvCxnSpPr>
            <p:spPr>
              <a:xfrm flipH="1">
                <a:off x="7385993" y="4074030"/>
                <a:ext cx="97654" cy="1812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7458521" y="4074030"/>
                <a:ext cx="97654" cy="1812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498732" y="1096829"/>
            <a:ext cx="709698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8582"/>
                </a:solidFill>
              </a:rPr>
              <a:t>사용자와 </a:t>
            </a:r>
            <a:r>
              <a:rPr lang="en-US" altLang="ko-KR" sz="3200" b="1">
                <a:solidFill>
                  <a:srgbClr val="FF8582"/>
                </a:solidFill>
              </a:rPr>
              <a:t>AI</a:t>
            </a:r>
            <a:r>
              <a:rPr lang="ko-KR" altLang="en-US" sz="3200" b="1">
                <a:solidFill>
                  <a:srgbClr val="FF8582"/>
                </a:solidFill>
              </a:rPr>
              <a:t>의 역할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35" y="2306675"/>
            <a:ext cx="655400" cy="655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39" y="3847991"/>
            <a:ext cx="617993" cy="61799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79869" y="1783977"/>
            <a:ext cx="11307331" cy="4598894"/>
            <a:chOff x="579869" y="1757082"/>
            <a:chExt cx="11307331" cy="4598894"/>
          </a:xfrm>
        </p:grpSpPr>
        <p:sp>
          <p:nvSpPr>
            <p:cNvPr id="72" name="직사각형 71"/>
            <p:cNvSpPr/>
            <p:nvPr/>
          </p:nvSpPr>
          <p:spPr>
            <a:xfrm>
              <a:off x="579869" y="1757082"/>
              <a:ext cx="11307331" cy="4598894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Group 3"/>
            <p:cNvGrpSpPr/>
            <p:nvPr/>
          </p:nvGrpSpPr>
          <p:grpSpPr>
            <a:xfrm>
              <a:off x="7911988" y="2461694"/>
              <a:ext cx="1705592" cy="1705592"/>
              <a:chOff x="4057649" y="1371600"/>
              <a:chExt cx="1028700" cy="1028700"/>
            </a:xfrm>
          </p:grpSpPr>
          <p:sp>
            <p:nvSpPr>
              <p:cNvPr id="104" name="Rounded Rectangle 1"/>
              <p:cNvSpPr/>
              <p:nvPr/>
            </p:nvSpPr>
            <p:spPr>
              <a:xfrm>
                <a:off x="4057649" y="1371600"/>
                <a:ext cx="1028700" cy="1028700"/>
              </a:xfrm>
              <a:custGeom>
                <a:avLst/>
                <a:gdLst/>
                <a:ahLst/>
                <a:cxnLst/>
                <a:rect l="0" t="0" r="0" b="0"/>
                <a:pathLst>
                  <a:path w="1028700" h="1028700">
                    <a:moveTo>
                      <a:pt x="0" y="514350"/>
                    </a:moveTo>
                    <a:cubicBezTo>
                      <a:pt x="0" y="230282"/>
                      <a:pt x="230282" y="0"/>
                      <a:pt x="514350" y="0"/>
                    </a:cubicBezTo>
                    <a:cubicBezTo>
                      <a:pt x="798417" y="0"/>
                      <a:pt x="1028700" y="230282"/>
                      <a:pt x="1028700" y="514350"/>
                    </a:cubicBezTo>
                    <a:cubicBezTo>
                      <a:pt x="1028700" y="798417"/>
                      <a:pt x="798417" y="1028700"/>
                      <a:pt x="514350" y="1028700"/>
                    </a:cubicBezTo>
                    <a:cubicBezTo>
                      <a:pt x="230282" y="1028700"/>
                      <a:pt x="0" y="798417"/>
                      <a:pt x="0" y="514350"/>
                    </a:cubicBezTo>
                  </a:path>
                </a:pathLst>
              </a:custGeom>
              <a:solidFill>
                <a:srgbClr val="E3FFF2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/>
              </a:p>
            </p:txBody>
          </p:sp>
          <p:sp>
            <p:nvSpPr>
              <p:cNvPr id="105" name="Rounded Rectangle 2"/>
              <p:cNvSpPr/>
              <p:nvPr/>
            </p:nvSpPr>
            <p:spPr>
              <a:xfrm>
                <a:off x="4057649" y="1371600"/>
                <a:ext cx="1028700" cy="1028700"/>
              </a:xfrm>
              <a:custGeom>
                <a:avLst/>
                <a:gdLst/>
                <a:ahLst/>
                <a:cxnLst/>
                <a:rect l="0" t="0" r="0" b="0"/>
                <a:pathLst>
                  <a:path w="1028700" h="1028700">
                    <a:moveTo>
                      <a:pt x="0" y="514350"/>
                    </a:moveTo>
                    <a:cubicBezTo>
                      <a:pt x="0" y="230282"/>
                      <a:pt x="230282" y="0"/>
                      <a:pt x="514350" y="0"/>
                    </a:cubicBezTo>
                    <a:cubicBezTo>
                      <a:pt x="798417" y="0"/>
                      <a:pt x="1028700" y="230282"/>
                      <a:pt x="1028700" y="514350"/>
                    </a:cubicBezTo>
                    <a:cubicBezTo>
                      <a:pt x="1028700" y="798417"/>
                      <a:pt x="798417" y="1028700"/>
                      <a:pt x="514350" y="1028700"/>
                    </a:cubicBezTo>
                    <a:cubicBezTo>
                      <a:pt x="230282" y="1028700"/>
                      <a:pt x="0" y="798417"/>
                      <a:pt x="0" y="514350"/>
                    </a:cubicBezTo>
                  </a:path>
                </a:pathLst>
              </a:custGeom>
              <a:noFill/>
              <a:ln w="14287">
                <a:solidFill>
                  <a:srgbClr val="3CC583"/>
                </a:solidFill>
              </a:ln>
            </p:spPr>
            <p:txBody>
              <a:bodyPr rtlCol="0"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106" name="Group 6"/>
            <p:cNvGrpSpPr/>
            <p:nvPr/>
          </p:nvGrpSpPr>
          <p:grpSpPr>
            <a:xfrm>
              <a:off x="2795212" y="2461694"/>
              <a:ext cx="1705592" cy="1705592"/>
              <a:chOff x="971549" y="1371600"/>
              <a:chExt cx="1028700" cy="1028700"/>
            </a:xfrm>
          </p:grpSpPr>
          <p:sp>
            <p:nvSpPr>
              <p:cNvPr id="107" name="Rounded Rectangle 4"/>
              <p:cNvSpPr/>
              <p:nvPr/>
            </p:nvSpPr>
            <p:spPr>
              <a:xfrm>
                <a:off x="971549" y="1371600"/>
                <a:ext cx="1028700" cy="1028700"/>
              </a:xfrm>
              <a:custGeom>
                <a:avLst/>
                <a:gdLst/>
                <a:ahLst/>
                <a:cxnLst/>
                <a:rect l="0" t="0" r="0" b="0"/>
                <a:pathLst>
                  <a:path w="1028700" h="1028700">
                    <a:moveTo>
                      <a:pt x="0" y="514350"/>
                    </a:moveTo>
                    <a:cubicBezTo>
                      <a:pt x="0" y="230282"/>
                      <a:pt x="230282" y="0"/>
                      <a:pt x="514350" y="0"/>
                    </a:cubicBezTo>
                    <a:cubicBezTo>
                      <a:pt x="798417" y="0"/>
                      <a:pt x="1028700" y="230282"/>
                      <a:pt x="1028700" y="514350"/>
                    </a:cubicBezTo>
                    <a:cubicBezTo>
                      <a:pt x="1028700" y="798417"/>
                      <a:pt x="798417" y="1028700"/>
                      <a:pt x="514350" y="1028700"/>
                    </a:cubicBezTo>
                    <a:cubicBezTo>
                      <a:pt x="230282" y="1028700"/>
                      <a:pt x="0" y="798417"/>
                      <a:pt x="0" y="514350"/>
                    </a:cubicBezTo>
                  </a:path>
                </a:pathLst>
              </a:custGeom>
              <a:solidFill>
                <a:srgbClr val="EDF4FF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/>
              </a:p>
            </p:txBody>
          </p:sp>
          <p:sp>
            <p:nvSpPr>
              <p:cNvPr id="108" name="Rounded Rectangle 5"/>
              <p:cNvSpPr/>
              <p:nvPr/>
            </p:nvSpPr>
            <p:spPr>
              <a:xfrm>
                <a:off x="971549" y="1371600"/>
                <a:ext cx="1028700" cy="1028700"/>
              </a:xfrm>
              <a:custGeom>
                <a:avLst/>
                <a:gdLst/>
                <a:ahLst/>
                <a:cxnLst/>
                <a:rect l="0" t="0" r="0" b="0"/>
                <a:pathLst>
                  <a:path w="1028700" h="1028700">
                    <a:moveTo>
                      <a:pt x="0" y="514350"/>
                    </a:moveTo>
                    <a:cubicBezTo>
                      <a:pt x="0" y="230282"/>
                      <a:pt x="230282" y="0"/>
                      <a:pt x="514350" y="0"/>
                    </a:cubicBezTo>
                    <a:cubicBezTo>
                      <a:pt x="798417" y="0"/>
                      <a:pt x="1028700" y="230282"/>
                      <a:pt x="1028700" y="514350"/>
                    </a:cubicBezTo>
                    <a:cubicBezTo>
                      <a:pt x="1028700" y="798417"/>
                      <a:pt x="798417" y="1028700"/>
                      <a:pt x="514350" y="1028700"/>
                    </a:cubicBezTo>
                    <a:cubicBezTo>
                      <a:pt x="230282" y="1028700"/>
                      <a:pt x="0" y="798417"/>
                      <a:pt x="0" y="514350"/>
                    </a:cubicBezTo>
                  </a:path>
                </a:pathLst>
              </a:custGeom>
              <a:noFill/>
              <a:ln w="14287">
                <a:solidFill>
                  <a:srgbClr val="4E88E7"/>
                </a:solidFill>
              </a:ln>
            </p:spPr>
            <p:txBody>
              <a:bodyPr rtlCol="0"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2461786" y="4388382"/>
              <a:ext cx="23724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400" b="1" dirty="0" err="1">
                  <a:solidFill>
                    <a:srgbClr val="4E88E7"/>
                  </a:solidFill>
                  <a:latin typeface="Roboto"/>
                </a:rPr>
                <a:t>기존</a:t>
              </a:r>
              <a:r>
                <a:rPr sz="2400" b="1" dirty="0">
                  <a:solidFill>
                    <a:srgbClr val="4E88E7"/>
                  </a:solidFill>
                  <a:latin typeface="Roboto"/>
                </a:rPr>
                <a:t> </a:t>
              </a:r>
              <a:r>
                <a:rPr sz="2400" b="1" dirty="0" err="1">
                  <a:solidFill>
                    <a:srgbClr val="4E88E7"/>
                  </a:solidFill>
                  <a:latin typeface="Roboto"/>
                </a:rPr>
                <a:t>다이어리</a:t>
              </a:r>
              <a:r>
                <a:rPr sz="2400" b="1" dirty="0">
                  <a:solidFill>
                    <a:srgbClr val="4E88E7"/>
                  </a:solidFill>
                  <a:latin typeface="Roboto"/>
                </a:rPr>
                <a:t> 앱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995343" y="4388382"/>
              <a:ext cx="15388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400" b="1" dirty="0" err="1">
                  <a:solidFill>
                    <a:srgbClr val="3CC583"/>
                  </a:solidFill>
                  <a:latin typeface="Roboto"/>
                </a:rPr>
                <a:t>쉽다이어리</a:t>
              </a:r>
              <a:endParaRPr sz="2400" b="1" dirty="0">
                <a:solidFill>
                  <a:srgbClr val="3CC583"/>
                </a:solidFill>
                <a:latin typeface="Roboto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799217" y="4996579"/>
              <a:ext cx="16975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ko-KR" altLang="en-US" b="0" smtClean="0">
                  <a:solidFill>
                    <a:srgbClr val="484848"/>
                  </a:solidFill>
                  <a:latin typeface="Roboto"/>
                </a:rPr>
                <a:t>기록자는 사용자</a:t>
              </a:r>
              <a:endParaRPr lang="en-US" altLang="ko-KR" b="0" dirty="0" smtClean="0">
                <a:solidFill>
                  <a:srgbClr val="484848"/>
                </a:solidFill>
                <a:latin typeface="Roboto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33072" y="5023421"/>
              <a:ext cx="32813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ko-KR" altLang="en-US" b="0" dirty="0" smtClean="0">
                  <a:solidFill>
                    <a:srgbClr val="484848"/>
                  </a:solidFill>
                  <a:latin typeface="Roboto"/>
                </a:rPr>
                <a:t>기록자는 </a:t>
              </a:r>
              <a:r>
                <a:rPr lang="en-US" altLang="ko-KR" b="0" dirty="0" smtClean="0">
                  <a:solidFill>
                    <a:srgbClr val="484848"/>
                  </a:solidFill>
                  <a:latin typeface="Roboto"/>
                </a:rPr>
                <a:t>AI</a:t>
              </a:r>
              <a:r>
                <a:rPr lang="en-US" altLang="ko-KR" b="0" smtClean="0">
                  <a:solidFill>
                    <a:srgbClr val="484848"/>
                  </a:solidFill>
                  <a:latin typeface="Roboto"/>
                </a:rPr>
                <a:t>, </a:t>
              </a:r>
              <a:r>
                <a:rPr lang="ko-KR" altLang="en-US" b="0" smtClean="0">
                  <a:solidFill>
                    <a:srgbClr val="484848"/>
                  </a:solidFill>
                  <a:latin typeface="Roboto"/>
                </a:rPr>
                <a:t>사용자는 큐레이터</a:t>
              </a:r>
              <a:endParaRPr lang="en-US" altLang="ko-KR" b="0" smtClean="0">
                <a:solidFill>
                  <a:srgbClr val="484848"/>
                </a:solidFill>
                <a:latin typeface="Roboto"/>
              </a:endParaRPr>
            </a:p>
          </p:txBody>
        </p:sp>
        <p:sp>
          <p:nvSpPr>
            <p:cNvPr id="113" name="Rounded Rectangle 12"/>
            <p:cNvSpPr/>
            <p:nvPr/>
          </p:nvSpPr>
          <p:spPr>
            <a:xfrm>
              <a:off x="3079479" y="2745959"/>
              <a:ext cx="1093951" cy="1075551"/>
            </a:xfrm>
            <a:custGeom>
              <a:avLst/>
              <a:gdLst/>
              <a:ahLst/>
              <a:cxnLst/>
              <a:rect l="0" t="0" r="0" b="0"/>
              <a:pathLst>
                <a:path w="659799" h="648701">
                  <a:moveTo>
                    <a:pt x="659799" y="591551"/>
                  </a:moveTo>
                  <a:cubicBezTo>
                    <a:pt x="659799" y="623112"/>
                    <a:pt x="634213" y="648701"/>
                    <a:pt x="602649" y="648701"/>
                  </a:cubicBezTo>
                  <a:lnTo>
                    <a:pt x="83098" y="648701"/>
                  </a:lnTo>
                  <a:cubicBezTo>
                    <a:pt x="51535" y="648701"/>
                    <a:pt x="25948" y="623112"/>
                    <a:pt x="25948" y="591551"/>
                  </a:cubicBezTo>
                  <a:lnTo>
                    <a:pt x="25948" y="148072"/>
                  </a:lnTo>
                  <a:cubicBezTo>
                    <a:pt x="25948" y="116509"/>
                    <a:pt x="51535" y="90922"/>
                    <a:pt x="83098" y="90922"/>
                  </a:cubicBezTo>
                  <a:lnTo>
                    <a:pt x="602649" y="90922"/>
                  </a:lnTo>
                  <a:cubicBezTo>
                    <a:pt x="634213" y="90922"/>
                    <a:pt x="659799" y="116509"/>
                    <a:pt x="659799" y="148072"/>
                  </a:cubicBezTo>
                  <a:close/>
                  <a:moveTo>
                    <a:pt x="552134" y="487118"/>
                  </a:moveTo>
                  <a:cubicBezTo>
                    <a:pt x="541104" y="517453"/>
                    <a:pt x="513661" y="559407"/>
                    <a:pt x="482514" y="538381"/>
                  </a:cubicBezTo>
                  <a:cubicBezTo>
                    <a:pt x="443584" y="512103"/>
                    <a:pt x="501937" y="415777"/>
                    <a:pt x="462734" y="393532"/>
                  </a:cubicBezTo>
                  <a:cubicBezTo>
                    <a:pt x="399949" y="357910"/>
                    <a:pt x="392323" y="554243"/>
                    <a:pt x="309535" y="547837"/>
                  </a:cubicBezTo>
                  <a:cubicBezTo>
                    <a:pt x="202323" y="539541"/>
                    <a:pt x="414180" y="286570"/>
                    <a:pt x="325677" y="243803"/>
                  </a:cubicBezTo>
                  <a:cubicBezTo>
                    <a:pt x="267524" y="215704"/>
                    <a:pt x="229481" y="298923"/>
                    <a:pt x="132375" y="542879"/>
                  </a:cubicBezTo>
                  <a:moveTo>
                    <a:pt x="0" y="0"/>
                  </a:moveTo>
                  <a:moveTo>
                    <a:pt x="172684" y="154249"/>
                  </a:moveTo>
                  <a:lnTo>
                    <a:pt x="172684" y="27598"/>
                  </a:lnTo>
                  <a:moveTo>
                    <a:pt x="0" y="0"/>
                  </a:moveTo>
                  <a:moveTo>
                    <a:pt x="342905" y="154249"/>
                  </a:moveTo>
                  <a:lnTo>
                    <a:pt x="342905" y="27598"/>
                  </a:lnTo>
                  <a:moveTo>
                    <a:pt x="0" y="0"/>
                  </a:moveTo>
                  <a:moveTo>
                    <a:pt x="513129" y="154249"/>
                  </a:moveTo>
                  <a:lnTo>
                    <a:pt x="513129" y="27598"/>
                  </a:lnTo>
                </a:path>
              </a:pathLst>
            </a:custGeom>
            <a:noFill/>
            <a:ln w="14287">
              <a:solidFill>
                <a:srgbClr val="4E88E7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114" name="Rounded Rectangle 13"/>
            <p:cNvSpPr/>
            <p:nvPr/>
          </p:nvSpPr>
          <p:spPr>
            <a:xfrm>
              <a:off x="5755756" y="2945762"/>
              <a:ext cx="899827" cy="1002098"/>
            </a:xfrm>
            <a:custGeom>
              <a:avLst/>
              <a:gdLst/>
              <a:ahLst/>
              <a:cxnLst/>
              <a:rect l="0" t="0" r="0" b="0"/>
              <a:pathLst>
                <a:path w="542716" h="604399">
                  <a:moveTo>
                    <a:pt x="355555" y="472014"/>
                  </a:moveTo>
                  <a:cubicBezTo>
                    <a:pt x="317024" y="519024"/>
                    <a:pt x="280904" y="563044"/>
                    <a:pt x="255905" y="593400"/>
                  </a:cubicBezTo>
                  <a:cubicBezTo>
                    <a:pt x="246848" y="604399"/>
                    <a:pt x="229299" y="596776"/>
                    <a:pt x="231089" y="582642"/>
                  </a:cubicBezTo>
                  <a:lnTo>
                    <a:pt x="249433" y="437877"/>
                  </a:lnTo>
                  <a:moveTo>
                    <a:pt x="491776" y="229406"/>
                  </a:moveTo>
                  <a:lnTo>
                    <a:pt x="524023" y="229406"/>
                  </a:lnTo>
                  <a:cubicBezTo>
                    <a:pt x="536074" y="229406"/>
                    <a:pt x="542716" y="243402"/>
                    <a:pt x="535086" y="252731"/>
                  </a:cubicBezTo>
                  <a:cubicBezTo>
                    <a:pt x="525572" y="264362"/>
                    <a:pt x="512936" y="279807"/>
                    <a:pt x="498191" y="297825"/>
                  </a:cubicBezTo>
                  <a:moveTo>
                    <a:pt x="71926" y="367982"/>
                  </a:moveTo>
                  <a:lnTo>
                    <a:pt x="18737" y="367982"/>
                  </a:lnTo>
                  <a:cubicBezTo>
                    <a:pt x="6621" y="367982"/>
                    <a:pt x="0" y="353856"/>
                    <a:pt x="7759" y="344552"/>
                  </a:cubicBezTo>
                  <a:lnTo>
                    <a:pt x="50015" y="293883"/>
                  </a:lnTo>
                  <a:moveTo>
                    <a:pt x="167494" y="153045"/>
                  </a:moveTo>
                  <a:cubicBezTo>
                    <a:pt x="212870" y="98659"/>
                    <a:pt x="256946" y="45844"/>
                    <a:pt x="286099" y="10953"/>
                  </a:cubicBezTo>
                  <a:cubicBezTo>
                    <a:pt x="295251" y="0"/>
                    <a:pt x="312952" y="7778"/>
                    <a:pt x="311110" y="21932"/>
                  </a:cubicBezTo>
                  <a:lnTo>
                    <a:pt x="295856" y="139159"/>
                  </a:lnTo>
                  <a:moveTo>
                    <a:pt x="181506" y="416631"/>
                  </a:moveTo>
                  <a:lnTo>
                    <a:pt x="171209" y="416631"/>
                  </a:lnTo>
                  <a:cubicBezTo>
                    <a:pt x="152119" y="416631"/>
                    <a:pt x="135330" y="404007"/>
                    <a:pt x="130031" y="385667"/>
                  </a:cubicBezTo>
                  <a:lnTo>
                    <a:pt x="76444" y="200204"/>
                  </a:lnTo>
                  <a:cubicBezTo>
                    <a:pt x="73804" y="191067"/>
                    <a:pt x="80659" y="181950"/>
                    <a:pt x="90170" y="181950"/>
                  </a:cubicBezTo>
                  <a:lnTo>
                    <a:pt x="118546" y="181950"/>
                  </a:lnTo>
                  <a:cubicBezTo>
                    <a:pt x="125017" y="181950"/>
                    <a:pt x="130681" y="186299"/>
                    <a:pt x="132349" y="192552"/>
                  </a:cubicBezTo>
                  <a:lnTo>
                    <a:pt x="172819" y="344109"/>
                  </a:lnTo>
                  <a:cubicBezTo>
                    <a:pt x="173752" y="347605"/>
                    <a:pt x="178698" y="347655"/>
                    <a:pt x="179701" y="344178"/>
                  </a:cubicBezTo>
                  <a:lnTo>
                    <a:pt x="223549" y="192276"/>
                  </a:lnTo>
                  <a:cubicBezTo>
                    <a:pt x="225314" y="186161"/>
                    <a:pt x="230912" y="181950"/>
                    <a:pt x="237277" y="181950"/>
                  </a:cubicBezTo>
                  <a:lnTo>
                    <a:pt x="264092" y="181950"/>
                  </a:lnTo>
                  <a:cubicBezTo>
                    <a:pt x="273647" y="181950"/>
                    <a:pt x="280509" y="191150"/>
                    <a:pt x="277786" y="200310"/>
                  </a:cubicBezTo>
                  <a:lnTo>
                    <a:pt x="222591" y="385983"/>
                  </a:lnTo>
                  <a:cubicBezTo>
                    <a:pt x="217186" y="404164"/>
                    <a:pt x="200474" y="416631"/>
                    <a:pt x="181506" y="416631"/>
                  </a:cubicBezTo>
                  <a:close/>
                  <a:moveTo>
                    <a:pt x="397123" y="348574"/>
                  </a:moveTo>
                  <a:cubicBezTo>
                    <a:pt x="397123" y="337051"/>
                    <a:pt x="386986" y="330199"/>
                    <a:pt x="362657" y="320475"/>
                  </a:cubicBezTo>
                  <a:cubicBezTo>
                    <a:pt x="324242" y="304316"/>
                    <a:pt x="304248" y="281893"/>
                    <a:pt x="304248" y="253034"/>
                  </a:cubicBezTo>
                  <a:cubicBezTo>
                    <a:pt x="304248" y="213447"/>
                    <a:pt x="335742" y="181957"/>
                    <a:pt x="392579" y="181957"/>
                  </a:cubicBezTo>
                  <a:cubicBezTo>
                    <a:pt x="410431" y="181957"/>
                    <a:pt x="425136" y="184596"/>
                    <a:pt x="436747" y="188354"/>
                  </a:cubicBezTo>
                  <a:cubicBezTo>
                    <a:pt x="443230" y="190451"/>
                    <a:pt x="446536" y="197354"/>
                    <a:pt x="444964" y="203983"/>
                  </a:cubicBezTo>
                  <a:lnTo>
                    <a:pt x="440408" y="223190"/>
                  </a:lnTo>
                  <a:cubicBezTo>
                    <a:pt x="438313" y="232024"/>
                    <a:pt x="428608" y="236601"/>
                    <a:pt x="419864" y="234157"/>
                  </a:cubicBezTo>
                  <a:cubicBezTo>
                    <a:pt x="412190" y="232011"/>
                    <a:pt x="402930" y="230402"/>
                    <a:pt x="392195" y="230402"/>
                  </a:cubicBezTo>
                  <a:cubicBezTo>
                    <a:pt x="373668" y="230402"/>
                    <a:pt x="363846" y="237946"/>
                    <a:pt x="363846" y="248120"/>
                  </a:cubicBezTo>
                  <a:cubicBezTo>
                    <a:pt x="363846" y="259193"/>
                    <a:pt x="373843" y="264383"/>
                    <a:pt x="402052" y="276286"/>
                  </a:cubicBezTo>
                  <a:cubicBezTo>
                    <a:pt x="440712" y="292136"/>
                    <a:pt x="456932" y="314766"/>
                    <a:pt x="456932" y="344041"/>
                  </a:cubicBezTo>
                  <a:cubicBezTo>
                    <a:pt x="456932" y="384596"/>
                    <a:pt x="425472" y="416638"/>
                    <a:pt x="363741" y="416638"/>
                  </a:cubicBezTo>
                  <a:cubicBezTo>
                    <a:pt x="344196" y="416638"/>
                    <a:pt x="325269" y="412882"/>
                    <a:pt x="312266" y="408411"/>
                  </a:cubicBezTo>
                  <a:cubicBezTo>
                    <a:pt x="306198" y="406325"/>
                    <a:pt x="303164" y="399905"/>
                    <a:pt x="304478" y="393624"/>
                  </a:cubicBezTo>
                  <a:lnTo>
                    <a:pt x="308676" y="373557"/>
                  </a:lnTo>
                  <a:cubicBezTo>
                    <a:pt x="310602" y="364349"/>
                    <a:pt x="320846" y="359372"/>
                    <a:pt x="329846" y="362117"/>
                  </a:cubicBezTo>
                  <a:cubicBezTo>
                    <a:pt x="340877" y="365480"/>
                    <a:pt x="353789" y="367848"/>
                    <a:pt x="366397" y="367848"/>
                  </a:cubicBezTo>
                  <a:cubicBezTo>
                    <a:pt x="386567" y="367848"/>
                    <a:pt x="397123" y="360097"/>
                    <a:pt x="397123" y="348574"/>
                  </a:cubicBezTo>
                  <a:close/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115" name="Rounded Rectangle 14"/>
            <p:cNvSpPr/>
            <p:nvPr/>
          </p:nvSpPr>
          <p:spPr>
            <a:xfrm>
              <a:off x="8196255" y="2745959"/>
              <a:ext cx="1073432" cy="1044528"/>
            </a:xfrm>
            <a:custGeom>
              <a:avLst/>
              <a:gdLst/>
              <a:ahLst/>
              <a:cxnLst/>
              <a:rect l="0" t="0" r="0" b="0"/>
              <a:pathLst>
                <a:path w="647423" h="629990">
                  <a:moveTo>
                    <a:pt x="38397" y="214535"/>
                  </a:moveTo>
                  <a:lnTo>
                    <a:pt x="285694" y="214535"/>
                  </a:lnTo>
                  <a:moveTo>
                    <a:pt x="38397" y="352946"/>
                  </a:moveTo>
                  <a:lnTo>
                    <a:pt x="285694" y="352946"/>
                  </a:lnTo>
                  <a:moveTo>
                    <a:pt x="38397" y="491578"/>
                  </a:moveTo>
                  <a:lnTo>
                    <a:pt x="631804" y="491578"/>
                  </a:lnTo>
                  <a:moveTo>
                    <a:pt x="38397" y="629990"/>
                  </a:moveTo>
                  <a:lnTo>
                    <a:pt x="631804" y="629990"/>
                  </a:lnTo>
                  <a:moveTo>
                    <a:pt x="449713" y="134159"/>
                  </a:moveTo>
                  <a:lnTo>
                    <a:pt x="590273" y="134159"/>
                  </a:lnTo>
                  <a:cubicBezTo>
                    <a:pt x="590273" y="134159"/>
                    <a:pt x="647423" y="134159"/>
                    <a:pt x="647423" y="191309"/>
                  </a:cubicBezTo>
                  <a:lnTo>
                    <a:pt x="647423" y="275262"/>
                  </a:lnTo>
                  <a:cubicBezTo>
                    <a:pt x="647423" y="275262"/>
                    <a:pt x="647423" y="332412"/>
                    <a:pt x="590273" y="332412"/>
                  </a:cubicBezTo>
                  <a:lnTo>
                    <a:pt x="449713" y="332412"/>
                  </a:lnTo>
                  <a:cubicBezTo>
                    <a:pt x="449713" y="332412"/>
                    <a:pt x="392563" y="332412"/>
                    <a:pt x="392563" y="275262"/>
                  </a:cubicBezTo>
                  <a:lnTo>
                    <a:pt x="392563" y="191309"/>
                  </a:lnTo>
                  <a:cubicBezTo>
                    <a:pt x="392563" y="191309"/>
                    <a:pt x="392563" y="134159"/>
                    <a:pt x="449713" y="134159"/>
                  </a:cubicBezTo>
                  <a:moveTo>
                    <a:pt x="0" y="0"/>
                  </a:moveTo>
                  <a:moveTo>
                    <a:pt x="519987" y="55966"/>
                  </a:moveTo>
                  <a:lnTo>
                    <a:pt x="519987" y="134168"/>
                  </a:lnTo>
                  <a:moveTo>
                    <a:pt x="0" y="0"/>
                  </a:moveTo>
                  <a:moveTo>
                    <a:pt x="476065" y="216831"/>
                  </a:moveTo>
                  <a:lnTo>
                    <a:pt x="476065" y="249808"/>
                  </a:lnTo>
                  <a:moveTo>
                    <a:pt x="0" y="0"/>
                  </a:moveTo>
                  <a:moveTo>
                    <a:pt x="563853" y="249808"/>
                  </a:moveTo>
                  <a:lnTo>
                    <a:pt x="563853" y="216831"/>
                  </a:lnTo>
                </a:path>
              </a:pathLst>
            </a:custGeom>
            <a:noFill/>
            <a:ln w="14287">
              <a:solidFill>
                <a:srgbClr val="3CC583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055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7152055" y="2236272"/>
            <a:ext cx="4437868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smtClean="0">
                <a:solidFill>
                  <a:srgbClr val="FF8582"/>
                </a:solidFill>
              </a:rPr>
              <a:t>Q &amp; A</a:t>
            </a:r>
            <a:r>
              <a:rPr lang="ko-KR" altLang="en-US" sz="4000" b="1" dirty="0" smtClean="0">
                <a:solidFill>
                  <a:srgbClr val="FF8582"/>
                </a:solidFill>
              </a:rPr>
              <a:t> 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" b="97967" l="723" r="99548">
                        <a14:foregroundMark x1="17254" y1="11382" x2="17706" y2="18428"/>
                        <a14:foregroundMark x1="11382" y1="27778" x2="20867" y2="67073"/>
                        <a14:foregroundMark x1="77597" y1="27913" x2="93496" y2="67480"/>
                        <a14:foregroundMark x1="78952" y1="70054" x2="82565" y2="68428"/>
                        <a14:foregroundMark x1="82294" y1="10163" x2="82746" y2="19241"/>
                        <a14:foregroundMark x1="65312" y1="17480" x2="65041" y2="26558"/>
                        <a14:foregroundMark x1="49142" y1="8672" x2="49413" y2="16531"/>
                        <a14:foregroundMark x1="33785" y1="16396" x2="34959" y2="24255"/>
                        <a14:foregroundMark x1="35321" y1="14228" x2="32430" y2="15041"/>
                        <a14:foregroundMark x1="50045" y1="7859" x2="51852" y2="9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8178" y="1704384"/>
            <a:ext cx="5913877" cy="39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09078-1998-AEBF-3B16-1E5946E7B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9BBB74F-6C0E-EF8D-2B34-D99C294681CB}"/>
              </a:ext>
            </a:extLst>
          </p:cNvPr>
          <p:cNvSpPr txBox="1"/>
          <p:nvPr/>
        </p:nvSpPr>
        <p:spPr>
          <a:xfrm>
            <a:off x="3658177" y="1872119"/>
            <a:ext cx="552882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i="1" kern="0" dirty="0" smtClean="0">
                <a:ln w="9525">
                  <a:noFill/>
                </a:ln>
                <a:solidFill>
                  <a:srgbClr val="F9994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Sheep Diary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 i="1" kern="0" baseline="0" dirty="0" smtClean="0">
              <a:ln w="9525">
                <a:noFill/>
              </a:ln>
              <a:solidFill>
                <a:srgbClr val="F9994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i="1" kern="0" dirty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</a:t>
            </a:r>
            <a:r>
              <a:rPr lang="en-US" altLang="ko-KR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 Border Collies </a:t>
            </a:r>
            <a:r>
              <a:rPr lang="en-US" altLang="ko-KR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</a:t>
            </a:r>
            <a:r>
              <a:rPr lang="ko-KR" altLang="en-US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  <a:r>
              <a:rPr lang="en-US" altLang="ko-KR" sz="28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en-US" altLang="ko-KR" sz="2800" b="0" i="1" u="none" strike="noStrike" kern="0" cap="none" spc="0" normalizeH="0" baseline="0" dirty="0" smtClean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8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7152055" y="2236272"/>
            <a:ext cx="4437868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8582"/>
                </a:solidFill>
              </a:rPr>
              <a:t>부 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" b="99864" l="91" r="99909">
                        <a14:backgroundMark x1="2808" y1="4878" x2="11232" y2="24661"/>
                        <a14:backgroundMark x1="25996" y1="56504" x2="36232" y2="56775"/>
                        <a14:backgroundMark x1="89312" y1="14634" x2="95199" y2="35366"/>
                        <a14:backgroundMark x1="69112" y1="55149" x2="72826" y2="59621"/>
                        <a14:backgroundMark x1="63043" y1="73306" x2="66395" y2="71951"/>
                        <a14:backgroundMark x1="81522" y1="69106" x2="83424" y2="691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6176" y="1570825"/>
            <a:ext cx="6125879" cy="409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3251562" y="1079933"/>
            <a:ext cx="559349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8582"/>
                </a:solidFill>
              </a:rPr>
              <a:t>Business Canvas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26440" y="1952123"/>
            <a:ext cx="1871848" cy="2774441"/>
          </a:xfrm>
          <a:prstGeom prst="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58501" y="1952124"/>
            <a:ext cx="1996558" cy="1361422"/>
          </a:xfrm>
          <a:prstGeom prst="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27732" y="1952123"/>
            <a:ext cx="1948262" cy="2774441"/>
          </a:xfrm>
          <a:prstGeom prst="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92122" y="1952121"/>
            <a:ext cx="1991243" cy="2774441"/>
          </a:xfrm>
          <a:prstGeom prst="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6440" y="4854954"/>
            <a:ext cx="5096291" cy="1449151"/>
          </a:xfrm>
          <a:prstGeom prst="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89785" y="4854950"/>
            <a:ext cx="5093580" cy="1449151"/>
          </a:xfrm>
          <a:prstGeom prst="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58501" y="3365140"/>
            <a:ext cx="1996558" cy="1361422"/>
          </a:xfrm>
          <a:prstGeom prst="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49335" y="1952124"/>
            <a:ext cx="1912760" cy="1361422"/>
          </a:xfrm>
          <a:prstGeom prst="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255707" y="3365140"/>
            <a:ext cx="1906388" cy="1361422"/>
          </a:xfrm>
          <a:prstGeom prst="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1019493" y="1955180"/>
            <a:ext cx="173881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핵심 파트너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OpenAI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스토리지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사진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캘린더 앱 연동 업체</a:t>
            </a:r>
            <a:endParaRPr lang="en-US" altLang="ko-KR" sz="1200" dirty="0" smtClean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958501" y="1951053"/>
            <a:ext cx="210033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 핵심 활동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앱 개발 및 유지보수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AI </a:t>
            </a:r>
            <a:r>
              <a:rPr lang="ko-KR" altLang="en-US" sz="1100" dirty="0" smtClean="0"/>
              <a:t>모델 성능 개선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데이터 및 개인정보 보안</a:t>
            </a:r>
            <a:endParaRPr lang="ko-KR" altLang="en-US" sz="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5127733" y="1956718"/>
            <a:ext cx="20594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 가치 제안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사진 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메모 만으로 자동 일기 생성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타임라인 기반 자동 매칭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이미지 기반 키워드 추출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복잡한 글쓰기 없이 감정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기억 정리 가능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endParaRPr lang="ko-KR" altLang="en-US" sz="7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953013" y="3341567"/>
            <a:ext cx="21143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 핵심 자원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AI </a:t>
            </a:r>
            <a:r>
              <a:rPr lang="ko-KR" altLang="en-US" sz="1050" dirty="0" smtClean="0"/>
              <a:t>키워드 추출 및 자연어 생성 </a:t>
            </a:r>
            <a:r>
              <a:rPr lang="ko-KR" altLang="en-US" sz="1050" dirty="0"/>
              <a:t>모</a:t>
            </a:r>
            <a:r>
              <a:rPr lang="ko-KR" altLang="en-US" sz="1050" dirty="0" smtClean="0"/>
              <a:t>델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ko-KR" altLang="en-US" sz="1050" dirty="0" smtClean="0"/>
              <a:t>이미지 저장 및 분석 시스템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ko-KR" altLang="en-US" sz="1050" dirty="0" err="1" smtClean="0"/>
              <a:t>프론트엔드</a:t>
            </a:r>
            <a:r>
              <a:rPr lang="en-US" altLang="ko-KR" sz="1050" dirty="0" smtClean="0"/>
              <a:t>/</a:t>
            </a:r>
            <a:r>
              <a:rPr lang="ko-KR" altLang="en-US" sz="1050" dirty="0" err="1" smtClean="0"/>
              <a:t>백엔드</a:t>
            </a:r>
            <a:r>
              <a:rPr lang="ko-KR" altLang="en-US" sz="1050" dirty="0" smtClean="0"/>
              <a:t> 개발팀</a:t>
            </a:r>
            <a:endParaRPr lang="ko-KR" altLang="en-US" sz="105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7255707" y="1951782"/>
            <a:ext cx="193276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 고객 관계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자동화된 </a:t>
            </a:r>
            <a:r>
              <a:rPr lang="en-US" altLang="ko-KR" sz="1100" dirty="0" smtClean="0"/>
              <a:t>UX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앱 내 피드백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문의 기능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endParaRPr lang="ko-KR" altLang="en-US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7255708" y="3373118"/>
            <a:ext cx="1906387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 채널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100" dirty="0" err="1" smtClean="0"/>
              <a:t>플러터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기반모바일</a:t>
            </a:r>
            <a:r>
              <a:rPr lang="ko-KR" altLang="en-US" sz="1100" dirty="0" smtClean="0"/>
              <a:t> 앱</a:t>
            </a:r>
            <a:r>
              <a:rPr lang="en-US" altLang="ko-KR" sz="1100" dirty="0" smtClean="0"/>
              <a:t>(Android/iOS)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 smtClean="0"/>
              <a:t>클라우드</a:t>
            </a:r>
            <a:r>
              <a:rPr lang="ko-KR" altLang="en-US" sz="1100" dirty="0" smtClean="0"/>
              <a:t> 기반 </a:t>
            </a:r>
            <a:r>
              <a:rPr lang="ko-KR" altLang="en-US" sz="1100" dirty="0" err="1" smtClean="0"/>
              <a:t>백엔드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endParaRPr lang="ko-KR" altLang="en-US" sz="8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9285750" y="1945251"/>
            <a:ext cx="1955320" cy="2700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고객</a:t>
            </a:r>
            <a:endParaRPr lang="en-US" altLang="ko-KR" sz="1400" b="1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 smtClean="0"/>
              <a:t>라이프로그</a:t>
            </a:r>
            <a:r>
              <a:rPr lang="ko-KR" altLang="en-US" sz="1100" dirty="0" smtClean="0"/>
              <a:t> 사용자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일상을 기록하고 싶은 사람들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여행자 </a:t>
            </a:r>
            <a:r>
              <a:rPr lang="en-US" altLang="ko-KR" sz="1100" dirty="0" smtClean="0"/>
              <a:t>&amp; </a:t>
            </a:r>
            <a:r>
              <a:rPr lang="ko-KR" altLang="en-US" sz="1100" dirty="0" err="1" smtClean="0"/>
              <a:t>디지털노마드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여행 기록을 자동화하고 싶은 사용자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바쁜 일상 속 간편한 기록을 원하는 직장인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학생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smtClean="0"/>
              <a:t>Mindfulness </a:t>
            </a:r>
            <a:r>
              <a:rPr lang="ko-KR" altLang="en-US" sz="1100" dirty="0" smtClean="0"/>
              <a:t>사용자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자기를 돌아보고 싶은 사람</a:t>
            </a:r>
            <a:endParaRPr lang="en-US" altLang="ko-KR" sz="2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991971" y="4835552"/>
            <a:ext cx="503076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비용 구조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서버 및 </a:t>
            </a:r>
            <a:r>
              <a:rPr lang="en-US" altLang="ko-KR" sz="1100" dirty="0" smtClean="0"/>
              <a:t>AI </a:t>
            </a:r>
            <a:r>
              <a:rPr lang="ko-KR" altLang="en-US" sz="1100" dirty="0" smtClean="0"/>
              <a:t>연산 비용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개발 인건비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AI </a:t>
            </a:r>
            <a:r>
              <a:rPr lang="ko-KR" altLang="en-US" sz="1100" dirty="0" smtClean="0"/>
              <a:t>모델 학습 및 튜닝 비용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개인정보 보호 및 보안 유지 비용</a:t>
            </a:r>
            <a:endParaRPr lang="en-US" altLang="ko-KR" sz="1100" dirty="0" smtClean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6268601" y="4835552"/>
            <a:ext cx="501476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수익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프리미엄 구독 모델 </a:t>
            </a:r>
            <a:r>
              <a:rPr lang="en-US" altLang="ko-KR" sz="1100" dirty="0" smtClean="0"/>
              <a:t>(ex. </a:t>
            </a:r>
            <a:r>
              <a:rPr lang="ko-KR" altLang="en-US" sz="1100" dirty="0" smtClean="0"/>
              <a:t>더 많은 저장 공간</a:t>
            </a:r>
            <a:r>
              <a:rPr lang="en-US" altLang="ko-KR" sz="11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앱 내 콘텐츠 마켓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스토어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새로운 템플릿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꾸미기</a:t>
            </a:r>
            <a:r>
              <a:rPr lang="en-US" altLang="ko-KR" sz="11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기업 대상 </a:t>
            </a:r>
            <a:r>
              <a:rPr lang="ko-KR" altLang="en-US" sz="1100" dirty="0" err="1" smtClean="0"/>
              <a:t>화이트라벨</a:t>
            </a:r>
            <a:r>
              <a:rPr lang="ko-KR" altLang="en-US" sz="1100" dirty="0" smtClean="0"/>
              <a:t> 제공</a:t>
            </a:r>
            <a:endParaRPr lang="ko-KR" altLang="en-US" sz="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140" y="1898144"/>
            <a:ext cx="434377" cy="4343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85" y="1954375"/>
            <a:ext cx="378146" cy="3781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433" y="3422534"/>
            <a:ext cx="338754" cy="3387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109" y="1979206"/>
            <a:ext cx="357554" cy="3575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0828" y="1960000"/>
            <a:ext cx="352537" cy="3525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049" y="3375304"/>
            <a:ext cx="308674" cy="30867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5061" y="1945361"/>
            <a:ext cx="330221" cy="33022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9847" y="4854950"/>
            <a:ext cx="342884" cy="34288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1081" y="4835550"/>
            <a:ext cx="362284" cy="3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-133165" y="545633"/>
            <a:ext cx="2407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8582"/>
                </a:solidFill>
              </a:rPr>
              <a:t>ERD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85" y="624173"/>
            <a:ext cx="5965794" cy="60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29B51-5764-F668-2343-654C7D109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0">
            <a:extLst>
              <a:ext uri="{FF2B5EF4-FFF2-40B4-BE49-F238E27FC236}">
                <a16:creationId xmlns:a16="http://schemas.microsoft.com/office/drawing/2014/main" id="{8B2DF04C-ADFF-E652-4628-8C88F2B6DA06}"/>
              </a:ext>
            </a:extLst>
          </p:cNvPr>
          <p:cNvSpPr/>
          <p:nvPr/>
        </p:nvSpPr>
        <p:spPr>
          <a:xfrm>
            <a:off x="1214846" y="2677739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150000"/>
              </a:lnSpc>
              <a:defRPr/>
            </a:pPr>
            <a:r>
              <a:rPr lang="ko-KR" altLang="en-US" sz="1600" b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</a:t>
            </a:r>
          </a:p>
        </p:txBody>
      </p:sp>
      <p:sp>
        <p:nvSpPr>
          <p:cNvPr id="18" name="모서리가 둥근 직사각형 14">
            <a:extLst>
              <a:ext uri="{FF2B5EF4-FFF2-40B4-BE49-F238E27FC236}">
                <a16:creationId xmlns:a16="http://schemas.microsoft.com/office/drawing/2014/main" id="{FE6E3DFC-2449-732C-192C-29C22AAFF4B5}"/>
              </a:ext>
            </a:extLst>
          </p:cNvPr>
          <p:cNvSpPr/>
          <p:nvPr/>
        </p:nvSpPr>
        <p:spPr>
          <a:xfrm>
            <a:off x="1214846" y="4229241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150000"/>
              </a:lnSpc>
              <a:defRPr/>
            </a:pPr>
            <a:r>
              <a:rPr lang="ko-KR" altLang="en-US" sz="1600" b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프론트엔드 개발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과정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51BCF0A-06F5-75B6-5350-2BEE291512C4}"/>
              </a:ext>
            </a:extLst>
          </p:cNvPr>
          <p:cNvSpPr/>
          <p:nvPr/>
        </p:nvSpPr>
        <p:spPr>
          <a:xfrm>
            <a:off x="6451586" y="2677739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150000"/>
              </a:lnSpc>
              <a:defRPr/>
            </a:pPr>
            <a:r>
              <a:rPr lang="ko-KR" altLang="en-US" sz="1600" b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백엔드 개발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과정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양쪽 모서리가 둥근 사각형 19">
            <a:extLst>
              <a:ext uri="{FF2B5EF4-FFF2-40B4-BE49-F238E27FC236}">
                <a16:creationId xmlns:a16="http://schemas.microsoft.com/office/drawing/2014/main" id="{630D9E3A-F2D6-0BE7-CD70-85D86FA722C4}"/>
              </a:ext>
            </a:extLst>
          </p:cNvPr>
          <p:cNvSpPr/>
          <p:nvPr/>
        </p:nvSpPr>
        <p:spPr>
          <a:xfrm rot="16200000" flipH="1">
            <a:off x="6222355" y="2919280"/>
            <a:ext cx="105853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F8582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prstClr val="white"/>
                </a:solidFill>
              </a:rPr>
              <a:t>03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모서리가 둥근 직사각형 29">
            <a:extLst>
              <a:ext uri="{FF2B5EF4-FFF2-40B4-BE49-F238E27FC236}">
                <a16:creationId xmlns:a16="http://schemas.microsoft.com/office/drawing/2014/main" id="{1A846BEC-23BF-CF77-F67B-0782158BBF4C}"/>
              </a:ext>
            </a:extLst>
          </p:cNvPr>
          <p:cNvSpPr/>
          <p:nvPr/>
        </p:nvSpPr>
        <p:spPr>
          <a:xfrm>
            <a:off x="6451586" y="4229241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Q&amp;A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AA402A8-14E9-CF21-59B1-906E03AF9816}"/>
              </a:ext>
            </a:extLst>
          </p:cNvPr>
          <p:cNvSpPr/>
          <p:nvPr/>
        </p:nvSpPr>
        <p:spPr>
          <a:xfrm>
            <a:off x="5240231" y="2376318"/>
            <a:ext cx="645470" cy="64547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CC070D4-FC40-8CC1-AD67-8A05B44AEFF6}"/>
              </a:ext>
            </a:extLst>
          </p:cNvPr>
          <p:cNvSpPr/>
          <p:nvPr/>
        </p:nvSpPr>
        <p:spPr>
          <a:xfrm>
            <a:off x="10483383" y="3923768"/>
            <a:ext cx="645470" cy="64547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3BA11A-E54F-82A4-214D-C082AE359EE6}"/>
              </a:ext>
            </a:extLst>
          </p:cNvPr>
          <p:cNvSpPr/>
          <p:nvPr/>
        </p:nvSpPr>
        <p:spPr>
          <a:xfrm>
            <a:off x="10514524" y="2376512"/>
            <a:ext cx="645470" cy="64547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4AB478C-FDEC-ED29-586C-EE1D9427F9B6}"/>
              </a:ext>
            </a:extLst>
          </p:cNvPr>
          <p:cNvSpPr/>
          <p:nvPr/>
        </p:nvSpPr>
        <p:spPr>
          <a:xfrm>
            <a:off x="5247302" y="3916366"/>
            <a:ext cx="645470" cy="64547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19">
            <a:extLst>
              <a:ext uri="{FF2B5EF4-FFF2-40B4-BE49-F238E27FC236}">
                <a16:creationId xmlns:a16="http://schemas.microsoft.com/office/drawing/2014/main" id="{256242EB-233C-6125-49C6-BBD9130AF582}"/>
              </a:ext>
            </a:extLst>
          </p:cNvPr>
          <p:cNvSpPr/>
          <p:nvPr/>
        </p:nvSpPr>
        <p:spPr>
          <a:xfrm rot="16200000" flipH="1">
            <a:off x="6222355" y="4469758"/>
            <a:ext cx="105853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F8582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prstClr val="white"/>
                </a:solidFill>
              </a:rPr>
              <a:t>04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양쪽 모서리가 둥근 사각형 19">
            <a:extLst>
              <a:ext uri="{FF2B5EF4-FFF2-40B4-BE49-F238E27FC236}">
                <a16:creationId xmlns:a16="http://schemas.microsoft.com/office/drawing/2014/main" id="{2E2BD450-150E-1271-FAF0-8CC02E046FC9}"/>
              </a:ext>
            </a:extLst>
          </p:cNvPr>
          <p:cNvSpPr/>
          <p:nvPr/>
        </p:nvSpPr>
        <p:spPr>
          <a:xfrm rot="16200000" flipH="1">
            <a:off x="992260" y="2921258"/>
            <a:ext cx="105853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F8582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19">
            <a:extLst>
              <a:ext uri="{FF2B5EF4-FFF2-40B4-BE49-F238E27FC236}">
                <a16:creationId xmlns:a16="http://schemas.microsoft.com/office/drawing/2014/main" id="{40152F39-5E4F-967B-707A-51C26DC751BB}"/>
              </a:ext>
            </a:extLst>
          </p:cNvPr>
          <p:cNvSpPr/>
          <p:nvPr/>
        </p:nvSpPr>
        <p:spPr>
          <a:xfrm rot="16200000" flipH="1">
            <a:off x="992260" y="4466208"/>
            <a:ext cx="105853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F8582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prstClr val="white"/>
                </a:solidFill>
              </a:rPr>
              <a:t>02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664" y="2431170"/>
            <a:ext cx="508230" cy="50823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697" y="4038503"/>
            <a:ext cx="404876" cy="40487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0981" y="2511264"/>
            <a:ext cx="384760" cy="38476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322" y="4025660"/>
            <a:ext cx="436419" cy="43641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4355415" y="1185131"/>
            <a:ext cx="348117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8582"/>
                </a:solidFill>
              </a:rPr>
              <a:t>목 차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06484" y="562857"/>
            <a:ext cx="3071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8582"/>
                </a:solidFill>
              </a:rPr>
              <a:t>화면정의서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87" y="1293349"/>
            <a:ext cx="8522563" cy="526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9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508072" y="933450"/>
            <a:ext cx="7178853" cy="5621875"/>
            <a:chOff x="2384247" y="1034758"/>
            <a:chExt cx="7406295" cy="567162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1C6082-EED7-C99E-D4D5-A2BD3EF204B5}"/>
                </a:ext>
              </a:extLst>
            </p:cNvPr>
            <p:cNvSpPr/>
            <p:nvPr/>
          </p:nvSpPr>
          <p:spPr>
            <a:xfrm>
              <a:off x="2693558" y="1034758"/>
              <a:ext cx="70969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dirty="0" smtClean="0">
                  <a:solidFill>
                    <a:srgbClr val="FF8582"/>
                  </a:solidFill>
                </a:rPr>
                <a:t>앱 사용 </a:t>
              </a:r>
              <a:r>
                <a:rPr lang="ko-KR" altLang="en-US" sz="3200" b="1" dirty="0" err="1" smtClean="0">
                  <a:solidFill>
                    <a:srgbClr val="FF8582"/>
                  </a:solidFill>
                </a:rPr>
                <a:t>유스케이스</a:t>
              </a:r>
              <a:r>
                <a:rPr lang="ko-KR" altLang="en-US" sz="3200" b="1" dirty="0" smtClean="0">
                  <a:solidFill>
                    <a:srgbClr val="FF8582"/>
                  </a:solidFill>
                </a:rPr>
                <a:t> 다이어그램 </a:t>
              </a:r>
              <a:r>
                <a:rPr lang="en-US" altLang="ko-KR" sz="3200" b="1" dirty="0" smtClean="0">
                  <a:solidFill>
                    <a:srgbClr val="FF8582"/>
                  </a:solidFill>
                </a:rPr>
                <a:t>(1)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08845" y="1927462"/>
              <a:ext cx="1331651" cy="17956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08845" y="3859993"/>
              <a:ext cx="6391272" cy="28463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08845" y="1900300"/>
              <a:ext cx="41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rgbClr val="FF0000"/>
                  </a:solidFill>
                </a:rPr>
                <a:t>1</a:t>
              </a:r>
              <a:endParaRPr lang="ko-KR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13649" y="3888460"/>
              <a:ext cx="4223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F0000"/>
                  </a:solidFill>
                </a:rPr>
                <a:t>2</a:t>
              </a:r>
              <a:endParaRPr lang="ko-KR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151855" y="2056241"/>
              <a:ext cx="1518082" cy="1422780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4247" y="2090917"/>
              <a:ext cx="7160115" cy="4588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79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498732" y="1096829"/>
            <a:ext cx="709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8582"/>
                </a:solidFill>
              </a:rPr>
              <a:t>앱 사용 </a:t>
            </a:r>
            <a:r>
              <a:rPr lang="ko-KR" altLang="en-US" sz="3200" b="1" dirty="0" err="1" smtClean="0">
                <a:solidFill>
                  <a:srgbClr val="FF8582"/>
                </a:solidFill>
              </a:rPr>
              <a:t>유스케이스</a:t>
            </a:r>
            <a:r>
              <a:rPr lang="ko-KR" altLang="en-US" sz="3200" b="1" dirty="0" smtClean="0">
                <a:solidFill>
                  <a:srgbClr val="FF8582"/>
                </a:solidFill>
              </a:rPr>
              <a:t> 다이어그램 </a:t>
            </a:r>
            <a:r>
              <a:rPr lang="en-US" altLang="ko-KR" sz="3200" b="1" dirty="0" smtClean="0">
                <a:solidFill>
                  <a:srgbClr val="FF8582"/>
                </a:solidFill>
              </a:rPr>
              <a:t>(2)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AutoShape 2" descr="data:image/png;base64,iVBORw0KGgoAAAANSUhEUgAAE0wAAAwMCAYAAAA4e5P5AAAAAXNSR0IArs4c6QAAMHx0RVh0bXhmaWxlACUzQ214R3JhcGhNb2RlbCUzRSUzQ3Jvb3QlM0UlM0NteENlbGwlMjBpZCUzRCUyMjAlMjIlMkYlM0UlM0NteENlbGwlMjBpZCUzRCUyMjElMjIlMjBwYXJlbnQlM0QlMjIwJTIyJTJGJTNFJTNDbXhDZWxsJTIwaWQlM0QlMjIyJTIyJTIwdmFsdWUlM0QlMjJBY3RvciUyMiUyMHN0eWxlJTNEJTIyc2hhcGUlM0R1bWxBY3RvciUzQnZlcnRpY2FsTGFiZWxQb3NpdGlvbiUzRGJvdHRvbSUzQnZlcnRpY2FsQWxpZ24lM0R0b3AlM0JodG1sJTNEMSUzQm91dGxpbmVDb25uZWN0JTNEMCUzQiUyMiUyMHZlcnRleCUzRCUyMjElMjIlMjBwYXJlbnQlM0QlMjIxJTIyJTNFJTNDbXhHZW9tZXRyeSUyMHglM0QlMjI0NCUyMiUyMHklM0QlMjIxNzAlMjIlMjB3aWR0aCUzRCUyMjMwJTIyJTIwaGVpZ2h0JTNEJTIyNjAlMjIlMjBhcyUzRCUyMmdlb21ldHJ5JTIyJTJGJTNFJTNDJTJGbXhDZWxsJTNFJTNDbXhDZWxsJTIwaWQlM0QlMjIzJTIyJTIwdmFsdWUlM0QlMjIlRUQlOUElOEMlRUMlOUIlOTAlRUElQjAlODAlRUMlOUUlODUlMjIlMjBzdHlsZSUzRCUyMmVsbGlwc2UlM0J3aGl0ZVNwYWNlJTNEd3JhcCUzQmh0bWwlM0QxJTNCJTIyJTIwdmVydGV4JTNEJTIyMSUyMiUyMHBhcmVudCUzRCUyMjElMjIlM0UlM0NteEdlb21ldHJ5JTIweCUzRCUyMjI1OCUyMiUyMHklM0QlMjI0MCUyMiUyMHdpZHRoJTNEJTIyMTIwJTIyJTIwaGVpZ2h0JTNEJTIyODAlMjIlMjBhcyUzRCUyMmdlb21ldHJ5JTIyJTJGJTNFJTNDJTJGbXhDZWxsJTNFJTNDbXhDZWxsJTIwaWQlM0QlMjI0JTIyJTIwdmFsdWUlM0QlMjIlRUIlQTElOUMlRUElQjclQjglRUMlOUQlQjglMjIlMjBzdHlsZSUzRCUyMmVsbGlwc2UlM0J3aGl0ZVNwYWNlJTNEd3JhcCUzQmh0bWwlM0QxJTNCJTIyJTIwdmVydGV4JTNEJTIyMSUyMiUyMHBhcmVudCUzRCUyMjElMjIlM0UlM0NteEdlb21ldHJ5JTIweCUzRCUyMjI1OCUyMiUyMHklM0QlMjIxNjAlMjIlMjB3aWR0aCUzRCUyMjEyMCUyMiUyMGhlaWdodCUzRCUyMjgwJTIyJTIwYXMlM0QlMjJnZW9tZXRyeSUyMiUyRiUzRSUzQyUyRm14Q2VsbCUzRSUzQ214Q2VsbCUyMGlkJTNEJTIyNSUyMiUyMHZhbHVlJTNEJTIyJUVBJUIwJTkwJUVDJUEwJTk1JUVDJTg0JUEwJUVEJTgzJTlEJTIyJTIwc3R5bGUlM0QlMjJlbGxpcHNlJTNCd2hpdGVTcGFjZSUzRHdyYXAlM0JodG1sJTNEMSUzQiUyMiUyMHZlcnRleCUzRCUyMjElMjIlMjBwYXJlbnQlM0QlMjIxJTIyJTNFJTNDbXhHZW9tZXRyeSUyMHglM0QlMjI1NDAlMjIlMjB5JTNEJTIyMzYwLjAwMDAwMDAwMDAwMDA2JTIyJTIwd2lkdGglM0QlMjIxMjAlMjIlMjBoZWlnaHQlM0QlMjI4MCUyMiUyMGFzJTNEJTIyZ2VvbWV0cnklMjIlMkYlM0UlM0MlMkZteENlbGwlM0UlM0NteENlbGwlMjBpZCUzRCUyMjYlMjIlMjB2YWx1ZSUzRCUyMiVFRCU4MiVBNCVFQyU5QiU4QyVFQiU5MyU5QyUyMCVFRCU4RSVCOCVFQyVBNyU5MSUyMiUyMHN0eWxlJTNEJTIyZWxsaXBzZSUzQndoaXRlU3BhY2UlM0R3cmFwJTNCaHRtbCUzRDElM0IlMjIlMjB2ZXJ0ZXglM0QlMjIxJTIyJTIwcGFyZW50JTNEJTIyMSUyMiUzRSUzQ214R2VvbWV0cnklMjB4JTNEJTIyMTEwMCUyMiUyMHklM0QlMjI0ODAlMjIlMjB3aWR0aCUzRCUyMjEyMCUyMiUyMGhlaWdodCUzRCUyMjgwJTIyJTIwYXMlM0QlMjJnZW9tZXRyeSUyMiUyRiUzRSUzQyUyRm14Q2VsbCUzRSUzQ214Q2VsbCUyMGlkJTNEJTIyNyUyMiUyMHZhbHVlJTNEJTIyJUVDJTg2JThDJUVDJTg1JTlDJTIwJUVCJUExJTlDJUVBJUI3JUI4JUVDJTlEJUI4JTIyJTIwc3R5bGUlM0QlMjJlbGxpcHNlJTNCd2hpdGVTcGFjZSUzRHdyYXAlM0JodG1sJTNEMSUzQiUyMiUyMHZlcnRleCUzRCUyMjElMjIlMjBwYXJlbnQlM0QlMjIxJTIyJTNFJTNDbXhHZW9tZXRyeSUyMHglM0QlMjI1NDAlMjIlMjB5JTNEJTIyMjQwJTIyJTIwd2lkdGglM0QlMjIxMjAlMjIlMjBoZWlnaHQlM0QlMjI4MCUyMiUyMGFzJTNEJTIyZ2VvbWV0cnklMjIlMkYlM0UlM0MlMkZteENlbGwlM0UlM0NteENlbGwlMjBpZCUzRCUyMjglMjIlMjB2YWx1ZSUzRCUyMiUyMiUyMHN0eWxlJTNEJTIyZW5kQXJyb3clM0Rub25lJTNCaHRtbCUzRDElM0Jyb3VuZGVkJTNEMCUzQiUyMiUyMGVkZ2UlM0QlMjIxJTIyJTIwcGFyZW50JTNEJTIyMSUyMiUzRSUzQ214R2VvbWV0cnklMjB3aWR0aCUzRCUyMjUwJTIyJTIwaGVpZ2h0JTNEJTIyNTAlMjIlMjByZWxhdGl2ZSUzRCUyMjElMjIlMjBhcyUzRCUyMmdlb21ldHJ5JTIyJTNFJTNDbXhQb2ludCUyMHglM0QlMjIxMDgwJTIyJTIweSUzRCUyMjQwLjMyOTk5OTk5OTk5OTk4NCUyMiUyMGFzJTNEJTIyc291cmNlUG9pbnQlMjIlMkYlM0UlM0NteFBvaW50JTIweCUzRCUyMjEyNDAlMjIlMjB5JTNEJTIyNDAlMjIlMjBhcyUzRCUyMnRhcmdldFBvaW50JTIyJTJGJTNFJTNDJTJGbXhHZW9tZXRyeSUzRSUzQyUyRm14Q2VsbCUzRSUzQ214Q2VsbCUyMGlkJTNEJTIyOSUyMiUyMHZhbHVlJTNEJTIyJTI2YW1wJTNCbHQlM0IlMjZhbXAlM0JsdCUzQkV4dGVuZHMlMjZhbXAlM0JndCUzQiUyNmFtcCUzQmd0JTNCJTIyJTIwc3R5bGUlM0QlMjJlbmRBcnJvdyUzRGJsb2NrJTNCZW5kU2l6ZSUzRDE2JTNCZW5kRmlsbCUzRDElM0JkYXNoZWQlM0QxJTNCaHRtbCUzRDElM0Jyb3VuZGVkJTNEMSUzQiUyMiUyMGVkZ2UlM0QlMjIxJTIyJTIwcGFyZW50JTNEJTIyMSUyMiUzRSUzQ214R2VvbWV0cnklMjB3aWR0aCUzRCUyMjE2MCUyMiUyMHJlbGF0aXZlJTNEJTIyMSUyMiUyMGFzJTNEJTIyZ2VvbWV0cnklMjIlM0UlM0NteFBvaW50JTIweCUzRCUyMjEyNDAlMjIlMjB5JTNEJTIyMTk5LjY1OTk5OTk5OTk5OTk3JTIyJTIwYXMlM0QlMjJzb3VyY2VQb2ludCUyMiUyRiUzRSUzQ214UG9pbnQlMjB4JTNEJTIyMTA4MCUyMiUyMHklM0QlMjIxOTkuMzI5OTk5OTk5OTk5OTglMjIlMjBhcyUzRCUyMnRhcmdldFBvaW50JTIyJTJGJTNFJTNDJTJGbXhHZW9tZXRyeSUzRSUzQyUyRm14Q2VsbCUzRSUzQ214Q2VsbCUyMGlkJTNEJTIyMTAlMjIlMjB2YWx1ZSUzRCUyMiUyMiUyMHN0eWxlJTNEJTIyZW5kQXJyb3clM0RibG9jayUzQmVuZFNpemUlM0QxNiUzQmVuZEZpbGwlM0QwJTNCaHRtbCUzRDElM0Jyb3VuZGVkJTNEMCUzQmV4aXRYJTNEMCUzQmV4aXRZJTNEMC41JTNCZXhpdER4JTNEMCUzQmV4aXREeSUzRDAlM0IlMjIlMjBlZGdlJTNEJTIyMSUyMiUyMHNvdXJjZSUzRCUyMjEyJTIyJTIwcGFyZW50JTNEJTIyMSUyMiUzRSUzQ214R2VvbWV0cnklMjB3aWR0aCUzRCUyMjE2MCUyMiUyMHJlbGF0aXZlJTNEJTIyMSUyMiUyMGFzJTNEJTIyZ2VvbWV0cnklMjIlM0UlM0NteFBvaW50JTIweCUzRCUyMjUzOCUyMiUyMHklM0QlMjIxOTkuMzI5OTk5OTk5OTk5OTglMjIlMjBhcyUzRCUyMnNvdXJjZVBvaW50JTIyJTJGJTNFJTNDbXhQb2ludCUyMHglM0QlMjIzNzglMjIlMjB5JTNEJTIyMTk5LjMyOTk5OTk5OTk5OTk4JTIyJTIwYXMlM0QlMjJ0YXJnZXRQb2ludCUyMiUyRiUzRSUzQyUyRm14R2VvbWV0cnklM0UlM0MlMkZteENlbGwlM0UlM0NteENlbGwlMjBpZCUzRCUyMjExJTIyJTIwdmFsdWUlM0QlMjIlMjZhbXAlM0JsdCUzQiUyNmFtcCUzQmx0JTNCaW5jbHVkZSUyNmFtcCUzQmd0JTNCJTI2YW1wJTNCZ3QlM0IlMjIlMjBzdHlsZSUzRCUyMmVuZEFycm93JTNEYmxvY2slM0JlbmRTaXplJTNEMTYlM0JlbmRGaWxsJTNEMSUzQmRhc2hlZCUzRDElM0JodG1sJTNEMSUzQnJvdW5kZWQlM0QxJTNCJTIyJTIwZWRnZSUzRCUyMjElMjIlMjBwYXJlbnQlM0QlMjIxJTIyJTNFJTNDbXhHZW9tZXRyeSUyMHdpZHRoJTNEJTIyMTYwJTIyJTIwcmVsYXRpdmUlM0QlMjIxJTIyJTIwYXMlM0QlMjJnZW9tZXRyeSUyMiUzRSUzQ214UG9pbnQlMjB4JTNEJTIyMTA4MCUyMiUyMHklM0QlMjIxMTguNjYlMjIlMjBhcyUzRCUyMnNvdXJjZVBvaW50JTIyJTJGJTNFJTNDbXhQb2ludCUyMHglM0QlMjIxMjQwJTIyJTIweSUzRCUyMjExOCUyMiUyMGFzJTNEJTIydGFyZ2V0UG9pbnQlMjIlMkYlM0UlM0MlMkZteEdlb21ldHJ5JTNFJTNDJTJGbXhDZWxsJTNFJTNDbXhDZWxsJTIwaWQlM0QlMjIxMiUyMiUyMHZhbHVlJTNEJTIyJUVCJTgyJUI0JUVCJUI2JTgwJTIwJUVCJUExJTlDJUVBJUI3JUI4JUVDJTlEJUI4JTIyJTIwc3R5bGUlM0QlMjJlbGxpcHNlJTNCd2hpdGVTcGFjZSUzRHdyYXAlM0JodG1sJTNEMSUzQiUyMiUyMHZlcnRleCUzRCUyMjElMjIlMjBwYXJlbnQlM0QlMjIxJTIyJTNFJTNDbXhHZW9tZXRyeSUyMHglM0QlMjI1NDAlMjIlMjB5JTNEJTIyODAlMjIlMjB3aWR0aCUzRCUyMjEyMCUyMiUyMGhlaWdodCUzRCUyMjgwJTIyJTIwYXMlM0QlMjJnZW9tZXRyeSUyMiUyRiUzRSUzQyUyRm14Q2VsbCUzRSUzQ214Q2VsbCUyMGlkJTNEJTIyMTMlMjIlMjB2YWx1ZSUzRCUyMiVFRCU4MiVBNCVFQyU5QiU4QyVFQiU5MyU5QyUyMCVFQyVCNiU5NCVFQyVCNiU5QyUyMiUyMHN0eWxlJTNEJTIyZWxsaXBzZSUzQndoaXRlU3BhY2UlM0R3cmFwJTNCaHRtbCUzRDElM0IlMjIlMjB2ZXJ0ZXglM0QlMjIxJTIyJTIwcGFyZW50JTNEJTIyMSUyMiUzRSUzQ214R2VvbWV0cnklMjB4JTNEJTIyODIwJTIyJTIweSUzRCUyMjQ4MCUyMiUyMHdpZHRoJTNEJTIyMTIwJTIyJTIwaGVpZ2h0JTNEJTIyODAlMjIlMjBhcyUzRCUyMmdlb21ldHJ5JTIyJTJGJTNFJTNDJTJGbXhDZWxsJTNFJTNDbXhDZWxsJTIwaWQlM0QlMjIxNCUyMiUyMHZhbHVlJTNEJTIyJUVCJThDJTgwJUVEJTkxJTlDJTIwJUVDJTgyJUFDJUVDJUE3JTg0JTIwJUVDJTg0JUEwJUVEJTgzJTlEJTIyJTIwc3R5bGUlM0QlMjJlbGxpcHNlJTNCd2hpdGVTcGFjZSUzRHdyYXAlM0JodG1sJTNEMSUzQiUyMiUyMHZlcnRleCUzRCUyMjElMjIlMjBwYXJlbnQlM0QlMjIxJTIyJTNFJTNDbXhHZW9tZXRyeSUyMHglM0QlMjI1NDAlMjIlMjB5JTNEJTIyNDgwJTIyJTIwd2lkdGglM0QlMjIxMjAlMjIlMjBoZWlnaHQlM0QlMjI4MCUyMiUyMGFzJTNEJTIyZ2VvbWV0cnklMjIlMkYlM0UlM0MlMkZteENlbGwlM0UlM0NteENlbGwlMjBpZCUzRCUyMjE1JTIyJTIwdmFsdWUlM0QlMjIlRUIlOEIlQTQlRUMlOUQlQjQlRUMlOTYlQjQlRUIlQTYlQUMlMjAlRUMlODMlOUQlRUMlODQlQjElMjIlMjBzdHlsZSUzRCUyMmVsbGlwc2UlM0J3aGl0ZVNwYWNlJTNEd3JhcCUzQmh0bWwlM0QxJTNCJTIyJTIwdmVydGV4JTNEJTIyMSUyMiUyMHBhcmVudCUzRCUyMjElMjIlM0UlM0NteEdlb21ldHJ5JTIweCUzRCUyMjI1OCUyMiUyMHklM0QlMjI3MTAlMjIlMjB3aWR0aCUzRCUyMjEyMCUyMiUyMGhlaWdodCUzRCUyMjgwJTIyJTIwYXMlM0QlMjJnZW9tZXRyeSUyMiUyRiUzRSUzQyUyRm14Q2VsbCUzRSUzQ214Q2VsbCUyMGlkJTNEJTIyMTYlMjIlMjB2YWx1ZSUzRCUyMiUyMiUyMHN0eWxlJTNEJTIyZW5kQXJyb3clM0Rub25lJTNCaHRtbCUzRDElM0Jyb3VuZGVkJTNEMCUzQiUyMiUyMGVkZ2UlM0QlMjIxJTIyJTIwcGFyZW50JTNEJTIyMSUyMiUzRSUzQ214R2VvbWV0cnklMjB3aWR0aCUzRCUyMjUwJTIyJTIwaGVpZ2h0JTNEJTIyNTAlMjIlMjByZWxhdGl2ZSUzRCUyMjElMjIlMjBhcyUzRCUyMmdlb21ldHJ5JTIyJTNFJTNDbXhQb2ludCUyMHglM0QlMjI4MCUyMiUyMHklM0QlMjIyMDAlMjIlMjBhcyUzRCUyMnNvdXJjZVBvaW50JTIyJTJGJTNFJTNDbXhQb2ludCUyMHglM0QlMjIyNTglMjIlMjB5JTNEJTIyNzkuMzMlMjIlMjBhcyUzRCUyMnRhcmdldFBvaW50JTIyJTJGJTNFJTNDJTJGbXhHZW9tZXRyeSUzRSUzQyUyRm14Q2VsbCUzRSUzQ214Q2VsbCUyMGlkJTNEJTIyMTclMjIlMjB2YWx1ZSUzRCUyMiUyMiUyMHN0eWxlJTNEJTIyZW5kQXJyb3clM0Rub25lJTNCaHRtbCUzRDElM0Jyb3VuZGVkJTNEMCUzQmVudHJ5WCUzRDAlM0JlbnRyeVklM0QwLjUlM0JlbnRyeUR4JTNEMCUzQmVudHJ5RHklM0QwJTNCJTIyJTIwZWRnZSUzRCUyMjElMjIlMjB0YXJnZXQlM0QlMjI0JTIyJTIwcGFyZW50JTNEJTIyMSUyMiUzRSUzQ214R2VvbWV0cnklMjB3aWR0aCUzRCUyMjUwJTIyJTIwaGVpZ2h0JTNEJTIyNTAlMjIlMjByZWxhdGl2ZSUzRCUyMjElMjIlMjBhcyUzRCUyMmdlb21ldHJ5JTIyJTNFJTNDbXhQb2ludCUyMHglM0QlMjI4MCUyMiUyMHklM0QlMjIxOTkuNjU5OTk5OTk5OTk5OTclMjIlMjBhcyUzRCUyMnNvdXJjZVBvaW50JTIyJTJGJTNFJTNDbXhQb2ludCUyMHglM0QlMjIyNDAlMjIlMjB5JTNEJTIyMTk5LjMyOTk5OTk5OTk5OTk4JTIyJTIwYXMlM0QlMjJ0YXJnZXRQb2ludCUyMiUyRiUzRSUzQyUyRm14R2VvbWV0cnklM0UlM0MlMkZteENlbGwlM0UlM0NteENlbGwlMjBpZCUzRCUyMjE4JTIyJTIwdmFsdWUlM0QlMjIlMjIlMjBzdHlsZSUzRCUyMmVuZEFycm93JTNEYmxvY2slM0JlbmRTaXplJTNEMTYlM0JlbmRGaWxsJTNEMCUzQmh0bWwlM0QxJTNCcm91bmRlZCUzRDAlM0JleGl0WCUzRDAlM0JleGl0WSUzRDAuNSUzQmV4aXREeCUzRDAlM0JleGl0RHklM0QwJTNCJTIyJTIwZWRnZSUzRCUyMjElMjIlMjBzb3VyY2UlM0QlMjI3JTIyJTIwcGFyZW50JTNEJTIyMSUyMiUzRSUzQ214R2VvbWV0cnklMjB3aWR0aCUzRCUyMjE2MCUyMiUyMHJlbGF0aXZlJTNEJTIyMSUyMiUyMGFzJTNEJTIyZ2VvbWV0cnklMjIlM0UlM0NteFBvaW50JTIweCUzRCUyMjUzOCUyMiUyMHklM0QlMjIxOTkuMzMlMjIlMjBhcyUzRCUyMnNvdXJjZVBvaW50JTIyJTJGJTNFJTNDbXhQb2ludCUyMHglM0QlMjIzNzglMjIlMjB5JTNEJTIyMTk5LjMzJTIyJTIwYXMlM0QlMjJ0YXJnZXRQb2ludCUyMiUyRiUzRSUzQyUyRm14R2VvbWV0cnklM0UlM0MlMkZteENlbGwlM0UlM0NteENlbGwlMjBpZCUzRCUyMjE5JTIyJTIwdmFsdWUlM0QlMjIlMjZhbXAlM0JsdCUzQiUyNmFtcCUzQmx0JTNCRXh0ZW5kcyUyNmFtcCUzQmd0JTNCJTI2YW1wJTNCZ3QlM0IlMjIlMjBzdHlsZSUzRCUyMmVuZEFycm93JTNEYmxvY2slM0JlbmRTaXplJTNEMTYlM0JlbmRGaWxsJTNEMSUzQmRhc2hlZCUzRDElM0JodG1sJTNEMSUzQnJvdW5kZWQlM0QxJTNCJTIyJTIwZWRnZSUzRCUyMjElMjIlMjBwYXJlbnQlM0QlMjIxJTIyJTNFJTNDbXhHZW9tZXRyeSUyMHdpZHRoJTNEJTIyMTYwJTIyJTIwcmVsYXRpdmUlM0QlMjIxJTIyJTIwYXMlM0QlMjJnZW9tZXRyeSUyMiUzRSUzQ214UG9pbnQlMjB4JTNEJTIyNjYwJTIyJTIweSUzRCUyMjEyMC4zMjk5OTk5OTk5OTk5OCUyMiUyMGFzJTNEJTIyc291cmNlUG9pbnQlMjIlMkYlM0UlM0NteFBvaW50JTIweCUzRCUyMjgyMCUyMiUyMHklM0QlMjIxMjAlMjIlMjBhcyUzRCUyMnRhcmdldFBvaW50JTIyJTJGJTNFJTNDJTJGbXhHZW9tZXRyeSUzRSUzQyUyRm14Q2VsbCUzRSUzQ214Q2VsbCUyMGlkJTNEJTIyMjAlMjIlMjB2YWx1ZSUzRCUyMiVFQiVCOSU4NCVFQiVCMCU4MCVFQiVCMiU4OCVFRCU5OCVCOCUyMCVFQyVCMCVCRSVFQSVCOCVCMCUyMiUyMHN0eWxlJTNEJTIyZWxsaXBzZSUzQndoaXRlU3BhY2UlM0R3cmFwJTNCaHRtbCUzRDElM0IlMjIlMjB2ZXJ0ZXglM0QlMjIxJTIyJTIwcGFyZW50JTNEJTIyMSUyMiUzRSUzQ214R2VvbWV0cnklMjB4JTNEJTIyODIwJTIyJTIweSUzRCUyMjgwJTIyJTIwd2lkdGglM0QlMjIxMjAlMjIlMjBoZWlnaHQlM0QlMjI4MCUyMiUyMGFzJTNEJTIyZ2VvbWV0cnklMjIlMkYlM0UlM0MlMkZteENlbGwlM0UlM0NteENlbGwlMjBpZCUzRCUyMjIxJTIyJTIwdmFsdWUlM0QlMjIlMjZhbXAlM0JsdCUzQiUyNmFtcCUzQmx0JTNCRXh0ZW5kcyUyNmFtcCUzQmd0JTNCJTI2YW1wJTNCZ3QlM0IlMjIlMjBzdHlsZSUzRCUyMmVuZEFycm93JTNEYmxvY2slM0JlbmRTaXplJTNEMTYlM0JlbmRGaWxsJTNEMSUzQmRhc2hlZCUzRDElM0JodG1sJTNEMSUzQnJvdW5kZWQlM0QxJTNCZW50cnlYJTNEMCUzQmVudHJ5WSUzRDAuNSUzQmVudHJ5RHglM0QwJTNCZW50cnlEeSUzRDAlM0IlMjIlMjBlZGdlJTNEJTIyMSUyMiUyMHRhcmdldCUzRCUyMjUlMjIlMjBwYXJlbnQlM0QlMjIxJTIyJTNFJTNDbXhHZW9tZXRyeSUyMHdpZHRoJTNEJTIyMTYwJTIyJTIwcmVsYXRpdmUlM0QlMjIxJTIyJTIwYXMlM0QlMjJnZW9tZXRyeSUyMiUzRSUzQ214UG9pbnQlMjB4JTNEJTIyMzE4LjgzJTIyJTIweSUzRCUyMjQwMCUyMiUyMGFzJTNEJTIyc291cmNlUG9pbnQlMjIlMkYlM0UlM0NteFBvaW50JTIweCUzRCUyMjU5MCUyMiUyMHklM0QlMjI0MDAlMjIlMjBhcyUzRCUyMnRhcmdldFBvaW50JTIyJTJGJTNFJTNDJTJGbXhHZW9tZXRyeSUzRSUzQyUyRm14Q2VsbCUzRSUzQ214Q2VsbCUyMGlkJTNEJTIyMjIlMjIlMjB2YWx1ZSUzRCUyMiU1QiVFQyVBMSVCMCVFQSVCMSVCNCUyMCUzQSUyNmFtcCUzQm5ic3AlM0IlMjAlRUMlOTglQTQlRUIlOEElOTglRUMlOUQlOTglMjAlRUElQjAlOTAlRUMlQTAlOTUlRUMlOUQlQjQlMjAlRUMlOUUlODUlRUIlQTAlQTUlRUIlOTAlOTglRUMlQTclODAlMjAlRUMlOTUlOEElRUMlOTUlOTglRUMlOUQlODQlMjAlRUElQjIlQkQlRUMlOUElQjAlNUQlMjIlMjBzdHlsZSUzRCUyMnRleHQlM0JodG1sJTNEMSUzQmFsaWduJTNEY2VudGVyJTNCdmVydGljYWxBbGlnbiUzRG1pZGRsZSUzQndoaXRlU3BhY2UlM0R3cmFwJTNCcm91bmRlZCUzRDAlM0IlMjIlMjB2ZXJ0ZXglM0QlMjIxJTIyJTIwcGFyZW50JTNEJTIyMSUyMiUzRSUzQ214R2VvbWV0cnklMjB4JTNEJTIyNjYwJTIyJTIweSUzRCUyMjM4NS4wMDAwMDAwMDAwMDAwNiUyMiUyMHdpZHRoJTNEJTIyMjUyJTIyJTIwaGVpZ2h0JTNEJTIyMzAlMjIlMjBhcyUzRCUyMmdlb21ldHJ5JTIyJTJGJTNFJTNDJTJGbXhDZWxsJTNFJTNDbXhDZWxsJTIwaWQlM0QlMjIyMyUyMiUyMHZhbHVlJTNEJTIyJTIyJTIwc3R5bGUlM0QlMjJlbmRBcnJvdyUzRG5vbmUlM0JodG1sJTNEMSUzQnJvdW5kZWQlM0QwJTNCJTIyJTIwZWRnZSUzRCUyMjElMjIlMjBwYXJlbnQlM0QlMjIxJTIyJTNFJTNDbXhHZW9tZXRyeSUyMHdpZHRoJTNEJTIyNTAlMjIlMjBoZWlnaHQlM0QlMjI1MCUyMiUyMHJlbGF0aXZlJTNEJTIyMSUyMiUyMGFzJTNEJTIyZ2VvbWV0cnklMjIlM0UlM0NteFBvaW50JTIweCUzRCUyMjMxNy4zMyUyMiUyMHklM0QlMjI1OTAlMjIlMjBhcyUzRCUyMnNvdXJjZVBvaW50JTIyJTJGJTNFJTNDbXhQb2ludCUyMHglM0QlMjIzMTcuMzI5OTk5OTk5OTk5OSUyMiUyMHklM0QlMjI1OTAlMjIlMjBhcyUzRCUyMnRhcmdldFBvaW50JTIyJTJGJTNFJTNDJTJGbXhHZW9tZXRyeSUzRSUzQyUyRm14Q2VsbCUzRSUzQ214Q2VsbCUyMGlkJTNEJTIyMjQlMjIlMjB2YWx1ZSUzRCUyMiVFRCU4MyU4MCVFQyU5RSU4NCVFQiU5RCVCQyVFQyU5RCVCOCUyMCVFRCU5OSU5NCVFQiVBOSVCNCUyMiUyMHN0eWxlJTNEJTIyZWxsaXBzZSUzQndoaXRlU3BhY2UlM0R3cmFwJTNCaHRtbCUzRDElM0IlMjIlMjB2ZXJ0ZXglM0QlMjIxJTIyJTIwcGFyZW50JTNEJTIyMSUyMiUzRSUzQ214R2VvbWV0cnklMjB4JTNEJTIyMjU4JTIyJTIweSUzRCUyMjQ4MCUyMiUyMHdpZHRoJTNEJTIyMTIwJTIyJTIwaGVpZ2h0JTNEJTIyODAlMjIlMjBhcyUzRCUyMmdlb21ldHJ5JTIyJTJGJTNFJTNDJTJGbXhDZWxsJTNFJTNDbXhDZWxsJTIwaWQlM0QlMjIyNSUyMiUyMHZhbHVlJTNEJTIyJTI2YW1wJTNCbHQlM0IlMjZhbXAlM0JsdCUzQmluY2x1ZGUlMjZhbXAlM0JndCUzQiUyNmFtcCUzQmd0JTNCJTIyJTIwc3R5bGUlM0QlMjJlbmRBcnJvdyUzRGJsb2NrJTNCZW5kU2l6ZSUzRDE2JTNCZW5kRmlsbCUzRDElM0JkYXNoZWQlM0QxJTNCaHRtbCUzRDElM0Jyb3VuZGVkJTNEMSUzQiUyMiUyMGVkZ2UlM0QlMjIxJTIyJTIwcGFyZW50JTNEJTIyMSUyMiUzRSUzQ214R2VvbWV0cnklMjB4JTNEJTIyMC4wMDQxJTIyJTIwd2lkdGglM0QlMjIxNjAlMjIlMjByZWxhdGl2ZSUzRCUyMjElMjIlMjBhcyUzRCUyMmdlb21ldHJ5JTIyJTNFJTNDbXhQb2ludCUyMHglM0QlMjIzNzglMjIlMjB5JTNEJTIyNTE5LjMyOTk5OTk5OTk5OTklMjIlMjBhcyUzRCUyMnNvdXJjZVBvaW50JTIyJTJGJTNFJTNDbXhQb2ludCUyMHglM0QlMjI1NDAlMjIlMjB5JTNEJTIyNTIwJTIyJTIwYXMlM0QlMjJ0YXJnZXRQb2ludCUyMiUyRiUzRSUzQ214UG9pbnQlMjBhcyUzRCUyMm9mZnNldCUyMiUyRiUzRSUzQyUyRm14R2VvbWV0cnklM0UlM0MlMkZteENlbGwlM0UlM0NteENlbGwlMjBpZCUzRCUyMjI2JTIyJTIwdmFsdWUlM0QlMjIlMjZhbXAlM0JsdCUzQiUyNmFtcCUzQmx0JTNCaW5jbHVkZSUyNmFtcCUzQmd0JTNCJTI2YW1wJTNCZ3QlM0IlMjIlMjBzdHlsZSUzRCUyMmVuZEFycm93JTNEYmxvY2slM0JlbmRTaXplJTNEMTYlM0JlbmRGaWxsJTNEMSUzQmRhc2hlZCUzRDElM0JodG1sJTNEMSUzQnJvdW5kZWQlM0QxJTNCJTIyJTIwZWRnZSUzRCUyMjElMjIlMjBwYXJlbnQlM0QlMjIxJTIyJTNFJTNDbXhHZW9tZXRyeSUyMHdpZHRoJTNEJTIyMTYwJTIyJTIwcmVsYXRpdmUlM0QlMjIxJTIyJTIwYXMlM0QlMjJnZW9tZXRyeSUyMiUzRSUzQ214UG9pbnQlMjB4JTNEJTIyNjU4JTIyJTIweSUzRCUyMjUxOS4zMyUyMiUyMGFzJTNEJTIyc291cmNlUG9pbnQlMjIlMkYlM0UlM0NteFBvaW50JTIweCUzRCUyMjgyMCUyMiUyMHklM0QlMjI1MjAuMDAwMDAwMDAwMDAwMSUyMiUyMGFzJTNEJTIydGFyZ2V0UG9pbnQlMjIlMkYlM0UlM0MlMkZteEdlb21ldHJ5JTNFJTNDJTJGbXhDZWxsJTNFJTNDbXhDZWxsJTIwaWQlM0QlMjIyNyUyMiUyMHZhbHVlJTNEJTIyJTI2YW1wJTNCbHQlM0IlMjZhbXAlM0JsdCUzQkV4dGVuZHMlMjZhbXAlM0JndCUzQiUyNmFtcCUzQmd0JTNCJTIyJTIwc3R5bGUlM0QlMjJlbmRBcnJvdyUzRGJsb2NrJTNCZW5kU2l6ZSUzRDE2JTNCZW5kRmlsbCUzRDElM0JkYXNoZWQlM0QxJTNCaHRtbCUzRDElM0Jyb3VuZGVkJTNEMSUzQiUyMiUyMGVkZ2UlM0QlMjIxJTIyJTIwcGFyZW50JTNEJTIyMSUyMiUzRSUzQ214R2VvbWV0cnklMjB3aWR0aCUzRCUyMjE2MCUyMiUyMHJlbGF0aXZlJTNEJTIyMSUyMiUyMGFzJTNEJTIyZ2VvbWV0cnklMjIlM0UlM0NteFBvaW50JTIweCUzRCUyMjk1MCUyMiUyMHklM0QlMjI1MTkuMzMlMjIlMjBhcyUzRCUyMnNvdXJjZVBvaW50JTIyJTJGJTNFJTNDbXhQb2ludCUyMHglM0QlMjIxMTAwJTIyJTIweSUzRCUyMjUxOSUyMiUyMGFzJTNEJTIydGFyZ2V0UG9pbnQlMjIlMkYlM0UlM0MlMkZteEdlb21ldHJ5JTNFJTNDJTJGbXhDZWxsJTNFJTNDbXhDZWxsJTIwaWQlM0QlMjIyOCUyMiUyMHZhbHVlJTNEJTIyJTI2YW1wJTNCbHQlM0IlMjZhbXAlM0JsdCUzQmluY2x1ZGUlMjZhbXAlM0JndCUzQiUyNmFtcCUzQmd0JTNCJTIyJTIwc3R5bGUlM0QlMjJlbmRBcnJvdyUzRGJsb2NrJTNCZW5kU2l6ZSUzRDE2JTNCZW5kRmlsbCUzRDElM0JkYXNoZWQlM0QxJTNCaHRtbCUzRDElM0Jyb3VuZGVkJTNEMSUzQmVudHJ5WCUzRDAuNSUzQmVudHJ5WSUzRDAlM0JlbnRyeUR4JTNEMCUzQmVudHJ5RHklM0QwJTNCJTIyJTIwZWRnZSUzRCUyMjElMjIlMjB0YXJnZXQlM0QlMjIxNSUyMiUyMHBhcmVudCUzRCUyMjElMjIlM0UlM0NteEdlb21ldHJ5JTIweCUzRCUyMjAuMDA0MSUyMiUyMHdpZHRoJTNEJTIyMTYwJTIyJTIwcmVsYXRpdmUlM0QlMjIxJTIyJTIwYXMlM0QlMjJnZW9tZXRyeSUyMiUzRSUzQ214UG9pbnQlMjB4JTNEJTIyMzIwJTIyJTIweSUzRCUyMjU2MCUyMiUyMGFzJTNEJTIyc291cmNlUG9pbnQlMjIlMkYlM0UlM0NteFBvaW50JTIweCUzRCUyMjMyMCUyMiUyMHklM0QlMjI3MDAlMjIlMjBhcyUzRCUyMnRhcmdldFBvaW50JTIyJTJGJTNFJTNDbXhQb2ludCUyMGFzJTNEJTIyb2Zmc2V0JTIyJTJGJTNFJTNDJTJGbXhHZW9tZXRyeSUzRSUzQyUyRm14Q2VsbCUzRSUzQ214Q2VsbCUyMGlkJTNEJTIyMjklMjIlMjB2YWx1ZSUzRCUyMiUyNmFtcCUzQmx0JTNCJTI2YW1wJTNCbHQlM0JpbmNsdWRlJTI2YW1wJTNCZ3QlM0IlMjZhbXAlM0JndCUzQiUyMiUyMHN0eWxlJTNEJTIyZW5kQXJyb3clM0RibG9jayUzQmVuZFNpemUlM0QxNiUzQmVuZEZpbGwlM0QxJTNCZGFzaGVkJTNEMSUzQmh0bWwlM0QxJTNCcm91bmRlZCUzRDElM0JlbnRyeVglM0QwLjUlM0JlbnRyeVklM0QwJTNCZW50cnlEeCUzRDAlM0JlbnRyeUR5JTNEMCUzQmV4aXRYJTNEMC41JTNCZXhpdFklM0QxJTNCZXhpdER4JTNEMCUzQmV4aXREeSUzRDAlM0IlMjIlMjBlZGdlJTNEJTIyMSUyMiUyMHNvdXJjZSUzRCUyMjQlMjIlMjB0YXJnZXQlM0QlMjIyNCUyMiUyMHBhcmVudCUzRCUyMjElMjIlM0UlM0NteEdlb21ldHJ5JTIwd2lkdGglM0QlMjIxNjAlMjIlMjByZWxhdGl2ZSUzRCUyMjElMjIlMjBhcyUzRCUyMmdlb21ldHJ5JTIyJTNFJTNDbXhQb2ludCUyMHglM0QlMjIzMTAlMjIlMjB5JTNEJTIyMjQwLjY2JTIyJTIwYXMlM0QlMjJzb3VyY2VQb2ludCUyMiUyRiUzRSUzQ214UG9pbnQlMjB4JTNEJTIyNDcwJTIyJTIweSUzRCUyMjI0MCUyMiUyMGFzJTNEJTIydGFyZ2V0UG9pbnQlMjIlMkYlM0UlM0MlMkZteEdlb21ldHJ5JTNFJTNDJTJGbXhDZWxsJTNFJTNDJTJGcm9vdCUzRSUzQyUyRm14R3JhcGhNb2RlbCUzRa1JB6gAACAASURBVHhe7N0HkNbltT/wr1gxKuo1CBJLotj7INFYI3bEdvFqBDUxMReighVFY4pGUaygBm5MTFQweuXaECsYazTI2DuaWIIg8a+iRhQV/77v7GY26wK78O7uWz6/mTM7u+/znOecz/ODQWY4LhYPAQIECBAgQIAAAQIECBAgQIAAAQIECBAgQIAAAQIECBAgQIAAAQIECBAgQIAAAQIECBAgQIAAAQIECBAgQIAAAQIECBAgQIAAAQIECBAgQIAAAQIEylRgsTKtS1kECBAgQIAAAQIECBAgQIAAAQIECBAgQIAAAQIECBAgQIAAAQIECBAgQIAAAQIECBAgQIAAAQIECBAgQIAAAQIECBAgQIAAAQIECBAgQIAAAQIECBCIgWleAgIECBAgQIAAAQIECBAgQIAAAQIECBAgQIAAAQIECBAgQIAAAQIECBAgQIAAAQIECBAgQIAAAQIECBAgQIAAAQIECBAgQIAAAQIECBAgQIAAAQIEylbAwLSyvRqFESBAgAABAgQIECBAgAABAgQIECBAgAABAgQIECBAgAABAgQIECBAgAABAgQIECBAgAABAgQIECBAgAABAgQIECBAgAABAgQIECBAgAABAgQIECBgYJp3gAABAgQIECBAgAABAgQIECBAgAABAgQIECBAgAABAgQIECBAgAABAgQIECBAgAABAgQIECBAgAABAgQIECBAgAABAgQIECBAgAABAgQIECBAgACBshUwMK1sr0ZhBAgQIECAAAECBAgQIECAAAECBAgQIECAAAECBAgQIECAAAECBAgQIECAAAECBAgQIECAAAECBAgQIECAAAECBAgQIECAAAECBAgQIECAAAECBAgYmOYdIECAAAECBAgQIECAAAECBAgQIECAAAECBAgQIECAAAECBAgQIECAAAECBAgQIECAAAECBAgQIECAAAECBAgQIECAAAECBAgQIECAAAECBAgQIECgbAUMTCvbq1EYAQIECBAgQIAAAQIECBAgQIAAAQIECBAgQIAAAQIECBAgQIAAAQIECBAgQIAAAQIECBAgQIAAAQIECBAgQIAAAQIECBAgQIAAAQIECBAgQIAAAQIGpnkHCBAgQIAAAQIECBAgQIAAAQIECBAgQIAAAQIECBAgQIAAAQIECBAgQIAAAQIECBAgQIAAAQIECBAgQIAAAQIECBAgQIAAAQIECBAgQIAAAQIECBAoWwED08r2ahRGgAABAgQIECBAgAABAgQIECBAgAABAgQIECBAgAABAgQIECBAgAABAgQIECBAgAABAgQIECBAgAABAgQIECBAgAABAgQIECBAgAABAgQIECBAgICBad4BAgQIECBAgAABAgQIECBAgAABAgQIECBAgAABAgQIECBAgAABAgQIECBAgAABAgQIECBAgAABAgQIECBAgAABAgQIECBAgAABAgQIECBAgAABAgTKVsDAtLK9GoURIECAAAECBAgQIECAAAECBAgQIECAAAECBAgQIECAAAECBAgQIECAAAECBAgQIECAAAECBAgQIECAAAECBAgQIECAAAECBAgQIECAAAECBAgQIGBgmneAAAECBAgQIECAAAECBAgQIECAAAECBAgQIECAAAECBAgQIECAAAECBAgQIECAAAECBAgQIECAAAECBAgQIECAAAECBAgQIECAAAECBAgQIECAAIGyFTAwrWyvRmEECBAgQIAAAQIECBAgQIAAAQIECBAgQIAAAQIECBAgQIAAAQIECBAgQIAAAQIECBAgQIAAAQIECBAgQIAAAQIECBAgQIAAAQIECBAgQIAAAQIECBiY5h0gQIAAAQIECBAgQIAAAQIECBAgQIAAAQIECBAgQIAAAQIECBAgQIAAAQIECBAgQIAAAQIECBAgQIAAAQIECBAgQIAAAQIECBAgQIAAAQIECBAgQKBsBQxMK9urURgBAgQIECBAgAABAgQIECBAgAABAgQIECBAgAABAgQIECBAgAABAgQIECBAgAABAgQIECBAgAABAgQIECBAgAABAgQIECBAgAABAgQIECBAgAABAgameQcIECBAgAABAgQIECBAgAABAgQIECBAgAABAgQIECBAgAABAgQIECBAgAABAgQIECBAgAABAgQIECBAgAABAgQIECBAgAABAgQIECBAgAABAgQIEChbAQPTyvZqFEaAAAECBAgQIECAAAECBAgQIECAAAECBAgQIECAAAECBAgQIECAAAECBAgQIECAAAECBAgQIECAAAECBAgQIECAAAECBAgQIECAAAECBAgQIECAgIFp3gECBAgQIECAAAECBAgQIECAAAECBAgQIECAAAECBAgQIECAAAECBAgQIECAAAECBAgQIECAAAECBAgQIECAAAECBAgQIECAAAECBAgQIECAAAECBMpWwMC0sr0ahREgQIAAAQIECBAgQIAAAQIECBAgQIAAAQIECBAgQIAAAQIECBAgQIAAAQIECBAgQIAAAQIECBAgQIAAAQIECBAgQIAAAQIECBAgQIAAAQIECBAgYGCad4AAAQIECBAgQIAAAQIECBAgQIAAAQIECBAgQIAAAQIECBAgQIAAAQIECBAgQIAAAQIECBAgQIAAAQIECBAgQIAAAQIECBAgQIAAAQIECBAgQIAAgbIVMDCtbK9GYQQIECBAgAABAgQIECBAgAABAgQIECBAgAABAgQIECBAgAABAgQIECBAgAABAgQIECBAgAABAgQIECBAgAABAgQIECBAgAABAgQIECBAgAABAgQIGJjmHSBAgAABAgQIECBAgAABAgQIECBAgAABAgQIECBAgAABAgQIECBAgAABAgQIECBAgAABAgQIECBAgAABAgQIECBAgAABAgQIECBAgAABAgQIECBAoGwFDEwr26tRGAECBAgQIECAAAECBAgQIECAAAECBAgQIECAAAECBAgQIECAAAECBAgQIECAAAECBAgQIECAAAECBAgQIECAAAECBAgQIECAAAECBAgQIECAAAECBqZ5BwgQIECAAAECBAgQIECAAAECBAgQIECAAAECBAgQIECAAAECBAgQIECAAAECBAgQIECAAAECBAgQIECAAAECBAgQIECAAAECBAgQIECAAAECBAgQKFsBA9PK9moURoAAAQIECBAgQIAAAQIECBAgQIAAAQIECBAgQIAAAQIECBAgQIAAAQIECBAgQIAAAQIECBAgQIAAAQIECBAgQIAAAQIECBAgQIAAAQIECBAgQICAgWneAQIECBAgQIAAAQIECBAgQIAAAQIECBAgQIAAAQIECBAgQIAAAQIECBAgQIAAAQIECBAgQIAAAQIECBAgQIAAAQIECBAgQIAAAQIECBAgQIAAAQIEylbAwLSyvRqFESBAgAABAgQIECBAgAABAgQIECBAgAABAgQIECBAgAABAgQIECBAgAABAgQIECBAgAABAgQIECBAgAABAgQIECBAgAABAgQIECBAgAABAgQIECBgYJp3gAABAgQIECBAgAABAgQIECBAgAABAgQIECBAgAABAgQIECBAgAABAgQIECBAgAABAgQIECBAgAABAgQIECBAgAABAgQIECBAgAABAgQIECBAgACBshUwMK1sr0ZhBAgQIECAAAECBAgQIECAAAECBAgQIECAAAECBAgQIECAAAECBAgQIECAAAECBAgQIECAAAECBAgQIECAAAECBAgQIECAAAECBAgQIECAAAECBAgYmOYdIECAAAECBAgQIECAAAECBAgQIECAAAECBAgQIECAAAECBAgQIECAAAECBAgQIECAAAECBAgQIECAAAECBAgQIECAAAECBAgQIECAAAECBAgQIECgbAUMTCvbq1EYAQIECBAgQIAAAQIECBAgQIAAAQIECBAgQIAAAQIECBAgQIAAAQIECBAgQIAAAQIECBAgQIAAAQIECBAgQIAAAQIECBAgQIAAAQIECBAgQIAAAQIGpnkHCBAgQIAAAQIECBAgQIAAAQIECBAgQIAAAQIECBAgQIAAAQIECBAgQIAAAQIECBAgQIAAAQIECBAgQIAAAQIECBAgQIAAAQIECBAgQIAAAQIECBAoWwED08r2ahRGgAABAgQIECBAgAABAgQIECBAgAABAgQIECBAgAABAgQIECBAgAABAgQIECBAgAABAgQIECBAgAABAgQIECBAgAABAgQIECBAgAABAgQIECBAgICBad4BAgQIECBAgAABAgQIECBAgAABAgQIECBAgAABAgQIECBAgAABAgQIECBAgAABAgQIECBAgAABAgQIECBAgAABAgQIECBAgAABAgQIECBAgAABAgTKVsDAtLK9GoURIECAAAECBAgQIECAAAECBAgQIECAAAECBAgQIECAAAECBAgQIECAAAECBAgQIECAAAECBAgQIECAAAECBAgQIECAAAECBAgQIECAAAECBAgQIGBgmneAAAECBAgQIECAAAECBAgQIECAAAECBAgQIECAAAECBAgQIECAAAECBAgQIECAAAECBAgQIECAAAECBAgQIECAAAECBAgQIECAAAECBAgQIECAAIGyFTAwrWyvRmEECBAgQIAAAQIECBAgQIAAAQIECBAgQIAAAQIECBAgQIAAAQIECBAgQIAAAQIECBAgQIAAAQIECBAgQIAAAQIECBAgQIAAAQIECBAgQIAAAQIECBiY5h0gQIAAAQIECBAgQIAAAQIECBAgQIAAAQIECBAgQIAAAQIECBAgQIAAAQIECBAgQIAAAQIECBAgQIAAAQIECBAgQIAAAQIECBAgQIAAAQIECBAgQKBsBQxMK9urURgBAgQIECBAgAABAgQIECBAgAABAgQIECBAgAABAgQIECBAgAABAgQIECBAgAABAgQIECBAgAABAgQIECBAgAABAgQIECBAgAABAgQIECBAgAABAgameQcIECBAgAABAgQIECBAgAABAosmsHSSletipSQr1kWnJCskWb4ulkvytbpYNknHJMvURSFHIZasiyWSFGLxJB2SFP4Op/7vcb5IUoi5ST5P8lldfJqkEJ/UxcdJCjE7yUdJ/lkXHyb5oC7eTzIryXt18W6Sd+qikMdDgAABAgQIECBAgAABAgQIECBAgAABAgQIECBAgAABAgQIECBAgAABAgQIECBAgAABAgQIECCwaAL1/yZkfl+bs6ZQRUvWtWRtc3PL2bI7WJBrKT1Lmau+7nLPWcr6SpGrFDlKaa+e+f96LYVPKXK48+b9vrqo1gXnwr/V9FS4gIFpFX6ByidAgAABAgQIECBAgAABAgRaRaAw3Gy1JF3rokuSQnRuEKskKURhIFo1PoWham/Xxcwk9TEjSSGm18WbSQpD2DwECBAgQIAAAQIECBAgQIAAAQIECBAgQIAAAQIECBAgQIAAAQIECBAgQIAAAQIECBAgQKASBApzFsY1+p+bL+oQjob7S5mr4Nnwf8JeitylyFFfV7nWV8oeS5WrEn5tqJEAAQIECFSzgFlbVXC7LrEKLlELBAgQIECAAAECBAgQIECAQIsFVk+yVpI162KNJIWfFaJbkpVanLG2N7ybZFqSN+ri9SSv1cWrdT+rbSHdEyBAgAABAgQIECBAgAABAgQIECBAgAABAgQIECBAgAABAgQIECBAgAABAgQIECBAgEA5CXxRTsWohQABAgQIECBAoNUFzNpqdeLWP8Altr6xEwgQIECAAAECBAgQIECAAIH2EeiepD7WTlIf30yyVPuUVLOnzknytySvNIipSeqjZmE0ToAAAQIECBAgQIAAAQIECBAgQIAAAQIECBAgQIAAAQIECBAgQIAAAQIECBAgQIAAAQLtImBgWruwO5QAAQIECBAg0G4CHZL4M2C78ZfmYAPTSuMoCwECBAgQIECAAAECBAgQINA+Ah2TbJhkg7pYP0kh1kuyeFuUtOSSS2bllVcuxkorrVSMTp06/SuWX375FGK55ZbL1772tWIsu+yy6dixYzGWWWaZLL300llqqaWKUci3xBJLFGPxxRdPhw4dsthiixWj8HzxxRfFmDt3bj7//PN89tlnxfj0008zZ86cYnzyySf5+OOPM3v27GJ89NFH+ec//1mMDz/8MB988EExZs2a9a949913U4h33nmnGIV8bfR8nuTFJC/UxfNJCvFcktltVINjCBAgQIAAAQIECBAgQIAAAQIECBAgQIAAAQIECBAgQIAAAQIECBAgQIAAAQIECBAgQKC2BOYmMW+htu68PbutH85Siq+lyFGwaJinlDnl+nfbxtataV+f2x24g3m9d+X6bnh3W/bOlrtXJdTXnn8mcPYiCvgD/CIC2k6AAAECBAgQIECAAAECBAi0mUD3JJvWxcZJCrFua5xeGGK22mqrFaNr167p0qVLMTp37pxVV101X//614uxyiqrFAejVeNTGKb29ttv5x//+Ecx3nrrrcycOTMzZswoxvTp0/Pmm28WozCcrZWel5I8UxdPJSnE1FY6S1oCBAgQIECAAAECBAgQIECAAAECBAgQIECAAAECBAgQIECAAAECBAgQIECAAAECBAgQqB2B/etabcnwmJasLaSf33q5WjYcptK9audXlk4JECBAgAABAq0oYGBaK+JKTYAAAQIECBAgQIAAAQIECCy0QGEw2pZJtqiLzZKssNDZGm0sDD1ba621irHGGmtkzTXXzOqrr16Mb3zjG8VhaJ7mCxQGqv3973/PG2+8UYzXXnstr7/+el599dViFIatlfB5P8mTSR6vi8fqBqmV8AipCBAgQIAAAQIECBAgQIAAAQIECBAgQIAAAQIECBAgQIAAAQIECBAgQIAAAQIECBAgQIAAAQIECBAgQIAAAQIEyknAwLRyug21ECBAgAABAgQIECBAgACB2hRYJ8lWddEjSSE6LipFYfhZ9+7di7HOOutk7bXXLsa3vvWtLLfccoua3v4WCHz44Yf561//mldeeaUYL7/8cqZOnVqMwoC1Ejyzk0ypi0eTFOLlEuSVggABAgQIECBAgAABAgQIECBAgAABAgQIECBAgAABAgQIECBAgAABAgQIECBAgAABAgQIECBAgAABAgQIECBAoAwEDEwrg0tQAgECBAgQIECAAAECBAgQqCGBpZJsUxffTrJ1ki6L0v/666+fDTfcMBtssEExCt+vt956hqItCmob7i0MU3vxxRfzwgsv5Pnnny/Gc889V/x+EZ8ZSR5J8pckD9fFnEXMaTsBAgQIECBAgAABAgQIECBAgAABAgQIECBAgAABAgQIECBAgAABAgQIECBAgAABAgQIECBAgAABAgQIECBAgEA7CBiY1g7ojiRAgAABAgQIECBAgAABAjUksFKS7epi2yTfSbJQfx/RpUuXbLrppsXYZJNNsvHGGxdjqaUKM9g81SYwZ86cPPPMM8V4+umn89RTTxVjxozCHLSFer5I8uckDyV5sC7eXahMNhEgQIAAAQIECBAgQIAAAQIECBAgQIAAAQIECBAgQIAAAQIECBAgQIAAAQIECBAgQIAAAQIECBAgQIAAAQIECLSpwEL9A+U2rdBhBAgQIECAAAECBAgQIECAQCUJrJBkpyQ7JNkxSY+FKX7NNdfMlltuWYzNN988W2yxRbp167YwqeypMoFp06bl8ccfzxNPPJHHHnusGK+99trCdjklyX1J7v/yvb03yfsLm8g+AgQIECBAgAABAgQIECBAgAABAgQIECBAgAABAgQIECBAgAABAgQIECBAgAABAgQIECBAgAABAgQIECBAgACB1hMwMK31bGUmQIAAAQIECBAgQIAAAQK1IvDdLwdO7fzl4KnC121b2vTKK6+cnj17ZquttipGjx490rVr15amsb6GBaZPn54pU6bk0UcfLcbkyZPzzjvvLIzIQ18O+vvTlwP/7qn7ujA57CFAgAABAgQIECBAgAABAgQIECBAgAABAgQIECBAgAABAgQIECBAgAABAgQIECBAgAABAgQIECBAgAABAgQIECixgIFpJQaVjgABAgQIECBAgAABAgQI1IDAekl2TbJLXXytJT1vtNFG2WabbbL11lsXo/C9h0CpBZ599tk88sgjxXj44YdT+L6Fzz+TTKyLu5O82ML9lhMgQIAAAQIECBAgQIAAAQIECBAgQIAAAQIECBAgQIAAAQIECBAgQIAAAQIECBAgQIAAAQIECBAgQIAAAQIECJRIwMC0EkFKQ4AAAQIECBAgQIAAAQIEqlxg9yR7JCl83aAlvfbs2TPbbbddMbbddtt07ty5JdutJVASgZkzZ+ahhx7Kgw8+WIzJkye3NO/zSe5Mckfd15but54AAQIECBAgQIAAAQIECBAgQIAAAQIECBAgQIAAAQIECBAgQIAAAQIECBAgQIAAAQIECBAgQIAAAQIECBAgQGAhBQxMW0g42wgQIECAAAECBAgQIECAQJULfD1J7yR7JdkzyXLN7bdHjx7ZaaedsuOOO2aHHXbICius0Nyt1hFoM4H3338/999/f+67777ce++9mTJlSkvO/jDJ7UluSzIhyT9astlaAgQIECBAgAABAgQIECBAgAABAgQIECBAgAABAgQIECBAgAABAgQIECBAgAABAgQIECBAgAABAgQIECBAgACBlgkYmNYyL6sJECBAgAABAgQIECBAgEA1C6ydpE9d7NzcRrt3755evXpl5513zne/+92sssoqzd1qHYGyEXj77bdzzz335E9/+lMmTZqUqVOntqS2e5KMr4tXWrLRWgIECBAgQIAAAQIECBAgQIAAAQIECBAgQIAAAQIECBAgQIAAAQIECBAgQIAAAQIECBAgQIAAAQIECBAgQIAAgQULGJi2YCMrCBAgQIAAAQIECBAgQIBANQusn2S/JPsm2bo5jS6zzDLZbbfdsuuuu2aXXXbJ+usXUngIVJfACy+8kIkTJ+buu+/OXXfdlY8//ri5DT6S5OYkNyV5obmbrCNAgAABAgQIECBAgAABAgQIECBAgAABAgQIECBAgAABAgQIECBAgAABAgQIECBAgAABAgQIECBAgAABAgQIEJi3gIFp3g4CBAgQIECAAAECBAgQIFB7At2T/GeS/ZP0bE776667bvbYY49i7L777unQoUNztllDoCoE5s6dmzvvvDN33HFHMV566aXm9jU5yY1J/i/J1OZuso4AAQIECBAgQIAAAQIECBAgQIAAAQIECBAgQIAAAQIECBAgQIAAAQIECBAgQIAAAQIECBAgQIAAAQIECBAgQODfBQxM80YQIECAAAECBAgQIECAAIHaEFgtyYFJ+ibZrjktb7fddundu3f22muvbLrpps3ZYg2BmhB46qmnctttt2XChAl58MEHm9tzYeG4JNcnebO5m6wjQIAAAQIECBAgQIAAAQIECBAgQIAAAQIECBAgQIAAAQIECBAgQIAAAQIECBAgQIAAAQIECBAgQIAAAQIECBBIDEzzFhAgQIAAAQIECBAgQIAAgeoVWCrJwUn+K0nv5rRZGI7Wp0+fYnTr1q05W6whUNMC06ZNy/jx44tRGKLWzGdCkv9Ncm2SOc3cYxkBAgQIECBAgAABAgQIECBAgAABAgQIECBAgAABAgQIECBAgAABAgQIECBAgAABAgQIECBAgAABAgQIECBAoGYFDEyr2avXOAECBAgQIECAAAECBAhUscAuSb5XFx0X1Oe+++6b/fbbL4WvK6200oKW+5wAgXkIvPvuu7n55ptz0003Fb8245md5I91MbEZ6y0hQIAAAQIECBAgQIAAAQIECBAgQIAAAQIECBAgQIAAAQIECBAgQIAAAQIECBAgQIAAAQIECBAgQIAAAQIECNSkgIFpNXntmiZAgAABAgQIECBAgACBKhT4ZpL+Sfp9OXxpvQX1t/fee+eAAw4oRqdOnRa03OcECLRQYNasWbnhhhuKceuttzZn94tJxiYZk+RvzdlgDQECBAgQIECAAAECBAgQIECAAAECBAgQIECAAAECBAgQIECAAAECBAgQIECAAAECBAgQIECAAAECBAgQIECgVgQMTKuVm9YnAQIECBAgQIAAAQIECFSrQN8khyXps6AGd9pppxx44IHp27dvOnfuvKDlPidAoEQCM2fOzLhx43L99dfn3nvvbU7W8UmuSjKuOYutIUCAAAECBAgQIECAAAECBAgQIECAAAECBAgQIECAAAECBAgQIECAAAECBAgQIECAAAECBAgQIECAAAECBAhUu4CBadV+w/ojQIAAAQIECBAgQIAAgWoU+FaSHyQ5PMnq82two402ysEHH5yDDjoo3bt3r0YLPRGoKIGpU6fmuuuuy7XXXptnn312QbW/keTKJL//cjDiXxe02OcECBAgQIAAAQIECBAgQIAAAQIECBAgQIAAAQIECBAgQIAAAQIECBAgQIAAAQIECBAgQIAAAQIECBAgQIAAgWoVMDCtWm9WXwQIECBAgAABAgQIECBQjQK9kxyR5ID5NbfCCivkkEMOKcb2229fjQ56IlAVAg888ECuueaaYrz//vsL6umGJFckmbCghT4nQIAAAQIECBAgQIAAAQIECBAgQIAAAQIECBAgQIAAAQIECBAgQIAAAQIECBAgQIAAAQIECBAgQIAAAQIECFSbgIFp1Xaj+iFAgAABAgQIECBAgACBahNYNsmPkhyZZOP5Nbfrrrumf//+6devXxZffPFqc9APgaoV+PzzzzN27NiMGTMmd99994L6fCbJ5Ul+m+SjBS32OQECBAgQIECAAAECBAgQIECAAAECBAgQIECAAAECBAgQIECAAAECBAgQIECAAAECBAgQIECAAAECBAgQIECgGgQMTKuGW9QDAQIECBAgQIAAAQIECFSjwHpJ/jvJj5N8bV4NdunSJYcffngOO+ywbLjhhtXooCcCNSXw3HPP5aqrrsqVV16ZGTNmzK/3zTulSQAAIABJREFUfyb5TZL/SfJiTSFplgABAgQIECBAgAABAgQIECBAgAABAgQIECBAgAABAgQIECBAgAABAgQIECBAgAABAgQIECBAgAABAgQIEKg5AQPTau7KNUyAAAECBAgQIECAAAECZS6wU5IBSQ6aX5277LJLfvCDH+SQQw4p83aUR4DAwgpcc801+f3vf5+JEycuKMV1SUYnuXdBC31OgAABAgQIECBAgAABAgQIECBAgAABAgQIECBAgAABAgQIECBAgAABAgQIECBAgAABAgQIECBAgAABAgQIEKhEAQPTKvHW1EyAAAECBAgQIECAAAEC1SjQN8lPknx3Xs0ts8wy+dGPfpQjjjgiW2yxRTUa6IkAgSYEHn/88VxxxRX57W9/m48//nh+Rn9K8usk40ASIECAAAECBAgQIECAAAECBAgQIECAAAECBAgQIECAAAECBAgQIECAAAECBAgQIECAAAECBAgQIECAAAECBKpJwMC0arpNvRAgQIAAAQIECBAgQIBAJQr8MMnRSTafV/EbbLBBjjzyyGIst9xyldijmgkQKIHAhx9+mMsvv7wYzz///PwyPpHk0iS/K8GxUhAgQIAAAQIECBAgQIAAAQIECBAgQIAAAQIECBAgQIAAAQIECBAgQIAAAQIECBAgQIAAAQIECBAgQIAAAQIE2l3AwLR2vwIFECBAgAABAgQIECBAgECNChyTZHCStefV/6677poBAwbkgAMOqFEibRMgMC+BG264IaNHj87dd989P6RXkoxIcglJAgQIECBAgAABAgQIECBAgAABAgQIECBAgAABAgQIECBAgAABAgQIECBAgAABAgQIECBAgAABAgQIECBAgEAlCxiYVsm3p3YCBAgQIECAAAECBAgQqDSBDkmOq4tu8yr+0EMPzcCBA7PNNttUWn/qJUCgjQUefvjhjBo1KldfffX8Tp6W5KK6mNvGJTqOAAECBAgQIECAAAECBAgQIECAAAECBAgQIECAAAECBAgQIECAAAECBAgQIECAAAECBAgQIECAAAECBAgQILDIAgamLTKhBAQIECBAgAABAgQIECBAYIEChf/+PiHJ8Um6NrV6iSWWyNFHH52jjjoq66yzzgITWkCAAIGGAi+//HIuu+yyXHrppfnss8/mhTM9yYVJLkjyBUECBAgQIECAAAECBAgQIECAAAECBAgQIECAAAECBAgQIECAAAECBAgQIECAAAECBAgQIECAAAECBAgQIECAQKUIGJhWKTelTgIECBAgQIAAAQIECBCoVIFjk5yYpFtTDay44ooZNGhQjjnmmKyyyiqV2qO6CRAoE4G33347l1xySUaOHJn33ntvXlVNS3J+kovLpGxlECBAgAABAgQIECBAgAABAgQIECBAgAABAgQIECBAgAABAgQIECBAgAABAgQIECBAgAABAgQIECBAgAABAgTmK2BgmheEAAECBAgQIECAAAECBAi0jsB/JxmS5FtNpV911VVz7LHHZvDgwenYsWPrVCArAQI1KzB79uyMGDEiF198cd566615Ofw1yfAk/1OzUBonQIAAAQIECBAgQIAAAQIECBAgQIAAAQIECBAgQIAAAQIECBAgQIAAAQIECBAgQIAAAQIECBAgQIAAAQIEKkLAwLSKuCZFEiBAgAABAgQIECBAgEAFCXwvySlJNm2q5q5du+b444/Pcccdl8UXX7yC2lIqAQKVKPD555/noosuyoUXXpjp06fPq4WnkpyT5I+V2KOaCRAgQIAAAQIECBAgQIAAAQIECBAgQIAAAQIECBAgQIAAAQIECBAgQIAAAQIECBAgQIAAAQIECBAgQIAAgeoXMDCt+u9YhwQIECBAgAABAgQIECDQNgK7JTk1yY5NHde5c+eceOKJOeGEE9KhQ4e2qcgpBAgQqBOYO3duLrjggpx//vmZOXPmvFzuS3J2krvAESBAgAABAgQIECBAgAABAgQIECBAgAABAgQIECBAgAABAgQIECBAgAABAgQIECBAgAABAgQIECBAgAABAgTKScDAtHK6DbUQIECAAAECBAgQIECAQCUKbJLkp0n+q6niV1hhhQwZMiQnnXRSllpqqUrsT80ECFSRwJw5c3Leeedl+PDhef/99+fV2f8m+VWSp6uoda0QIECAAAECBAgQIECAAAECBAgQIECAAAECBAgQIECAAAECBAgQIECAAAECBAgQIECAAAECBAgQIECAAAECFSxgYFoFX57SCRAgQIAAAQIECBAgQKBdBVZM8rMkxzVVxWKLLZZTTjklJ598cjp16tSuhTqcAAECjQVmzZqVc889N+ecc06++OKLeQFdlOSMJO8RJECAAAECBAgQIECAAAECBAgQIECAAAECBAgQIECAAAECBAgQIECAAAECBAgQIECAAAECBAgQIECAAAECBAi0p4CBae2p72wCBAgQIECAAAECBAgQqFSBY74s/BdJVm6qgYEDB2bo0KFZffXVK7U/dRMgUCMCb7zxRoYNG5ZRo0bNq+N36n6/u6RGSLRJgAABAgQIECBAgAABAgQIECBAgAABAgQIECBAgAABAgQIECBAgAABAgQIECBAgAABAgQIECBAgAABAgQIlKGAgWlleClKIkCAAAECBAgQIECAAIGyFdg9yRlJejZVYd++fXPaaadl8803L9sGFEaAAIGmBJ544omcddZZGTdu3LyAJif5WZI7CRIgQIAAAQIECBAgQIAAAQIECBAgQIAAAQIECBAgQIAAAQIECBAgQIAAAQIECBAgQIAAAQIECBAgQIAAAQIE2lrAwLS2FnceAQIECBAgQIAAAQIECFSiwDeS/CrJ4U0Vv8022+T000/PnnvuWYm9qZkAAQL/Erj99ttz5pln5uGHH56XypVJfprk79gIECBAgAABAgQIECBAgAABAgQIECBAgAABAgQIECBAgAABAgQIECBAgAABAgQIECBAgAABAgQIECBAgAABAm0lYGBaW0k7hwABAgQIECBAgAABAgQqVeC4JGcl6di4ga5du+YXv/hFfvzjH1dqb+omQIBAkwK/+c1vir+/TZ8+vanPZyc5LclF+AgQIECAAAECBAgQIECAAAECBAgQIECAAAECBAgQIECAAAECBAgQIECAAAECBAgQIECAAAECBAgQIECAAAECbSFgYFpbKDuDAAECBAgQIECAAAECBCpRYPskw5Js21TxJ510Un75y1+mY8evzFGrxF7VTIAAga8IzJ49Oz//+c9z3nnnzUvnoSRDkzyAjwABAgQIECBAgAABAgQIECBAgAABAgQIECBAgAABAgQIECBAgAABAgQIECBAgAABAgQIECBAgAABAgQIECDQmgIGprWmrtwECBAgQIAAAQIECBAgUIkCSyQ5N8nxTRXfp0+fnHnmmdlss80qsTc1EyBAoMUCTz75ZE4//fSMHz9+XnsvTHJyks9anNwGAgQIECBAgAABAgQIECBAgAABAgQIECBAgAABAgQIECBAgAABAgQIECBAgAABAgQIECBAgAABAgQIECBAgEAzBAxMawaSJQQIECBAgAABAgQIECBQMwL7JTkvyTqNO15zzTVz1llnpV+/fjWDoVECBAg0FBg7dmxOO+20vPbaa03BvJzkpCQ3USNAgAABAgQIECBAgAABAgQIECBAgAABAgQIECBAgAABAgQIECBAgAABAgQIECBAgAABAgQIECBAgAABAgQIlFrAwLRSi8pHgAABAgQIECBAgAABApUosEKS85Mc2VTxxx9/fIYNG5alllqqEntTMwECBEomMGfOnAwdOjQXXnjhvHJenuTEJO+X7FCJCBAgQIAAAQIECBAgQIAAAQIECBAgQIAAAQIECBAgQIAAAQIECBAgQIAAAQIECBAgQIAAAQIECBAgQIAAgZoXMDCt5l8BAAQIECBAgAABAgQIEKh5gb5JCpN/Vm8ssd122+Wcc87JtttuW/NIAAgQINBQ4KGHHsopp5ySBx98sCmYN74cmHZ8knHUCBAgQIAAAQIECBAgQIAAAQIECBAgQIAAAQIECBAgQIAAAQIECBAgQIAAAQIECBAgQIAAAQIECBAgQIAAAQKlEDAwrRSKchAgQIAAAQIECBAgQIBAJQp0THJxkh83Vfy5556bIUOGVGJfaiZAgECbCQwfPjwnn3zyvM77TZJjk8xus4IcRIAAAQIECBAgQIAAAQIECBAgQIAAAQIECBAgQIAAAQIECBAgQIAAAQIECBAgQIAAAQIECBAgQIAAAQIECFSlgIFpVXmtmiJAgAABAgQIECBAgACBBQjslWREknUar9tzzz1z/vnnZ8MNN4RIgAABAs0QeO6553LiiSfm9ttvb2r1y0kGJ7mtGaksIUCAAAECBAgQIECAAAECBAgQIECAAAECBAgQIECAAAECBAgQIECAAAECBAgQIECAAAECBAgQIECAAAECBAg0KWBgmheDAAECBAgQIECAAAECBGpN4JwkJzdueokllsgFF1yQQYMG1ZqHfgkQIFASgZEjR+aEE07IZ5991lS+c5OcUpKDJCFAgAABAgQIECBAgAABAgQIECBAgAABAgQIECBAgAABAgQIECBAgAABAgQIECBAgAABAgQIECBAgAABAgRqTsDAtJq7cg0TIECAAAECBAgQIECgZgU2T3JZku80Fthjjz1y0UUXZf31169ZHI0TIECgFAIvvPBCjjvuuNxxxx1NpftzkqOSPFGKs+QgQIAAAQIECBAgQIAAAQIECBAgQIAAAQIECBAgQIAAAQIECBAgQIAAAQIECBAgQIAAAQIECBAgQIAAAQIEakfAwLTauWudEiBAgAABAgQIECBAoJYFBiQZ1RTA8OHDc9JJJ9Wyjd4JECBQcoHzzjsvQ4YMmVfegUlGl/xQCQkQIECAAAECBAgQIECAAAECBAgQIECAAAECBAgQIECAAAECBAgQIECAAAECBAgQIECAAAECBAgQIECAAIGqFTAwrWqvVmMECBAgQIAAAQIECBAgkGTpuqE832+ssfXWW2fkyJHZaqutQBEgQIBAKwg8+uijGTRoUB555JGmsv8hSWGY5SetcLSUBAgQIECAAAECBAgQIECAAAECBAgQIECAAAECBAgQIECAAAECBAgQIECAAAECBAgQIECAAAECBAgQIECAQJUJGJhWZReqHQIECBAgQIAAAQIECBD4l8A2SX6TZOPGJieeeGLOO+88VAQIECDQBgInnXRSzj///KZOeibJj5M83AZlOIIAAQIECBAgQIAAAQIECBAgQIAAAQIECBAgQIAAAQIECBAgQIAAAQIECBAgQIAAAQIECBAgQIAAAQIECBCoYAED0yr48pROgAABAgQIECBAgAABAvMUGJjk140/XXXVVTNq1Kjsv//+6AgQIECgDQVuvPHGDBw4MG+99VZTp/4kyag2LMdRBAgQIECAAAECBAgQIECAAAECBAgQIECAAAECBAgQIECAAAECBAgQIECAAAECBAgQIECAAAECBAgQIECAQIUJGJhWYRemXAIECBAgQIAAAQIECBBYoEBh6M6Axqv69OmT0aNHZ7XVVltgAgsIECBAoPQCb775ZgYMGJDx48c3lXx0ksKwSw8BAgQIECBAgAABAgQIECBAgAABAgQIECBAgAABAgQIECBAgAABAgQIECBAgAABAgQIECBAgAABAgQIECBA4CsCBqZ5KQgQIECAAAECBAgQIECgWgTWSXJFku0bN/TLX/4yP/vZz6qlT30QIECgogXOOOOM/PznP2+qhweSHJHk5YpuUPEECBAgQIAAAQIECBAgQIAAAQIECBAgQIAAAQIECBAgQIAAAQIECBAgQIAAAQIECBAgQIAAAQIECBAgQIBAyQUMTCs5qYQECBAgQIAAAQIECBAg0A4CvZP8IckqDc9eddVVc/nll6dPnz7tUJIjCRAgQGBeAuPHj8+RRx6Zt956q/GSt5N8P8kEegQIECBAgAABAgQIECBAgAABAgQIECBAgAABAgQIECBAgAABAgQIECBAgAABAgQIECBAgAABAgQIECBAgACBegED07wLBAgQIECAAAECBAgQIFDpAoOTXNy4iV122SW/+93vssYaa1R6f+onQIBAVQq8/vrr+eEPf5iJEyc21d+xSUZUZeOaIkCAAAECBAgQIECAAAECBAgQIECAAAECBAgQIECAAAECBAgQIECAAAECBAgQIECAAAECBAgQIECAAAECBFosYGBai8lsIECAAAECBAgQIECAAIEyEhiZ5JjG9QwePDgXX/yVGWplVLZSCBAgQKBe4Nhjj82IEU3ORrskySBSBAgQIECAAAECBAgQIECAAAECBAgQIECAAAECBAgQIECAAAECBAgQIECAAAECBAgQIECAAAECBAgQIECAAAED07wDBAgQIECAAAECBAgQIFCJAssnGZNkn8bFjxo1KgMGDKjEntRMgACBmhUYPXp0Bg4c2FT/tyTpn+SDmsXROAECBAgQIECAAAECBAgQIECAAAECBAgQIECAAAECBAgQIECAAAECBAgQIECAAAECBAgQIECAAAECBAgQIBAD07wEBAgQIECAAAECBAgQIFBpAusnuSbJFg0L79atW6666qrsvPPOldaPegkQIEAgyT333JPDDjss06ZNa+zxeJJDkrwAigABAgQIECBAgAABAgQIECBAgAABAgQIECBAgAABAgQIECBAgAABAgQIECBAgAABAgQIECBAgAABAgQIEKhNAQPTavPedU2AAAECBAgQIECAAIFKFfhukmuTdG7YwPbbb5+rr746a665ZqX2pW4CBAgQSPLaa6/l0EMPzQMPPNDYY+aXA9MOTvInUAQIECBAgAABAgQIECBAgAABAgQIECBAgAABAgQIECBAgAABAgQIECBAgAABAgQIECBAgAABAgQIECBAgEDtCRiYVnt3rmMCBAgQIECAAAECBAhUqsBBdcPS/q3+fv36ZcyYMZXak7oJECBAoAmB/v37Z+zYsU3ZFIamXQeNAAECBAgQIECAAAECBAgQIECAAAECBAgQIECAAAECBAgQIECAAAECBAgQIECAAAECBAgQIECAAAECBAgQqC0BA9Nq6751S4AAAQIECBAgQIAAgUoVOCrJpY2LP+WUUzJs2LBK7UndBAgQIDAfgaFDh+acc85pasXRSS6DR4AAAQIECBAgQIAAAQIECBAgQIAAAQIECBAgQIAAAQIECBAgQIAAAQIECBAgQIAAAQIECBAgQIAAAQIECNSOgIFptXPXOiVAgAABAgQIECBAgEClCvw0yZmNix8xYkQGDRpUqT2pmwABAgSaITBy5MgMHjy4qZWnJ/lVM1JYQoAAAQIECBAgQIAAAQIECBAgQIAAAQIECBAgQIAAAQIECBAgQIAAAQIECBAgQIAAAQIECBAgQIAAAQIECFSBgIFpVXCJWiBAgAABAgQIECBAgEAVCwxPclLj/q699tocdNBBVdy21ggQIECgXuC6667LwQcf3BTIeUmGkCJAgAABAgQIECBAgAABAgQIECBAgAABAgQIECBAgAABAgQIECBAgAABAgQIECBAgAABAgQIECBAgAABAgSqX8DAtOq/Yx0SIECAAAECBAgQIECgUgUuS/KThsWvtNJKuf7669OrV69K7UndBAgQILAQApMmTcqBBx6Yd999t/HuXyc5aiFS2kKAAAECBAgQIECAAAECBAgQIECAAAECBAgQIECAAAECBAgQIECAAAECBAgQIECAAAECBAgQIECAAAECBAhUkICBaRV0WUolQIAAAQIECBAgQIBADQlckeQHDfv95je/mXHjxmXLLbesIQatEiBAgEC9wGOPPZa+ffvmb3/7W2OU3yc5ghQBAgQIECBAgAABAgQIECBAgAABAgQIECBAgAABAgQIECBAgAABAgQIECBAgAABAgQIECBAgAABAgQIECBQvQIGplXv3eqMAAECBAgQIECAAAEClSowJkm/hsVvsskmufHGG7P22mtXak/qJkCAAIESCLzyyivZf//98/TTTzfONjZJ/xIcIQUBAgQIECBAgAABAgQIECBAgAABAgQIECBAgAABAgQIECBAgAABAgQIECBAgAABAgQIECBAgAABAgQIECBQhgIGppXhpSiJAAECBAgQIECAAAECNSxwTZLvNez/29/+dm666aZ06dKlhlm0ToAAAQL1AjNmzMh+++2Xv/zlL41R/pjkEFIECBAgQIAAAQIECBAgQIAAAQIECBAgQIAAAQIECBAgQIAAAQIECBAgQIAAAQIECBAgQIAAAQIECBAgQIBA9QkYmFZ9d6ojAgQIECBAgAABAgQIVKrAV4al7bjjjrn55pvTqVOnSu1J3QQIECDQCgKzZs3Kvvvum/vuu69xdkPTWsFbSgIECBAgQIAAAQIECBAgQIAAAQIECBAgQIAAAQIECBAgQIAAAQIECBAgQIAAAQIECBAgQIAAAQIECBAg0N4CBqa19w04nwABAgQIECBAgAABAgQKAmOS9GtI0atXr4wfPz4dO3YkRIAAAQIEviIwe/bs9OnTJ5MmTWr82dgk/ZERIECAAAECBAgQIECAAAECBAgQIECAAAECBAgQIECAAAECBAgQIECAAAECBAgQIECAAAECBAgQIECAAAEC1SNgYFr13KVOCBAgQIAAAQIECBAgUKkCVyT5QcPid9lll9x6661ZeumlK7UndRMgQIBAGwh88skn2XvvvTNx4sTGp/0+yRFtUIIjCBAgQIAAAQIECBAgQIAAAQIECBAgQIAAAQIECBAgQIAAAQIECBAgQIAAAQIECBAgQIAAAQIECBAgQIAAgTYQMDCtDZAdQYAAAQIECBAgQIAAAQLzFLgsyU8aftqrV69MmDDBsDQvDQECBAg0S6AwNK13796ZNGlS4/W/TnJUs5JYRIAAAQIECBAgQIAAAQIECBAgQIAAAQIECBAgQIAAAQIECBAgQIAAAQIECBAgQIAAAQIECBAgQIAAAQIECJS1gIFpZX09iiNAgAABAgQIECBAgEBVC5ybZEjDDnfYYYfcfvvtWXbZZau6cc0RIECAQGkFPvroo+y55565//77GycenuTk0p4mGwECBAgQIECAAAECBAgQIECAAAECBAgQIECAAAECBAgQIECAAAECBAgQIECAAAECBAgQIECAAAECBAgQINDWAgamtbW48wgQIECAAAECBAgQIECgIHBqkrMaUvTs2TN33nlnVlxxRUIECBAgQKDFAu+991523333TJ48ufHe05Kc3eKENhAgQIAAAQIECBAgQIAAAQIECBAgQIAAAQIECBAgQIAAAQIECBAgQIAAAQIECBAgQIAAAQIECBAgQIAAAQJlI2BgWtlchUIIECBAgAABAgQIECBQMwIDkoxq2O3GG2+cu+66K127dq0ZBI0SIECAQOkFpk+fnt122y3PPPNM4+QDk4wu/YkyEiBAgAABAgQIECBAgAABAgQIECBAgAABAgQIECBAgAABAgQIECBAgAABAgQIECBAgAABAgQIECBAgAABAm0hYGBaWyg7gwABAgQIECBAgAABAgTqBf4zybiGHGussUbuvvvurLvuupQIECBAgMAiC7z00kvZdddd8/rrrzfO1TfJ/y3yARIQIECAAAECBAgQIECAAAECBAgQIECAAAECBAgQIECAAAECBAgQIECAAAECBAgQIECAAAECBAgQIECAAAECbS5gYFqbkzuQAAECBAgQIECAAAECNSuwbZL7kixeL7D88stn0qRJ2WqrrWoWReMECBAgUHqBRx99NL169coHH3zQMPnnSXZM8lDpT5SRAAECBAgQIECAAAECBAgQIECAAAECBAgQIECAAAECBAgQIECAAAECBAgQIECAAAECBAgQIECAAAECBAgQaE0BA9NaU1duAgQIECBAgAABAgQIEKgXWCvJ/UlWb0hy++23Z4899qBEgAABAgRKLnDHHXdkzz33bJz3jSQ7JHm15AdKSIAAAQIECBAgQIAAAQIECBAgQIAAAQIECBAgQIAAAQIECBAgQIAAAQIECBAgQIAAAQIECBAgQIAAAQIECLSagIFprUYrMQECBAgQIECAAAECBAjUCXRI8kCS7zQUueqqq3LooYdCIkCAAAECrSZw9dVX57DDDmuc/89Jtk8yt9UOlpgAAQIECBAgQIAAAQIECBAgQIAAAQIECBAgQIAAAQIECBAgQIAAAQIECBAgQIAAAQIECBAgQIAAAQIECBAoqYCBaSXllIwAAQIECBAgQIAAAQIEmhAYm+SQhj8/99xzM2TIEFgECBAgQKDVBYYPH56TTz658TnXJOnX6oc7gAABAgQIECBAgAABAgQIECBAgAABAgQIECBAgAABAgQIECBAgAABAgQIECBAgAABAgQIECBAgAABAgQIECiJgIFpJWGUhAABAgQIECBAgAABAgTmIXBGktMbfnb00UfnkksuAUaAAAECBNpM4Jhjjsmll17a+Lwzk/yszYpwEAECBAgQIECAAAECBAgQIECAAAECBAgQIECAAAECBAgQIECAAAECBAgQIECAAAECBAgQIECAAAECBAgQILDQAgamLTSdjQQIECBAgAABAgQIECCwAIF+ScY0XNOnT5/ccsst4AgQIECAQJsL7LPPPhk/fnzjc/snGdvmxTiQAAECBAgQIECAAAECBAgQIECAAAECBAgQIECAAAECBAgQIECAAAECBAgQIECAAAECBAgQIECAAAECBAgQaJGAgWkt4rKYAAECBAgQIECAAAECBJopsGWSR5IsWb9+o402ykMPPZROnTo1M4VlBAgQIECgdAKzZs3Ktttum2effbZh0k+TbJ3ksdKdJBMBAgQIECBAgAABAgQIECBAgAABAgQIECBAgAABAgQIECBAgAABAgQIECBAgAABAgQIECBAgAABAgQbcmVHAAAgAElEQVQIECBQagED00otKh8BAgQIECBAgAABAgQIFIakTU6yeT3FkksumT//+c/p0aMHHQIECBAg0G4CU6ZMyXe+8518+mlhTtq/nieS9Ezybz9styIdTIAAAQIECBAgQIAAAQIECBAgQIAAAQIECBAgQIAAAQIECBAgQIAAAQIECBAgQIAAAQIECBAgQIAAAQIECHxFwMA0LwUBAgQIECBAgAABAgQIlFrgD0kOb5h0zJgx6devX6nPkY8AAQIECLRYYOzYsenfv3/jfVcm+X6Lk9lAgAABAgQIECBAgAABAgQIECBAgAABAgQIECBAgAABAgQIECBAgAABAgQIECBAgAABAgQIECBAgAABAgQItImAgWltwuwQAgQIECBAgAABAgQI1IzAoCQjGnZ7yimnZNiwYTUDoFECBAgQKH+BoUOH5pxzzmlc6OAkI8u/ehUSIECAAAECBAgQIECAAAECBAgQIECAAAECBAgQIECAAAECBAgQIECAAAECBAgQIECAAAECBAgQIECAAIHaEzAwrfbuXMcECBAgQIAAAQIECBBoLYGtkzzcMPlee+2VCRMmtNZ58hIgQIAAgYUW6N27d2677bbG+7dJ8shCJ7WRAAECBAgQIECAAAECBAgQIECAAAECBAgQIECAAAECBAgQIECAAAECBAgQIECAAAECBAgQIECAAAECBAgQaBUBA9NahVVSAgQIECBAgAABAgQI1KTA40k2r++8S5cumTJlSrp161aTGJomQIAAgfIWmDZtWnr06JEZM2Y0LPSJJFuUd+WqI0CAAAECBAgQIECAAAECBAgQIECAAAECBAgQIECAAAECBAgQIECAAAECBAgQIECAAAECBAgQIECAAAECtSdgYFrt3bmOCRAgQIAAAQIECBAg0BoClyY5qmHim266Kfvuu29rnCUnAQIECBAoicDNN9+c/fbbr3Guy5IcXZIDJCFAgAABAgQIECBAgAABAgQIECBAgAABAgQIECBAgAABAgQIECBAgAABAgQIECBAgAABAgQIECBAgAABAgRKImBgWkkYJSFAgAABAgQIECBAgEBNC/xXkusaCgwdOjRnn312TaNongABAgQqQ+DUU0/NsGHDGhd7UJL/rYwOVEmAAAECBAgQIECAAAECBAgQIECAAAECBAgQIECAAAECBAgQIECAAAECBAgQIECAAAECBAgQIECAAAECBKpfwMC06r9jHRIgQIAAAQIECBAgQKA1Bb6e5KkkXeoP2XHHHXPvvfe25plyEyBAgACBkgrstNNOue+++xrmnJFk0yT/KOlBkhEgQIAAAQIECBAgQIAAAQIECBAgQIAAAQIECBAgQIAAAQIECBAgQIAAAQIECBAgQIAAAQIECBAgQIAAAQILJWBg2kKx2USAAAECBAgQIECAAAECdQJjkvSr11hsscXy5JNPZpNNNgFEgAABAgQqRuDpp5/OZpttli+++KJhzWOT9K+YJhRKgAABAgQIECBAgAABAgQIECBAgAABAgQIECBAgAABAgQIECBAgAABAgQIECBAgAABAgQIECBAgAABAgSqWMDAtCq+XK0RIECAAAECBAgQIECglQUOTXJVwzNGjBiRQYMGtfKx0hMgQIAAgdILjBw5MoMHD26c+LAkV5f+NBkJECBAgAABAgQIECBAgAABAgQIECBAgAABAgQIECBAgAABAgQIECBAgAABAgQIECBAgAABAgQIECBAgACBlggYmNYSLWsJECBAgAABAgQIECBAoF7gP5I8l6Rz/Q/22Wef3HzzzYQIECBAgEDFCuy777655ZZbGtY/M8mGSf5fxTalcAIECBAgQIAAAQIECBAgQIAAAQIECBAgQIAAAQIECBAgQIAAAQIECBAgQIAAAQIECBAgQIAAAQIECBAgUAUCBqZVwSVqgQABAgQIECBAgAABAu0g8NskP6w/d+mll86zzz6btddeux1KcSQBAgQIECiNwCuvvJKNNtoon3zyScOEv0vyo9KcIAsBAgQIECBAgAABAgQIECBAgAABAgQIECBAgAABAgQIECBAgAABAgQIECBAgAABAgQIECBAgAABAgQIECCwMAIGpi2Mmj0ECBAgQIAAAQIECBCobYE+SW5pSDBy5Mgcc8wxta2iewIECBCoCoFLLrkkgwYNatzLPknGV0WDmiBAgAABAgQIECBAgAABAgQIECBAgAABAgQIECBAgAABAgQIECBAgAABAgQIECBAgAABAgQIECBAgAABAhUoYGBaBV6akgkQIECAAAECBAgQINDOAk8n2bi+ht122y133nlnO5fkeAIECBAgUDqB3XffPXfddVfDhM8k2aR0J8hEgAABAgQIECBAgAABAgQIECBAgAABAgQIECBAgAABAgQIECBAgAABAgQIECBAgAABAgQIECBAgAABAgQItETAwLSWaFlLgAABAgQIECBAgAABAqcnOaMhw2OPPZYtttiCDAECBAgQqBqBxx9/PFtuuWXjfn6W5MyqaVIjBAgQIECAAAECBAgQIECAAAECBAgQIECAAAECBAgQIECAAAECBAgQIECAAAECBAgQIECAAAECBAgQIECgggQMTKugy1IqAQIECBAgQIAAAQIE2lmge5KXGtZw2mmn5Ve/+lU7l+V4AgQIECBQeoGf/vSnOeussxonXjfJ1NKfJiMBAgQIECBAgAABAgQIECBAgAABAgQIECBAgAABAgQIECBAgAABAgQIECBAgAABAgQIECBAgAABAgQIECAwPwED07wfBAgQIECAAAECBAgQINBcgbFfDkw7pH5x9+7d89JL/zY/rbl5rCNAgAABAhUhsO6662bq1H+bj3bNlwPT+lVE8YokQIAAAQIECBAgQIAAAQIECBAgQIAAAQIECBAgQIAAAQIECBAgQIAAAQIECBAgQIAAAQIECBAgQIAAAQJVJGBgWhVdplYIECBAgAABAgQIECDQigK7J7mjYf4//vGPOfjgg1vxSKkJECBAgED7Clx77bX53ve+17iIPZLc2b6VOZ0AAQIECBAgQIAAAQIECBAgQIAAAQIECBAgQIAAAQIECBAgQIAAAQIECBAgQIAAAQIECBAgQIAAAQIECNSWgIFptXXfuiVAgAABAgQIECBAgMDCCjyQZLv6zb17986tt966sLnsI0CAAAECFSOw9957Z8KECQ3rfTDJ9hXTgEIJECBAgAABAgQIECBAgAABAgQIECBAgAABAgQIECBAgAABAgQIECBAgAABAgQIECBAgAABAgQIECBAgEAVCBiYVgWXqAUCBAgQIECAAAECBAi0ssDhSf7Q8IzJkydnq622auVjpSdAgAABAu0v8Oijj6Znz56NC/l+kivbvzoVECBAgAABAgQIECBAgAABAgQIECBAgAABAgQIECBAgAABAgQIECBAgAABAgQIECBAgAABAgQIECBAgACB2hAwMK027lmXBAgQIECAAAECBAgQWBSBF5KsV59gwIABGTVq1KLks5cAAQIECFSUwMCBAzN69OiGNb+YZP2KakKxBAgQIECAAAECBAgQIECAAAECBAgQIECAAAECBAgQIECAAAECBAgQIECAAAECBAgQIECAAAECBAgQIECgggUMTKvgy1M6AQIECBAgQIAAAQIE2kBgUJIR9ed06NAhr776alZfffU2ONoRBAgQIECgPATeeOONrLXWWpk7d27DggYnGVkeFaqCAAECBAgQIECAAAECBAgQIECAAAECBAgQIECAAAECBAgQIECAAAECBAgQIECAAAECBAgQIECAAAECBAhUt4CBadV9v7ojQIAAAQIECBAgQIDAogq8keQb9UlOPfXUnHXWWYua034CBAgQIFBxAqeddlrOPvvshnX/PYkJohV3kwomQIAAAQIECBAgQIAAAQIECBAgQIAAAQIECBAgQIAAAQIECBAgQIAAAQIECBAgQIAAAQIECBAgQIDA/2fvTsCsLOv+gX8VMRES3FAUsHBPS9NMMBA3tEWrN9G/qYFrmbtY4ZK+moqYiqm5vJkppFnm8mbuuG+guZCWSy6l4BKaAqkgqPx9zjszDTgDM8zCOWc+z3U9FzHnfu779/vcB5A7zncIVKKAwLRK3DU1EyBAgAABAgQIECBAoH0EjkxyRu1S3bt3z0svvZTllluufVa3CgECBAgQKCOBGTNmpG/fvpk+fXr9qn6Q5MwyKlMpBAgQIECAAAECBAgQIECAAAECBAgQIECAAAECBAgQIECAAAECBAgQIECAAAECBAgQIECAAAECBAgQIECgKgUEplXltmqKAAECBAgQIECAAAECrSLwcpLVamc66aST8uMf/7hVJjYJAQIECBCoRIGTTz45xx13XP3SX0myeiX2omYCBAgQIECAAAECBAgQIECAAAECBAgQIECAAAECBAgQIECAAAECBAgQIECAAAECBAgQIECAAAECBAgQIFBJAgLTKmm31EqAAAECBAgQIECAAIH2Ezgsyc9ql1thhRUyZcqUdOnSpf0qsBIBAgQIECgzgZkzZ6Z37955880361d2eJKzy6xU5RAgQIAAAQIECBAgQIAAAQIECBAgQIAAAQIECBAgQIAAAQIECBAgQIAAAQIECBAgQIAAAQIECBAgQIAAgaoSEJhWVdupGQIECBAgQIAAAQIECLSawHNJ1qyd7Sc/+UmOO+64VpvcRAQIECBAoFIFTjrppBx//PH1y38+yVqV2o+6CRAgQIAAAQIECBAgQIAAAQIECBAgQIAAAQIECBAgQIAAAQIECBAgQIAAAQIECBAgQIAAAQIECBAgQIBAJQgITKuEXVIjAQIECBAgQIAAAQIE2ldgrySX1C657LLL5pVXXkn37t3btwqrESBAgACBMhSYPn16Vltttbz77rv1q9s7yaVlWK6SCBAgQIAAAQIECBAgQIAAAQIECBAgQIAAAQIECBAgQIAAAQIECBAgQIAAAQIECBAgQIAAAQIECBAgQIBAVQgITKuKbdQEAQIECBAgQIAAAQIEWlXgwSRfrJ3xRz/6UU477bRWXcBkBAgQIECgkgVGjhyZn/70p/VbeCjJ5pXck9oJECBAgAABAgQIECBAgAABAgQIECBAgAABAgQIECBAgAABAgQIECBAgAABAgQIECBAgAABAgQIECBAgEA5CwhMK+fdURsBAgQIECBAgAABAgTaX2CHJDfXX/bFF19M3759278SKxIgQIAAgTIVeOmll7LGGmvMX92Xk9xSpiUriwABAgQIECBAgAABAgQIECBAgAABAgQIECBAgAABAgQIECBAgAABAgQIECBAgAABAgQIECBAgAABAgQIVLSAwLSK3j7FEyBAgAABAgQIECBAoNUFrkqyc+2se+21Vy655JJWX8SEBAgQIECg0gX23nvvXHrppfXbuDrJ0ErvS/0ECBAgQIAAAQIECBAgQIAAAQIECBAgQIAAAQIECBAgQIAAAQIECBAgQIAAAQIECBAgQIAAAQIECBAgQKAcBQSmleOuqIkAAQIECBAgQIAAAQKLR2CtJM/WX/qBBx7IgAEDFk81ViVAgAABAmUsMGHChGyxxRbzV7h2kufKuGylESBAgAABAgQIECBAgAABAgQIECBAgAABAgQIECBAgAABAgQIECBAgAABAgQIECBAgAABAgQIECBAgACBihQQmFaR26ZoAgQIECBAgAABAgQItInAKUmOqZ15q622yp133tkmC5mUAAECBAhUg8DWW2+du+66q34ro5IcWw296YEAAQIECBAgQIAAAQIECBAgQIAAAQIECBAgQIAAAQIECBAgQIAAAQIECBAgQIAAAQIECBAgQIAAAQIECJSTgMC0ctoNtRAgQIAAAQIECBAgQGDxCkxJsnptCWPHjs2wYcMWb0VWJ0CAAAECZSwwbty4DB8+vH6FLyfpXcYlK40AAQIECBAgQIAAAQIECBAgQIAAAQIECBAgQIAAAQIECBAgQIAAAQIECBAgQIAAAQIECBAgQIAAAQIECFSkgMC0itw2RRMgQIAAAQIECBAgQKDVBYYm+X3trCuvvHKmTp3a6ouYkAABAgQIVJtAz5498/rrr9dva5ckV1Vbn/ohQIAAAQIECBAgQIAAAQIECBAgQIAAAQIECBAgQIAAAQIECBAgQIAAAQIECBAgQIAAAQIECBAgQIAAAQKLU0Bg2uLUtzYBAgQIECBAgAABAgTKR+CaJP9VW86IESNy5plnlk91KiFAgAABAmUqcOSRR2bMmDH1q7s2ybfKtFxlESBAgAABAgQIECBAgAABAgQIECBAgAABAgQIECBAgAABAgQIECBAgAABAgQIECBAgAABAgQIECBAgACBihQQmFaR26ZoAgQIECBAgAABAgQItKrAqklerT/jI488kk022aRVFzEZAQIECBCoRoFHH300m2666fyt9UryWjX2qycCBAgQIECAAAECBAgQIECAAAECBAgQIECAAAECBAgQIECAAAECBAgQIECAAAECBAgQIECAAAECBAgQILA4BASmLQ51axIgQIAAAQIECBAgQKC8BA5NcnZtSf3798+ECRPKq0LVECBAgACBMhYYMGBAJk6cWL/Cw5KcU8YlK40AAQIECBAgQIAAAQIECBAgQIAAAQIECBAgQIAAAQIECBAgQIAAAQIECBAgQIAAAQIECBAgQIAAAQIECFSUgMC0itouxRIgQIAAAQIECBAgQKBNBO5JMqh25jFjxuSII45ok4VMSoAAAQIEqlHgrLPOyogRI+q3dm+SLauxVz0RIECAAAECBAgQIECAAAECBAgQIECAAAECBAgQIECAAAECBAgQIECAAAECBAgQIECAAAECBAgQIECAAIHFISAwbXGoW5MAAQIECBAgQIAAAQLlI7BmkufqlzN58uT07t27fCpUCQECBAgQKHOBKVOmpE+fPvNXuVaS58u8dOURIECAAAECBAgQIECAAAECBAgQIECAAAECBAgQIECAAAECBAgQIECAAAECBAgQIECAAAECBAgQIECAAIGKEBCYVhHbpEgCBAgQIECAAAECBAi0mcCRSc6onX3IkCG59dZb22wxExMgQIAAgWoV2H777TN+/Pj67f0gyZnV2q++CBAgQIAAAQIECBAgQIAAAQIECBAgQIAAAQIECBAgQIAAAQIECBAgQIAAAQIECBAgQIAAAQIECBAgQIBAewoITGtPbWsRIECAAAECBAgQIECg/ATuTrJlbVnnnXdeDjzwwPKrUkUECBAgQKDMBc4///wcdNBB9au8J8ngMi9beQQIECBAgAABAgQIECBAgAABAgQIECBAgAABAgQIECBAgAABAgQIECBAgAABAgQIECBAgAABAgQIECBAoCIEBKZVxDYpkgABAgQIECBAgAABAm0i0CvJK/Vnnjx5cnr37t0mi5mUAAECBAhUs8CUKVPSp0+f+VtcLcmr1dy33ggQIECAAAECBAgQIECAAAECBAgQIECAAAECBAgQIECAAAECBAgQIECAAAECBAgQIECAAAECBAgQIECAQHsICExrD2VrECBAgAABAgQIECBAoDwF9klycW1pAwcOzL333luelaqKAAECBAhUgMCgQYNy33331a903yS/qoDSlUiAAAECBAgQIECAAAECBAgQIECAAAECBAgQIECAAAECBAgQIECAAAECBAgQIECAAAECBAgQIECAAAECBMpaQGBaWW+P4ggQIECAAAECBAgQINCmAlcm2aV2hVNOOSXHHHNMmy5ocgIECBAgUM0Co0aNyrHHHlu/xd8n2bWae9YbAQIECBAgQIAAAQIECBAgQIAAAQIECBAgQIAAAQIECBAgQIAAAQIECBAgQIAAAQIECBAgQIAAAQIECBBoDwGBae2hbA0CBAgQIECAAAECBAiUp8BbSXrUlvbII49kk002Kc9KVUWAAAECBCpA4NFHH82mm25av9JpSZavgNKVSIAAAQIECBAgQIAAAQIECBAgQIAAAQIECBAgQIAAAQIECBAgQIAAAQIECBAgQIAAAQIECBAgQIAAAQIEylpAYFpZb4/iCBAgQIAAAQIECBAg0GYCA5PcWzt77969M3ny5DZbzMQECBAgQKCjCPTp0ydTpkyp3+6gJPd1lP71SYAAAQIECBAgQIAAAQIECBAgQIAAAQIECBAgQIAAAQIECBAgQIAAAQIECBAgQIAAAQIECBAgQIAAAQIE2kJAYFpbqJqTAAECBAgQIECAAAEC5S/w4yQn1ZY5fPjwXHrppeVftQoJECBAgECZC+y1114ZO3Zs/SqPS3JymZetPAIECBAgQIAAAQIECBAgQIAAAQIECBAgQIAAAQIECBAgQIAAAQIECBAgQIAAAQIECBAgQIAAAQIECBAgUNYCAtPKensUR4AAAQIECBAgQIAAgTYTGJ9ku9rZL7nkkhQBLy4CBAgQIECgZQJFAOnee+9df5Lbkgxp2ayeJkCAAAECBAgQIECAAAECBAgQIECAAAECBAgQIECAAAECBAgQIECAAAECBAgQIECAAAECBAgQIECAAAECHVtAYFrH3n/dEyBAgAABAgQIECDQcQVmJlmmtv0XXnghn/70pzuuhs4Xm8CkSZNy/vnn162/+eabZ999912kem677bbss88+dc8OHTo0Y8aMWaS52uOhf/zjHznrrLMyc2bxyzFZe+21c8ghh2SZZep+abZHGQtd44knnsgee+yRadOmlcZuscUWufjii9O1a9eFPrs4B0ydOjU777xzXnzxxVIZa6yxRq6++ur07NlzcZZl7Q4g8Pe//z39+vWr3+msJF06QOtaJECAAAECBAgQIECAAAECBAgQIECAAAECBAgQIECAAAECBAgQIECAAAECBAgQIECAAAECBAgQIECAAAECbSYgMK3NaE1MgAABAgQIECBAgACBshUYkOSB2uqKUJfnn3++bItVWHUL/PGPf8zXv/71uiaHDRuWsWPHLlLTrTnXIhXQzIceeeSRbLnllnn33XdLTw4ePDjXX399unXr1syZ2nZ4pdQ5v8Krr76a/v3756WXXiq91Ldv30ycODG9evVqWzCzE0iy5pprpggjrXdtkWQCHAIECBAgQIAAAQIECBAgQIAAAQIECBAgQIAAAQIECBAgQIAAAQIECBAgQIAAAQIECBAgQIAAAQIECBAgQGDRBASmLZqbpwgQIECAAAECBAgQIFDJAkckGVPbwB577JHLLruskvtRewULtGbIWWvOVUs6Z86cFIFhV155Ze6444688cYbKYK4Pvzww6y88spZYYUVSkFnO+64Yyn8rHv37k3ejUoJImvLOmfNmpXHH388d911V5577rk6ux49emTAgAHZYostssoqqzTZtP5AgWmLxOahVhLYc889c/nll9efbUSSs1ppetMQIECAAAECBAgQIECAAAECBAgQIECAAAECBAgQIECAAAECBAgQIECAAAECBAgQIECAAAECBAgQIECAAIEOJyAwrcNtuYYJECBAgAABAgQIECCQ3yT5dq3DOeeck0MOOQQLgcUi0JohZ60514wZM1L82hg1alRmzpzZZJu99torJ510Unr37r3QZ9oyiGyhizdjQFvU+cwzz+TYY4/NtddeWwqfW9C15pprlvZh5513TqdOnZpcucC0JlMZ2AYC5557bg499ND6M1+RZPc2WMqUBAgQIECAAAECBAgQIECAAAECBAgQIECAAAECBAgQIECAAAECBAgQIECAAAECBAgQIECAAAECBAgQIECgQwgITOsQ26xJAgQIECBAgAABAgQIzCPwTJJ1ar8yYcKE9O/fHxGBxSLQmiFnrTXXpEmTMnTo0Dz//POLZLLsssvmiiuuyE477ZQllmj86KUtgsgWqeCFPNSadRbhc8cff3zOOOOMZpe62Wab5bLLLss669T99rXAOQSmNZvYA60oMHHixAwYMKD+jH9Lsm4rLmEqAgQIECBAgAABAgQIECBAgAABAgQIECBAgAABAgQIECBAgAABAgQIECBAgAABAgQIECBAgAABAgQIECDQoQQEpnWo7dYsAQIECBAgQIAAAQIE0iPJW/UdZs+enc6dO6Mh0GoCDz74YCZPntyk+f70pz/lpz/9ad3YQYMG5dBDD23Ss3369Mnmm29eN7Y1AtMee+yxbLPNNpk2bVrdvEsuuWT23HPPfO9738u6666bFVZYoRSEVoyZMmVKfvnLX+YXv/hFijCw2qt45sorr8zOO+/caC8tCSKbv9cmgS1g0OjRozNy5MgGR7SkzvoTTp8+Pbvttltuvvnmj61TePXq1SvFj8X19ttv56235vmtqvT1Hj165IYbbsgWW2yx0JYFpi2UyIA2FJgzZ06WXnrp+VdYPsl/fnNpw/VNTYAAAQIECBAgQIAAAQIECBAgQIAAAQIECBAgQIAAAQIECBAgQIAAAQIECBAgQIAAAQIECBAgQIAAAQIEqk1AYFq17ah+CBAgQIAAAQIECBAgsGCBLZPcXTtko402yqRJk5gRaFWB4cOHZ9y4ca06Z0OTDRs2LGPHjq17qaWBaUXg2a677prrr7++bs6vf/3rOe+889K7d+8F9jNjxowcddRRueCCC+rGrbXWWrnjjjtSBLs1dLUkiKzSAtOK8KiDDjooF1100TwUm222WX72s5+Vgu86deo0z2v//Oc/c8YZZ+Tss89O8XzttdJKK+Wuu+7KBhtssMA9EZjW5r8ELbAQgY033jh//vOf648anOQecAQIECBAgAABAgQIECBAgAABAgQIECBAgAABAgQIECBAgAABAgQIECBAgAABAgQIECBAgAABAgQIECBAgEDzBQSmNd/MEwQIECBAgAABAgQIEKhkgYOS/Ly2ge985zvtEmxVyWBqb75ApQamTZgwIVtttVVmz55danrQoEEpgsm6d+/eJIQi1Ou73/1uLr300rrxF154Yb73vQ6AMUUAACAASURBVO81+HxHCky77LLLUvx+U3stueSSGTNmTA4++OCPBaXNj/XUU09lxx13zAsvvFD3UvHzK6+8Ml26dGl0bwSmNelta1AbChShjr/+9a/rr3BwkvPacElTEyBAgAABAgQIECBAgAABAgQIECBAgAABAgQIECBAgAABAgQIECBAgAABAgQIECBAgAABAgQIECBAgACBqhUQmFa1W6sxAgQIECBAgAABAgQINChQBLUcWPvK6NGjM3LkSFQEWlVgxIgRueqqq1p1zoYmGzp0aCl0q/Yqws2+/vWv1/28CCsaO3Zsk+so5jryyCPrxhchX3vssUeTny8G3nfffdl6663z/vvvl55bUA0tCUybNWtW3nrrrWbVVn/w+eefn5NPPrlJvbakzmKB6dOnZ4cddsiDDz5Yt95pp52WH/7wh1liiaYdTT300EOlOaZNm1aaowhcu/nmmzNkyJBGDQSmLfLbw4OtJFC8z4866qh5fuklKYJLXQQIECBAgAABAgQIECBAgAABAgQIECBAgAABAgQIECBAgAABAgQIECBAgAABAgQIECBAgAABAgQIECBAgEAzBZr2qdRmTmo4AQIECBAgQIAAAQIECJStwG1Jtq2t7rrrrstOO+1UtsUqjEBzBFoamFY/3GjZZZfNPffck0033bQ5JWT+kK7Bgwfn+uuvT7du3T42T0uDyJpV2HyDR40alWOPPbbuqzfeeGO+8pWvNDhlS+ucP0Rus802y0033ZQVV1yxWS3MHz51yCGH5Jxzzml0DoFpzeI1uA0E5v89KcntH+UqbtcGS5mSAAECBAgQIECAAAECBAgQIECAAAECBAgQIECAAAECBAgQIECAAAECBAgQIECAAAECBAgQIECAAAECBAhUvYDAtKrfYg0SIECAAAECBAgQIEBgHoGXkvSp/crTTz+dddddFxGBqhBozcC0JZZYIrfeemu226552UZPPfVUBg4cmDfffLNkuvvuu+eyyy5LMd/8V0uDyBZ10+bOnZs999wzv/nNb0pTLCwcrqV1jhkzJkceeWRduaNHj87IkSObXf5f/vKXDBo0KNOmTSs9WzgXQW+f/OQnG5xLYFqziT3QygLPPPNM1ltvvfqzTk7St5WXMR0BAgQIECBAgAABAgQIECBAgAABAgQIECBAgAABAgQIECBAgAABAgQIECBAgAABAgQIECBAgAABAgQIEOgQAgLTOsQ2a5IAAQIECBAgQIAAAQIlgWWSzKxv8cEHH2TJJZfEQ6BdBYrAriLM6v7778+9996bWbNm5eWXX85KK62Url27ZvPNNy+FYX3qU59Kp06dmlxbSwPTbrrppnz1q1+tW2+vvfbKL37xi3Tu3LlJNRR9FWFgxxxzTN34BYWDtTSIrElFNTDorbfeyvbbb5+HH3649Gq/fv3ywAMPZJVVVmlwypbWud9+++Xiiy+um/u6667LTjvt1Ozy33jjjQwePDhPPvlk6dm+fftm4sSJ6dWrV4NzCUxrNrEHWlngww8/bOj3sC5JZrXyUqYjQIAAAQIECBAgQIAAAQIECBAgQIAAAQIECBAgQIAAAQIECBAgQIAAAQIECBAgQIAAAQIECBAgQIAAAQJVLyAwreq3WIMECBAgQIAAAQIECBCoE1g/yf8lDdWEJD3//PN4CLSbQBHQd/XVV5cCxZry3lt55ZVz3HHHpQjc6tKlyBha8NXSwLSpU6dmm222yV//+te6hUaNGpUf/ehHCw1uK8LSrrzyyuy+++4pQpKKq0ePHqVAuA033LDBwlsaRLYwj8Zef+qpp0qBdG+++WZpSBESV+zLMssUmYofv1pa5/DhwzNu3Li6iRc1MO3tt9/OjjvumLvvvrs0l8C0RX0HeK49BdZcc8288MIL9Zf8TJKn2rMGaxEgQIAAAQIECBAgQIAAAQIECBAgQIAAAQIECBAgQIAAAQIECBAgQIAAAQIECBAgQIAAAQIECBAgQIAAgWoQEJhWDbuoBwIECBAgQIAAAQIECDRNYIckN9cO3XrrrXPHHXc07UmjCLRQ4B//+EcpTGzChAnNnqkIHLrqqquy8cYbL/DZlgamFZMXwWG77rprXehZ8bVi3RNOOCE77LDDx0LF5syZk4ceeignnnhixo8fP099p512Wn74wx9miSUaPn5paRBZsyFrHigCy77xjW/UPV4E2J1yyimNTtfSOg899NCce+65dfMvamDaP//5z2yxxRZ14VP9+vXLAw88kFVWWaXB2l999dX0798/L730Uun1hQWsLaqn5wgsSKAIYbzzzjvrD/lykluoESBAgAABAgQIECBAgAABAgQIECBAgAABAgQIECBAgAABAgQIECBAgAABAgQIECBAgAABAgQIECBAgAABAs0TEJjWPC+jCRAgQIAAAQIECBAgUMkC+yb5ZW0Dw4YNy9ixYyu5H7VXiMCLL76YIUOG5Nlnn52n4pVXXjk77bRTKQSre/fuee+993LPPffk+uuvzyuvvDLP2B49euSWW27JF7/4xUa7bo3AtLlz5+a8887LYYcdNk9oWu2iyy+/fLp161b66axZs/L66683WM8BBxyQc845J507d2603pYGkS3K9hf97bPPPrn00ktLjxdhbrfeemu22267Nqvzf/7nf1J41F4LC2hrrJD77rsvRdDj+++/Xxqy7bbb5g9/+EO6du3a4CMC0xblHeKZ1hYYPnx4xo0bV3/a/ZJc3NrrmI8AAQIECBAgQIAAAQIECBAgQIAAAQIECBAgQIAAAQIECBAgQIAAAQIECBAgQIAAAQIECBAgQIAAAQIECFS7gMC0at9h/REgQIAAAQIECBAgQOA/Ascl+UntT48++uiMGjWKD4E2FZg5c2Z23XXXUgha7dWnT59cfPHF2WabbdKpU6ePrV+Eej3xxBMpgoYmTZpU9/oGG2yQO+64Iz179myw5tYITKud+O677y6FfD399NPN8lluueVy4YUXlnpuqLf6ky2OwLSXX345X/rSl1KE2BXXGmuskfvvvz+rr756o322tM75n+/Xr19uv/32fOpTn2qybRGSVuxH8b6pvf77v/87J5xwQqNzCExrMq+BbShQBASeeuqp9Vc4PslJbbikqQkQIECAAAECBAgQIECAAAECBAgQIECAAAECBAgQIECAAAECBAgQIECAAAECBAgQIECAAAECBAgQIECAQFUKCEyrym3VFAECBAgQIECAAAECBBoUOC/JgbWvnH322Tn00ENREWhTgZtvvjlf/epXU4SgFdfaa6+d8ePHl4K6FnZNnz49O++8cylcq/Y699xzc/DBBzf4aGsGphULfPDBB3n44YdzySWX5Nprr83UqVMbXLdr164ZOHBgDjrooHz5y19O586dF9Za6fWWBpE1aZH5Bv32t7/Nt7/97bqv7rXXXvnVr36VJZZo/IiopXUWoXn/9V//lVtuuaVu3f333z/nnXdek62uvvrqUgjdhx9+WJqjR48euffee7Phhhs2yiAwbVHeIZ5pbYFzzjknhx12WP1pz09yUGuvYz4CBAgQIECAAAECBAgQIECAAAECBAgQIECAAAECBAgQIECAAAECBAgQIECAAAECBAgQIECAAAECBAgQIFDtAgLTqn2H9UeAAAECBAgQIECAAIH/CFyZZJfan15xxRXZbbfd+BBoU4EilK8IOSuuIpTrxhtvLIWKNfWaMGFCttpqq8yePbv0SBG+VoRnLbPMMh+borUD0+ZfoAhQ+9e//lUKUiuuJZdcMiussEKTQ7/mn6+lQWRNNawdN39wWVP3ozXqLMLNtttuu7p9LGrafffdc8EFF2S55ZZrtJXCeuzYsTnggAMyZ86cunFFANVZZ521wKA3gWnNfYcY3xYC84cUJvl9kl3bYi1zEiBAgAABAgQIECBAgAABAgQIECBAgAABAgQIECBAgAABAgQIECBAgAABAgQIECBAgAABAgQIECBAgACBahYQmFbNu6s3AgQIECBAgAABAgQIzCtwe5Jtar906623ZsiQIYwItJnAO++8k2984xu5/fbirZf07ds3EydOTK9evZq85r///e9SSNp9991XeqZfv3554IEHssoqq3xsjrYOTGty0U0c2BpBZE1cqjTs5ptvLlnOnTu39PPNN988t9xyS7p3777Aaeavc0GDhw0bVgo4m/8q1jz99NMzcuTIeV4qwtKKrxXhaWussUZdANrbb79det+ccMIJmTRp0jzPbLvttqXQvIXVLTCtOe8OY9tKYPz48dl+++3rT39Hkm3baj3zEiBAgAABAgQIECBAgAABAgQIECBAgAABAgQIECBAgAABAgQIECBAgAABAgQIECBAgAABAgQIECBAgACBahUQmFatO6svAgQIECBAgAABAgQIfFzgkSSb1H754YcfzqabbsqJQJsJFKFXO+64Y+6+++7SGhtttFEpBGvFFVds8przz7Gg0LXFHZg2bdq0zJw5s9TbM888kzfeeCMvvPBCnnvuudKP7733Xinoq2fPnqUx7RmYNr9jsf4FF1yQAw44YKF70RqBacUic+bMydFHH50zzzxzoWs2NuALX/hCrr322vTu3XuhcwhMWyiRAe0gUPz6Kd639a5Hk/jDtx3sLUGAAAECBAgQIECAAAECBAgQIECAAAECBAgQIECAAAECBAgQIECAAAECBAgQIECAAAECBAgQIECAAAEC1SUgMK269lM3BAgQIECAAAECBAgQWJDAs0nWqh3wt7/9LWuvvTYxAm0m8P7772e33XYrhYQV16qrrpr7778//fr1a/KaRejY4MGD8+STT5ae+cxnPlMKYFtppZU+NkdzA9OKgLPRo0fnzTffbLCeIuDswQcfzLvvvtvg66+99lopBKyp1yc/+cnce++9peC44mrPwLQLL7ww3//+9+tK3WCDDXLHHXfUhbctqIfWCkwr1pg7d25uuOGG7LHHHpkxY0ZT6UrjDjnkkJx66qnp2rVrk54TmNYkJoPaWODZZ5/NOuusU3+V55L4w7eN3U1PgAABAgQIECBAgAABAgQIECBAgAABAgQIECBAgAABAgQIECBAgAABAgQIECBAgAABAgQIECBAgAABAtUnIDCt+vZURwQIECBAgAABAgQIEGhM4PUkdSlTr7zySnr16kWLQJsKnHDCCTnxxBPr1igCykaOHNnkNX/3u9/l29/+diloq7iKALZf//rXWWqppT42R3MD095+++3suOOOpQC29ri6dOlSWmuzzTYrLddegWl//etfs9VWW6UIn6u9CsM999yzSW3PX2f//v1Le9BQcFnRY48ePRY678yZM3Pttdfm9NNPz6RJkxodX8y1zz775PDDD0+fPn0WOm/9AQLTmsVlcBsJFO/D1VZbrf7sryXxh28beZuWAAECBAgQIECAAAECBAgQIECAAAECBAgQIECAAAECBAgQIECAAAECBAgQIECAAAECBAgQIECAAAECBKpXQGBa9e6tzggQIECAAAECBAgQIFBf4KCPwtJ+Xv8L06ZNS/fu3SkRaFOB+cO2ll122VxxxRXZaaedssQSCz6WeOCBB/K1r30txXu1uIrxV111Vb71rW81WHNzA9OKSYYPH55x48a1qsHyyy+fbt26ZZNNNsk666xT+nHDDTdM79695wkTa4/AtOnTp2fnnXfO7bffXtfjkCFDcs0115RqbMrV1nXOmTMnU6dOTRHsNmPGjFJJ66233se8mlJr/TEC05orZnxbCBS/BucLESze5P7wbQtscxIgQIAAAQIECBAgQIAAAQIECBAgQIAAAQIECBAgQIAAAQIECBAgQIAAAQIECBAgQIAAAQIECBAgQIBAVQsITKvq7dUcAQIECBAgQIAAAQIE8qmPglnOSvLN+S1mzpyZZZZZBhGBNhWYO3dujjjiiJx99tnzrPOd73wnRx11VNZff/2PBadNnjw5o0aNyoUXXjjPM7vssksuv/zydO7cucGaFyUw7aabbsq1117bJIMi9OjFF1/MlVdeWTf+xz/+cQ488MB06tQpK664YunHpl7tEUR20EEH5aKLLqorqejhjjvuyOc///mmlpm2rrPJhTRzYBG0N3r06Lz55pulJ1dYYYXSe26+8Kpmzmo4geYJzJo1K126dKn/0HtJ/OHbPEajCRAgQIAAAQIECBAgQIAAAQIECBAgQIAAAQIECBAgQIAAAQIECBAgQIAAAQIECBAgQIAAAQIECBAgQIBABKZ5ExAgQIAAAQIECBAgQKB6BfZLMibJJxtq8f33329WuFP1MumsrQWmT5+e/fbbL1ddddXHlirCz1ZdddW6r7/22muZM2fOx8YNGjSoFFRWf+z8gxYlMK25vZ922mml0K3aqwjkGjlyZHOnKY1vyyCyIqju9NNP/1htZ5xxRo488shm1duWdTarEIMJVKDABx98kKWWWqp+5R8kmecLFdiWkgkQIECAAAECBAgQIFCOAp8o8tJr7uWT9Ki5u390RrpczRlpcU7aLUnXmnvZJEXKdRFsXdzFHMVdpPUXd/H3t+IuEvKXTEr/xqb239nMTVLcHyYp/q73fs1dHGwVdxGYXdyzau6ZSd5N8k7N/XaSf9fcM5JMTzKt5n4rSZEAX9zFHC4CBAgQIECAAAECBAgQIECAQDkIOH8ph11QAwECBAgQIECAAAECBAgQIECAAAECBAgQ6OACAtM6+BtA+wQIECBAgAABAgQIVKVAr5qgtN0W1F0RqOQi0F4CM2fOzLnnnpsf//jHDQaiLaiOQw45JKeeemq6di0+y9r4JTDt/2yKX9tjxozJD37wg3mw9t9//5x33nkpQuqac7VVYFoRJPWvf/0rxY/F1alTp6y44oqtFuTY1vM3x9DYji2wxBIfO4J1Jtux3xK6J0CAAAECBAgQIECg6QJFuNlqSYrzzuIuUveLu2e9e6Ukxd3gN41o+lJlO7IIVXuj5p6apPZ+LUlxv1pzv5KkCGFzESBAgAABAgQIECBAgAABAgSaI+D85f9C7Z2/NOddYywBAgQIECBAgAABAgQIECBAgAABAgQIEFiMAj6ctxjxLU2AAAECBAgQIECAAIE2ENgzyVk1HxJc4PQC09pA35QLFXj11VdLoV2XXHJJXnml+Bxnw1ePHj2yzz775PDDD0+fPn0WOm8xoJwC04o++/fvn5deeqlJtReDBg8enOuvvz7duhX/FnXRriIk7Kc//WmOOeaYeSbYdtttc/XVV6d79+7NnritAtPmN+rbt28mTpyYXr2Kzz+3/Grr+VteoRk6ioDAtI6y0/okQIAAAQIECBAgQGARBIpDn08lWaPm7puk+Fpxr55k+UWYsyM/8laSl5NMrrmLg6kXa+5/1HytI/vonQABAgQIECBAgAABAgQIdEQB5y+tu+vOX1rX02wECBAgQIAAAQIECBAgQIAAAQIECBAgQKDZAgLTmk3mAQIECBAgQIAAAQIECJSlwApJxiQZ3kh1I5KcnqRT7evvv/9+OnWq+2lZNqWo6hZ4++23c80112T48P+8bYcOHZqLLrooRWBac6+OHpj2zjvv5OCDD86ll146D90GG2yQG264IWusUXz2uPmXwLTmm3mCQK1AEWK41FJL1Qf5IMk8X6BFgAABAgQIECBAgACBKhdYO0ntvWaS2vvTSZau8t7Lrb3ZH50f/z3J8/XuZ5PU3uVWr3oIECBAgAABAgQIECBAgACBpgk4f2maU3uMcv7SHsrWIECAAAECBAgQIECAAAECBAgQIECAAIEOLSAwrUNvv+YJECBAgAABAgQIEKgSgV2SnJVk9Qb6uSPJ4UmeSDIrySdqx8ycOTPLLLNMlRBoo1IFWjPkrDXnaszztNNOy1FHHVX38ujRozNy5MiPDZ86dWp23nnnvPjii41uzaxZs/L666/XvT548OBcf/316datW7O38x//+Ed22WWXPPzww/M829KwtGIygWnN3g4PEKgTKH6dd+nSpb7Ie0n84es9QoAAAQIECBAgQIBAtQkUf/H5TJL1a+71khT3uvW/gUNbNt25c+essMIKpXv55Zcv3d27d6+7P/nJT6a4i3OXrl27lu5ll1229He24i7OST/xiU9k6aWXLt3FfEUAdnEX33RiySWXzBJLLFG6i2vu3Lml+8MPP0wRll18c4rinjNnTmbPnl2633vvvRR/LyzOYYv73XffTRF4X9zFNxL497//XbqnT59ed7/11lsp7jfffLN0F/O101UEfD+T5Oma+6kkxf1kkpntVINlCBAgQIAAAQIECBAgQIAAgcYFnL84f/HrgwABAgQIECBAgAABAgQIECBAgAABAgQIEEgiMM3bgAABAgQIECBAgAABApUrsGxNUNp3G2nh6I9CWUbXe216kuVqfz5t2rTSBwZdBBanQGuGnLXmXI2ZNDUwrSmmrRFEVnwg93e/+13233//0odu61+DBg3KlVdemVVXXbUp5TQ6pjXqbGjyV199Nf37989LL71Uerlv376ZOHFievXq1aJ6ax9u6/lbpUiTVL1A8aH3Hj161O9zxkd/dvvDt+p3XoMECBAgQIAAAQIEqlpg7SSfq7k3TFLc67RFx0WI2WqrrVa6i/OC4oyjuHv27JlVVlklK6+8culeaaWVqvacs/h75RtvvFEK3S/uf/7znymC+l977bXSXZx/vPLKK6W7CGdro+tvSf5Scz+epLifbaO1TEuAAAECBAgQIECAAAECBAgkzl/a8V3g/KUdsS1FgAABAgQIECBAgAABAgQIECBAgAABAgRaQUBgWisgmoIAAQIECBAgQIAAAQKLQeDrNWFp/RpY+/4khyd5eL7XXk1Sl5xUfIiutYKJFkP/lqwSgZaEnBVhYTNmzCiFES2xxBJpyVz1Od95553su+++eeCBB0pfLua//PLL89nPfjblFJg2ZcqUHHTQQbnuuus+9m7Ya6+98vOf/zxdu3Zt8TtFYFqLCU3QgQWKD64XH+yvd72WpHVSATuwq9YJECBAgAABAgQIEGg3gSIYbZMkn6+5N6r/DRlaWkURevapT32qdBdB6mussUb69OlTunv37l0KQ3M1XaAIVCvOiyZPnly6X3zxxVJQ/T/+8Y/SXYStteJVBIL/OcljNfejNUFqrbiEqQgQIECAAAECBAgQIECAQIcQcP5SQdvs/KWCNkupBAgQIECAAAECBAgQIECAAAECBAgQIFC1AgLTqnZrNUaAAAECBAgQIECAQJUKdKoJSjukkf5O/OjrJzTy2rNJ1qp97W9/+1vWXrv4hqQuAotPYP6Qs6FDh+acc85JEYb25JNPlgLR3nvvvTz44IOZNWtWHn/88RRhf6+99lrmzJmTz3zmM7n77ruz0kortVpg2ttvv50dd9yxNG9xLbvssrnnnnuy6aab5sILL8yoUaPqwI455pgccMABiwS4qEFkhclJJ52Us88+u2RQ/+rcuXPOOOOMUpBap07Fbxctvxa1zoWtXARJ9e/fv/TB3fa4ig9eT5w4UVBke2Bbo07g2WefzTrrrFNf5Ln833cDdxEgQIAAAQIECBAgQKDcBIpzw81q7i8kKe4uLS2yCD8rziCLe6211sqaa65Zuvv165du3bq1dHrPN0OgOPN64YUX8vzzz5fu5557LsXfW4u7CFhrhWtmzTfxKL6Rx59q7uLvwS4CBAgQIECAAAECBAgQIEDg/wScv1T5O8H5S5VvsPYIECBAgAABAgQIECBAgAABAgQIECBAoCwEBKaVxTYoggABAgQIECBAgAABAk0S2KEmLG39BkYXH0I7PMn9C5jpkSSb1L7+8MMPlwKgXARaU+Diiy/OiSeeWAo3K76raltf9UOw5g9fGzZsWMaOHdvsEhYUmNbsyRb0C/KRR7Llllvm3XffLY0aPHhwrr/++gV+WPixxx7LdtttlzfffPNjM2+22Wa59NJLSyFyrXkJTGtNTXN1NIHi188XvlBkDNRdjybxh29HeyPolwABAgQIECBAgED5CSydZEDNvXmS/klWbUmZ6623XulMYv311y/dxc/XXXddoWgtQW3HZ4vzsGeeeSZPP/10nnrqqdJdfDOD4uctvF5LMjHJg0km1NyzWzinxwkQIECAAAECBAgQIECAQCUIOH+phF1qxxqdv7QjtqUIECBAgAABAgQIECBAgAABAgQIECBAoKoFBKZV9fZqjgABAgQIECBAgACBKhI4PckPGulndJKjm9Dr7Um2qR136623ZsiQIU14zBACTRe46aab8tWvfrXpD7Rw5Jprrpnrrruu9IHcSgtMK0LP7r333syZM6eksNJKK2XgwIFZaqmlGlWZO3dujjjiiJx99tl1Yzp37pyTTz45hxxySLp06dJC0Y8/LjCt1UlN2IEExo8fn+23375+x3ck2bYDEWiVAAECBAgQIECAAIHyEFg+ycCa+0tJtkiySP9eZNVVV83nPve50v3Zz342G264YeleeuniM8CuahOYPXt2/vKXv5TuJ554Io8//njpfu21Igdtka65SR6o+cYf9yUp7rcWaSYPESBAgAABAgQIECBAgACB8hJw/lJe+1Ex1Th/qZitUigBAgQIECBAgAABAgQIECBAgAABAgQIlInAIv0D2DKpXRkECBAgQIAAAQIECBDoCAJbJTkrycYNNPtEkiOSFEFoTbmuTLJL7cArrrgiu+22W1OeM4ZAkwWeeuqpUuhXEQbW0mv55ZdPt27dstpqq5U+hNurV6/SB3HXW2+90v9eYYUVssQS/znaqLTAtEX1mT59enbeeefcfvvtOeCAA3L88ceXPNrqaq/AtGKfb7zxxvTs2bNVWpk6dWopvO+VV14pzde3b99MnDixTa1apXCTVJXAb3/723z729+u39Pvk+xaVU1qhgABAgQIECBAgACBchRYLklxrrhlksFJvrAoRa6xxhrZZJNNSvfGG2+cz3/+81l99dUXZSrPHTG19QAAIABJREFUVJnAyy+/nMceeyyTJk3Ko48+WrpffPHFRe3y4SR3f/TNPu756H17V5IZizqR5wgQIECAAAECBAgQIECAQDsKOH9pR+yOuJTzl46463omQIAAAQIECBAgQIAAAQIECBAgQIAAgaYICExripIxBAgQIECAAAECBAgQWDwCJyc5tpGlixC1Ec0s67wkB9Y+c/bZZ+fQQw9t5hSGE1iwwMyZM3PXXXflnXfeWSjVJz7xiVIQ2tJLL10au+SSS5ZC0Dp37rzQZxsa0FEC04rep0yZkrlz56ZPnz6LZNWch9orMK21A81effXV9O/fPy+99FKp3daevzmGxnZcgXPOOSeHHXZYfYDzkxzUcUV0ToAAAQIECBAgQIBAGwps/VHg1DYfBU8VP36puesUZzJf/OIXs9lmm5XuL3zhC0LHm4vYwccXZzEPP/xw/vSnP5Xuhx56aFG/qcL9HwX93flR4N8dNT92cFntEyBAgAABAgQIECBAgEAZCTh/KaPN6IilOH/piLuuZwIECBAgQIAAAQIECBAgQIAAAQIECBCYX0BgmvcEAQIECBAgQIAAAQIEyk9gQJIiEG3zBkr7W5Ijkty4CGUf91Em1U9qnzv66KMzatSoRZjGIwTKU6AjBaa15w4ITGtPbWtVm8AxxxyTU089tX5bxyc5qdr61A8BAgQIECBAgAABAotFYN0kQ5JsV3N3bU4VG2ywQQYMGFAKGy/u4ucuAq0t8Ne//jUTJ04s3RMmTEjx82ZexXdluK3mHp/kmWY+bzgBAgQIECBAgAABAgQIEGiJgPOXluh5tl0EnL+0C7NFCBAgQIAAAQIECBAgQIAAAQIECBAgQKCMBASmldFmKIUAAQIECBAgQIAAAQJJ5gk1m0/k/JqwtNmLKLVvkl/WPjts2LCMHTt2EafyGIHyExCY1jZ7IjCtbVzN2jEEhg8fnnHjxtVvdr8kF3eM7nVJgAABAgQIECBAgEAbCOyQ5MtJih/Xb878X/ziFzNw4MDS/aUvfSk9e/ZszuPGEmgVgalTp+b+++/PfffdV7ofeuih5s77VJJbktxc82NznzeeAAECBAgQIECAAAECBAgsTMD5y8KEvF7WAs5fynp7FEeAAAECBAgQIECAAAECBAgQIECAAAECrSAgMK0VEE1BgAABAgQIECBAgACBVhDYJMlZSbZsYK4Xa4LSrm3hOsU/6Cs+SFa6tt5669xxxx0tnNLjBMpHQGBa2+yFwLS2cTVrxxDYZpttcuedd9Zvtgg2KD7Y7SJAgAABAgQIECBAgEBTBFZO8rUkX03ylSTdmvJQMeYLX/hCttpqqwwePDhbbrlllltuuaY+ahyBdhOYMWNG7rnnntx9992566678vDDDzdn7beT3JTkxiQ3JHm9OQ8bS4AAAQIECBAgQIAAAQIEagScv3grVLWA85eq3l7NESBAgAABAgQIECBAgAABAgQIECBAoEMKCEzrkNuuaQIECBAgQIAAAQIEykzgR0lOa6Smi2vC0v7dCjWvn+TJ2nn69euX559/vhWmNQWB8hBoq8C0pZZaKieffHLWXHPNNm90pZVWysCBA1OsWS6XwLRy2Ql1VKJA8fvGCy+8UL/0zyR5qhJ7UTMBAgQIECBAgAABAu0mUBxA7FRzb9PUVddee+1su+22KYKbi2+UUJwxuAhUmsAbb7xR+iYfRfj47bffnmeffbY5LRTfHeSPNbeD7+bIGUuAAAECBAgQIECAAIGOJ+D8pePtuY5rBJy/eCsQIECAAAECBAgQIECAAAECBAgQIECAQKULCEyr9B1UPwECBAgQIECAAAEClSywQZIxSbZvoInXaoLSftuKDS6TZGb9+T744IMsueSSrbiEqQgsPoG2Ckxrz44GDx6c66+/Pt26dWvPZRe4VnsFprV1w3379s3EiRPTq1evtl7K/ARKAh9++GE6deo0v0aXJLMQESBAgAABAgQIECBAYD6B9ZJ8M8k3kvRvis4yyyyT7bffPkOGDMl2222X9dYrpnARqC6Bp59+OrfddlvGjx+fW2+9NbNmNfmv1BOT/CHJ/yZ5urpUdEOAAAECBAgQIECAAAECiyjg/GUR4TxW3QLOX6p7f3VHgAABAgQIECBAgAABAgQIECBAgACBahQQmFaNu6onAgQIECBAgAABAgQqQeCwmrC0htLKLqsJS3ujDRp5KUmf2nmLf/C07rrrtsEypiTQ/gIC09rGXGBa27iatfoFnnnmmfkDCyYn6Vv9neuQAAECBAgQIECAAIEmCqydZOck/5Xki015Zp111smXv/zl0r3DDjv4RghNQTOmagSKYPJbbrklN998c+n+29/+1tTeHkpybZKrkzzb1IeMI0CAAAECBAgQIECAAIGqEHD+UhXbqIn2EnD+0l7S1iFAgAABAgQIECBAgAABAgQIECBAgACBlggITGuJnmcJECBAgAABAgQIECDQfIG1aoLSdmrg0bdqgtLGNn/aJj9xW5Jta0dfd9112Wmnhkpp8nwGEigbgdYKTHvnnXey77775oEHHmj33rbYYotcfPHF6dq1a7uv3diCAtPKZisUUmEC8/+elOT2JNtVWBvKJUCAAAECBAgQIECgdQVWS7JLkqFJBjZl6oEDB+ZrX/tavvrVr+Zzn/tcUx4xhkCHEHj88cdz44035oYbbsh9993X1J6LgVcl+X2SV5r6kHEECBAgQIAAAQIECBAgUFECzl8qarsUW84Czl/KeXfURoAAAQIECBAgQIAAAQIECBAgQIAAgY4rIDCt4+69zgkQIECAAAECBAgQaH+B7yU5K0mXBpYuPqB1RJKX27is85IcWLvG6NGjM3LkyDZe0vQE2kfgtttuyz777FO32NChQzNmzJj2WbyKV3niiSeyxx57ZNq0aaUuWyvU7YMPPsi//vWvFD+2x9WpU6esuOKKKX50EWgPgdNOOy1HHXVU/aXOT3JQe6xtDQIECBAgQIAAAQIEykpg6SS7Jdk1ydeaUlkRjlZ8k4PiXn311ZvyiDEEOrTAyy+/nCK4vLiLELUmXjckuTLJb5PMbuIzhhEgQIAAAQIECBAgQIBAeQo4fynPfVFVFQk4f6mizdQKAQIECBAgQIAAAQIECBAgQIAAAQIEKlxAYFqFb6DyCRAgQIAAAQIECBCoCIHeNUFpQxuodmaSw5P8op06KYJafl671ne+852MGzeunZa2DAECBAgQ6DgCw4YNy69//ev6DR+cpAgudREgQIAAAQIECBAg0DEEtkvy7Zq7oW+gMI/CN77xjXzzm99M8ePyyy/fMYR0SaANBN5666384Q9/yP/+7/+WfmzCVZzRX1Fz39aE8YYQIECAAAECBAgQIECAQPkIOH8pn71QSQcScP7SgTZbqwQIECBAgAABAgQIECBAgAABAgQIEChDAYFpZbgpSiJAgAABAgQIECBAoKoE9qoJS+vRQFfXJTkiyQvt2PGWSe6uXW+jjTbKpEmT2nF5SxEgQIAAgY4hsPHGG+fPf/5z/WYHJ7mnY3SvSwIECBAgQIAAAQIdVuDTSfZMssdH4UvrLkxhxx13zLe+9a3S3b1794UN9zoBAs0UmD59eq655prSff311zfl6WeSXJ7ksiR/b8oDxhAgQIAAAQIECBAgQIBAuws4f2l3cgsSaFzA+Yt3BwECBAgQIECAAAECBAgQIECAAAECBAi0t4DAtPYWtx4BAgQIECBAgAABAh1FYOWaoLTiw5HzXx8mOTzJuYsBowhue6v+urNnz07nzp0XQymWJECAAAEC1SkwZ86cLL300vM3t/xHf/5Pq86OdUWAAAECBAgQIECgwwsM/eibIgxLstPCJLbaaqvssssuGTp0aHr27Lmw4V4nQKCVBKZOnZqrrroqv//973PXXXc1ZdY/JhmX5KqmDDaGAAECBAgQIECAAAECBNpcwPlLmxNbgEDLBJy/tMzP0wQIECBAgAABAgQIECBAgAABAgQIECDQNAGBaU1zMooAAQIECBAgQIAAAQLNEfh2TVjaKg08dGtNWNpTzZmwlcc+k2Sd2jknTJiQ/v37t/ISpiNAgAABAh1XYOLEiRkwYEB9gL8lWbfjiuicAAECBAgQIECAQFUK9Euyd5LhSfosqMMNNtggu+22W/7f//t/WXvttasSQ1MEKkng2Wefze9+97v89re/zV//+teFlT45ydgkl3wUjPjCwgZ7nQABAgQIECBAgAABAgRaVcD5S6tymoxA+wk4f2k/aysRIECAAAECBAgQIECAAAECBAgQIECgowkITOtoO65fAgQIECBAgAABAgTaUmC5mqC0fRpZ5EdJTm/LApo492+SFKFupeucc87JIYcc0sRHDSNAgAABAgQWJnDuuefm0EMPrT/siiS7L+w5rxMgQIAAAQIECBAgUBECX0tSnP99a0HVLrfcctl9991L96BBgyqiMUUS6IgC9957b37zm9+U7hkzZiyM4Jokv0pyw8IGep0AAQIECBAgQIAAAQIEWiTg/KVFfB4mUF4Czl/Kaz9UQ4AAAQIECBAgQIAAAQIECBAgQIAAgUoXEJhW6TuofgIECBAgQIAAAQIEykWg+IDkWR99WKpvAwXdneTwJJPKpNgjkoyprWWPPfbIZZddVialKYMAAQIECFS+wJ577pnLL7+8fiMjav47ofKb0wEBAgQIECBAgACBjimwbJL9kuyfZMMFEQwZMiTF3wmKM7dOnTp1TC1dE6hAgQ8++KD0d/nirHz8+PEL6+AvSS5K8ssk7y5ssNcJECBAgAABAgQIECBAoEkCzl+axGQQgcoVcP5SuXuncgIECBAgQIAAAQIECBAgQIAAAQIECJSTgMC0ctoNtRAgQIAAAQIECBAgUIkCn6gJQPl+I8Ufl+TkMmtsQJIHamvq169fnn/++TIrUTkECBAgQKByBdZcc8288MIL9RvYIsmEyu1I5QQIECBAgAABAgQ6rMC6Sb6X5LtJujamsOqqq2b48OEZNmxYPvOZz3RYLI0TqBaBJ598MuPGjcvYsWPz2muvLaitd5L8Isn/JHmmWvrXBwECBAgQIECAAAECBNpZwPlLO4NbjkA5CDh/KYddUAMBAgQIECBAgAABAgQIECBAgAABAgQqU0BgWmXum6oJECBAgAABAgQIECgPga/VhKWt3UA5E5MckaT4sRyvmUmWqS2sCHX59Kc/XY51qokAAQIECFSUwN///vcUYaT1rllJulRUE4olQIAAAQIECBAgQGCrJAck+X8Lothuu+2y9957Z/fddydGgECVCvzmN7/JJZdckttuu21hHf4uyYVJ7lrYQK8TIECAAAECBAgQIECAQEnA+Ys3AgECJQHnL94IBAgQIECAAAECBAgQIECAAAECBAgQINAcAYFpzdEylgABAgQIECBAgAABAv8ROCvJ4Y2AnJzkuDLHGp9ku9oaiw987bXXXmVesvIIECBAgED5C1x66aWlwIR6V/GJ6iHlX7kKCRAgQIAAAQIECBBIMjTJgUm2bkxjmWWWyX777Zd99tknn//856ERINBBBB577LH86le/yi9/+cvMmlVkozd63Znk/CRXdRAabRIgQIAAAQIECBAgQKC5As5fmitmPIEOIuD8pYNstDYJECBAgAABAgQIECBAgAABAgQIECDQQgGBaS0E9DgBAgQIECBAgAABAh1OoAgZK8LSNmyg88eSHPHRByrvrgCVHyc5qbbO4cOHpwh4cREgQIAAAQItEygCSMeOHVt/kiJEtQhTdREgQIAAAQIECBAgUL4C+yY5OMnGjZW4/vrrZ//99y/d3bp1K99OVEaAQJsKvP3227noootK91NPPbWgtSYl+XmSi9u0IJMTIECAAAECBAgQIECgcgScv1TOXqmUwGIVcP6yWPktToAAAQIECBAgQIAAAQIECBAgQIAAgbIXEJhW9lukQAIECBAgQIAAAQIEykhgdJKRjdRzepIflVGtCytlYJJ7awf17t07kydPXtgzXidAgAABAgQWItCnT59MmTKl/qhBSe4DR4AAAQIECBAgQIBAWQockuSwJGs2Vt2QIUNywAEH5Fvf+lZZNqAoAgQWn8A111yTCy+8MOPHj19QEc8nOTvJuYuvUisTIECAAAECBAgQIEBgsQo4f1ms/BYnUNkCzl8qe/9UT4AAAQIECBAgQIAAAQIECBAgQIAAgbYQEJjWFqrmJECAAAECBAgQIECg2gSKoJOzkmzaQGNPJjkiya0V2PRbSXrU1v3II49kk002qcA2lEyAAAECBMpD4NFHH82mm87znwvTPvpQ9PLlUZ0qCBAgQIAAAQIECBCoEViy5jyvONNbvTGV73znO/n+97+fAQMGgCNAgMACBSZMmJALLrggv/71rxc07uWa/5+h+P8aPkRKgAABAgQIECBAgACBKhdw/lLlG6w9Au0t4PylvcWtR4AAAQIECBAgQIAAAQIECBAgQIAAgfIVEJhWvnujMgIECBAgQIAAAQIEykPgxI8+vHR8I6WcU/Phykr9cNOVSXap7e2UU07JMcccUx7qqiBAgAABAhUoMGrUqBx77LH1K/99kl0rsBUlEyBAgAABAgQIEKhGgeLfRxyZZESSXg01uNRSS+Xggw/OQQcdlLXWWqsaDfREgEAbCjz33HM577zz8vOf/zzvv/9+Yyu9mmRMkjOTzG3DckxNgAABAgQIECBAgACBxSHg/GVxqFuTQAcScP7SgTZbqwQIECBAgAABAgQIECBAgAABAgQIEGhEQGCatwYBAgQIECBAgAABAgQaFvhizYeWvtTAy8/XBKX9scLx9klycW0PAwcOzL333lvhLSmfAAECBAgsPoFBgwblvvvuq1/Avkl+tfgqsjIBAgQIECBAgAABAjUChyf5QZLVGxLp0aNHDj300BxyyCFZaaWVoBEgQKBFAm+88UbOPffcnHPOOZk2bVpjc72c5IwkP2vRYh4mQIAAAQIECBAgQIBA+Qg4fymfvVAJgaoXcP5S9VusQQIECBAgQIAAAQIECBAgQIAAAQIECDQqIDDNm4MAAQIECBAgQIAAAQIfFzgmySmNwPxPTVjazCqA65Xklfp9TJ48Ob17966C1rRAgAABAgTaV2DKlCnp06fP/IuuluTV9q3EagQIECBAgAABAgQI1BP4XpIfJenXkMoqq6ySww8/PIcddli6dOkCjgABAq0qMHPmzJx99tn52c9+ln/+85+Nzf1Ckp8mKf6/BxcBAgQIECBAgAABAgQqUcD5SyXumpoJVImA85cq2UhtECBAgAABAgQIECBAgAABAgQIECBAoBkCAtOagWUoAQIECBAgQIAAAQJVL7BRkjFJtmmg0yk1QWlXVZnC3Um2rO3pvPPOy4EHHlhlLWqHAAECBAi0vcD555+fgw46qP5C9yQZ3PYrW4EAAQIECBAgQIAAgQYEvp3kqCSfa0inV69eGTFiRI444oh06tQJIAECBNpU4IMPPshZZ52VMWPG5NVXG81VfzzJ6CRXtGkxJidAgAABAgQIECBAgEDrCTh/aT1LMxEg0EIB5y8tBPQ4AQIECBAgQIAAAQIECBAgQIAAAQIEKkhAYFoFbZZSCRAgQIAAAQIECBBoU4ERSc5sZIVLa8LSprVpBYtn8iOTnFG79JAhQ3LrrbcunkqsSoAAAQIEKlhg++23z/jx4+t38IMF/LdFBXeqdAIECBAgQIAAAQJlLbB9kmMaCy/u2bNnfvCDH+TII4/MkksuWdaNKI4AgeoT+PDDD3PmmWfmjDPOyNSpUxtrsPgmJ6OSOKivvreAjggQIECAAAECBAhUi4Dzl2rZSX0QqEIB5y9VuKlaIkCAAAECBAgQIECAAAECBAgQIECAwHwCAtO8JQgQIECAAAECBAgQ6OgC6yY5K8lXGoB4I8nhSS6vYqQ1kzxXv7/Jkyend+/eVdyy1ggQIECAQOsKTJkyJX369Jl/0rWSPN+6K5mNAAECBAgQIECAAIFGBD6b5MdJdm3o9eWWWy4/+tGP8sMf/jBLL700RAIECCxWgdmzZ+f000/PT3/608yYMaOxWq5McnKSJxZrsRYnQIAAAQIECBAgQIDAfwScv3g3ECBQMQLOXypmqxRKgAABAgQIECBAgAABAgQIECBAgACBZgsITGs2mQcIECBAgAABAgQIEKgigYNqwtI6N9DTFUmOSPLPKuq3sVbuSTKo9sUxY8bkiCOK1l0ECBAgQIBAUwTOOuusjBgxov7Qe5Ns2ZRnjSFAgAABAgQIECBAoEUCPZIcX3OO97GJllhiiRx11FEZOXJkunfv3qKFPEyAAIHWFpg+fXpOO+20jB49OnPnzm1s+uIbvvzko2/uMq211zcfAQIECBAgQIAAAQIEmijg/KWJUIYRIFB+As5fym9PVESAAAECBAgQIECAAAECBAgQIECAAIGWCghMa6mg5wkQIECAAAECBAgQqESBT9UEpX2zgeL//dEHjw5P8qtKbGwRaz40ydm1z/bv3z8TJkxYxKk8RoAAAQIEOp7AgAEDMnHixPqNH5bknI4noWMCBAgQIECAAAEC7SpwyEernfDRf3uv0NCq3//+93P00UenT58+7VqUxQgQINBcgcmTJ+fUU0/NBRdc0Nijb9b8fnduc+c2ngABAgQIECBAgAABAi0UcP7SQkCPEyBQHgLOX8pjH1RBgAABAgQIECBAgAABAgQIECBAgACB1hAQmNYaiuYgQIAAAQIECBAgQKCSBParCUvr1kDR19aEpb1USQ21Qq2rJnm1/jyPPPJINtlkk1aY2hQECBAgQKC6BR599NFsuumm8zfZK8lr1d257ggQIECAAAECBAgsNoEdkvwkyRcbqmDo0KE59thjs/HGGy+2Ai1MgACBRRGYNGlSTjnllFx11VWNPf5QkuOT3LIo83uGAAECBAgQIECAAAECzRBw/tIMLEMJEKgcAecvlbNXKiVAgAABAgQIECBAgAABAgQIECBAgEBjAgLTvDcIECBAgAABAgQIEOgoAkVwyVlJ/l8DDc+uCUq7oKNgNNDnNUn+q/brI0aMyJlnntmBObROgAABAgSaJnDkkUdmzJgx9QcXAazfatrTRhEgQIAAAQIECBAg0AyB3klOTjK8oWcGDBiQ4447Ll/5yleaMaWhBAgQKD+Bm266KSeddFImTJjQWHFjk/w4yZTyq15FBAgQIECAAAECBAhUuIDzlwrfQOUTINA0AecvTXMyigABAgQIECBAgAABAgQIECBAgAABAuUoIDCtHHdFTQQIECBAgAABAgQItLbAd2rC0lZsYOIba8LSnm3tRStsvqFJfl9b88orr5ypU6dWWAvKJUCAAAEC7S/Qs2fPvP766/UX3iXJVe1fiRUJECBAgAABAgQIVLXAEUlOSdJl/i579eqVE044Id/97nerGkBzBAh0PIFf/OIXpd/fXn311Yaan5nk2Jr/76Pj4eiYAAECBAgQIECAAIG2EHD+0haq5iRAoKwFnL+U9fYojgABAgQIECBAgAABAgQIECBAgAABAg0KCEzzxiBAgAABAgQIECBAoJoFVqj5sNCwRpoc4cNE88hMSbJ67VfGjh2bYcMao6vmt43eCBAgQIBA0wTGjRuX4cOH1x/8cpLiu667CBAgQIAAAQIECBBoHYFBSU5N8qWGpvvhD3+YE088MV26fCxHrXVWNwsBAgQWs8DMmTPz3//93zn99NMbq+T+JEcnuXcxl2p5AgQIECBAgAABAgQqV8D5S+XuncoJEGgFAecvrYBoCgIECBAgQIAAAQIECBAgQIAAAQIECLSjgMC0dsS2FAECBAgQIECAAAEC7Sqwa00Y2moNrHp7kuK7oj7RrhWV/2KnJDmmtsytttoqd955Z/lXrUICBAgQILCYBLbeeuvcdddd9VcfleTYxVSOZQkQIECAAAECBAhUk8BSSU5LUnzDg49dO+20U0466aRstNFG1dSzXggQINCowJ///Occd9xx+eMf/9jYmDFJRiZ5HyMBAgQIECBAgAABAgSaKOD8pYlQhhEg0DEEnL90jH3WJQECBAgQIECAAAECBAgQIECAAAEClS8gMK3y91AHBAgQIECAAAECBAjMK9C1Jiht/0Zgjk4yGlqDAmslebb+Kw888EAGDBiAiwABAgQIEJhPYMKECdliiy3md1k7yXOwCBAgQIAAAQIECBBokcA3k5yepDirmudaY401csopp2SPPfZo0QIeJkCAQKUKXH755Tn22GPz4osvNtRCcSbxwyT/W6n9qZsAAQIECBAgQIAAgXYTcP7SbtQWIkCg0gScv1TajqmXAAECBAgQIECAAAECBAgQIECAAIGOJiAwraPtuH4JECBAgAABAgQIVLfAN2rC0j7dQJv3JTkiycPVTdDi7q5KsnPtLHvttVcuueSSFk9qAgIECBAgUG0Ce++9dy699NL6bV2dZGi19akfAgQIECBAgAABAu0osFySM5I0+I0QRowYkVNPPTVLL710O5ZkKQIECJSfwOzZs3P00UdnzJgxjRV3UZIfJJlRftWriAABAgQIECBAgACBxSzg/GUxb4DlCRCoDAHnL5WxT6okQIAAAQIECBAgQIAAAQIECBAgQKBjCghM65j7rmsCBAgQ+P/s3Qm0XFWZNuBXBREcgnYLMgVtBG2RVlGQGWxmISCKDRJmxQ4CIWHIQAAVCAlhCAkgtIgyJAgtihCQuWWQQVCGRtRGESEMQvePBBVEEP5UrItFUTe5Q9WtOqees9ZdLnPP2ft7n33ISu2q8xUBAgQIECibwGLVRmn79xLsK0m+WrbQLcqzZZIra8d+6KGHMnz48BZNZ1gCBAgQIFA8gYcffjgrr7xyfeFbJbmqeGlUTIAAAQIECBAgQKAjBCrNhyudf1aqr2aDDTbI1KlTs/7663dEoYogQIBApwjcfPPNmTBhQn70o8r3xbzmmDu/YdpBSSoAKaL7AAAgAElEQVRfkuIgQIAAAQIECBAgQIBARcD+i/uAAAEC/RSw/9JPMKcTIECAAAECBAgQIECAAAECBAgQIEBgCAQ0TBsCZFMQIECAAAECBAgQINBSgUpzkulJ3t9gljuSjE1yc0srKN/gP06ydk+scePG5bjjjitfSokIECBAgMAABcaPH59p06bVXn17ko8PcDiXESBAgAABAgQIEOhmgSWTnJzki40QKntSlb0pBwECBAj0LlDZo6jsVfRyfD3JmCTPMSRAgAABAgQIECBAoGsF7L907dILToBAswTsvzRL0jgECBAgQIAAAQIECBAgQIAAAQIECBAYvICGaYM3NAIBAgQIECBAgAABAu0TOCHJwb1MPyXJYe0rrdAz75nkWz0JllpqqTz22GMZNmxYoUMpngABAgQINENg3rx5WX755fPss8/WDrdXkrObMb4xCBAgQIAAAQIECHSRwCeTzEjy3vrMW2+9dU444YR84AMf6CIOUQkQIDBwgZ///Oc55JBDcsUVVzQa5NdJDpz/RSk/GPgMriRAgAABAgQIECBAoKAC9l8KunDKJkCg8wTsv3TemqiIAAECBAgQIECAAAECBAgQIECAAIHuFNAwrTvXXWoCBAgQIECAAAECRRf4RJKTkny4QZD/TjI2yX8VPWSb6688QLVKTw1HHXVUjjjiiDaXZHoCBAgQINB+gaOPPjpHHnlkbSEPNGrw0P5KVUCAAAECBAgQIECgowWmJhlfX+Fiiy2WE088MaNHj+7o4hVHgACBThWYOXNmDj744Lz44ouNSjwuyYROrV1dBAgQIECAAAECBAg0XcD+S9NJDUiAAIHE/ou7gAABAgQIECBAgAABAgQIECBAgAABAu0V0DCtvf5mJ0CAAAECBAgQIECg/wLHJJnUy2WVJmoH939IVzQQODDJyT1//o53vCOPPPJIllxySVgECBAgQKBrBZ577rmsuOKKeeqpp2oNxiSZ0bUoghMgQIAAAQIECBDon0DlCxBOS7Je/WVbbbVVpk+fnve///39G9HZBAgQIPAqgV/+8pcZO3ZsrrzyykYytyTZL8nd2AgQIECAAAECBAgQKK2A/ZfSLq1gBAh0ioD9l05ZCXUQIECAAAECBAgQIECAAAECBAgQINCNAhqmdeOqy0yAAAECBAgQIECgmAKVhygrDdE+3qD8/0kydv7vrihmtI6t+tEky/dUd/TRR+fwww/v2GIVRoAAAQIEWi1wzDHH5Igjjqid5rEkK7R6XuMTIECAAAECBAgQKInAqCSnN8oybdq0HHrooSWJKQYBAgQ6Q+D444/PuHHjeitm3yRndEalqiBAgAABAgQIECBAoIkC9l+aiGkoAgQILErA/suihPyeAAECBAgQIECAAAECBAgQIECAAAECzRfQMK35pkYkQIAAAQIECBAgQKD5ApXOJEf1Muxp1WZpLzR/2q4f8eAkJ/QoDBs2LA8//HDe9ra3dT0MAAIECBDoPoFnnnkmw4cPz7x582rDH5LkxO7TkJgAAQIECBAgQIBAvwSWqDbl2bP+qnXWWSczZ87MWmut1a8BnUyAAAECfRO44447Mnr06Nx2222NLjg7SaWZwvN9G81ZBAgQIECAAAECBAh0sID9lw5eHKURIFBuAfsv5V5f6QgQIECAAAECBAgQIECAAAECBAgQ6DwBDdM6b01URIAAAQIECBAgQIDA3wXWTDI9yUYNUB5KMibJ94G1VGBukhV7ZjjssMMyefLklk5ocAIECBAg0IkCkyZNyrHHHltb2iNJVurEWtVEgAABAgQIECBAoIME1k3y9SQfrK/pkEMOyfHHH99BpSqFAAEC5RU49NBDc8IJr3w/Sm3QnyX5YpJby5teMgIECBAgQIAAAQKlF7D/UvolFpAAgSII2H8pwiqpkQABAgQIECBAgAABAgQIECBAgACBMghomFaGVZSBAAECBAgQIECAQDkFxiU5rpdo30gyNskfyxm9o1KNTjKjp6LXv/71+e1vf5uVVtIfpqNWSTEECBAg0FKBuXPn5t3vfndeeuml2nkOTDKzpRMbnAABAgQIECBAgECxBfZN8rX6CMsuu2xOP/307LDDDsVOp3oCBAgUTODiiy/OvvvumyeeeKJR5V9KcnrBIimXAAECBAgQIECAAIHE/ou7gAABAh0kYP+lgxZDKQQIECBAgAABAgQIECBAgAABAgQIlFZAw7TSLq1gBAgQIECAAAECBAorsHqS6Uk2b5Dgd0nGJLmwsOmKWfgvk7yvp/RRo0YteKjVQYAAAQIEukWg8jDxGWecURv3f5K8v1vyy0mAAAECBAgQIEBgAAKVzaNR9deNGDFiwb+tl19++QEM6RICBAgQGKzAY489lsoe/5w5cxoNVdn8qDRbcBAgQIAAAQIECBAgUAwB+y/FWCdVEiDQZQL2X7pswcUlQIAAAQIECBAgQIAAAQIECBAgQGDIBTRMG3JyExIgQIAAAQIECBAgsBCBA6vN0hq9VplVbZb2/wgOucAeSc6unfX222/PWmutNeSFmJAAAQIECAy1wB133JG11167fto9k5wz1LWYjwABAgQIECBAgEABBN6b5JtJNqyv9atf/WqOPPLIAkRQIgECBMovcNRRR+XLX/5yo6A3Jdk7ya/LryAhAQIECBAgQIAAgcIK2H8p7NIpnACBbhKw/9JNqy0rAQIECBAgQIAAAQIECBAgQIAAAQJDKaBh2lBqm4sAAQIECBAgQIAAgd4EKh/km55k2wYn/L7aKO1cfG0VqDwktUFPBdtss00uu+yythZkcgIECBAgMBQC2267bS6//PLaqX7UqPnDUNRiDgIECBAgQIAAAQIdLrBNten+P9bWueyyy+bMM8/MiBEjOrx85REgQKC7BObMmZN99tknTzzxRH3w/0tSaRb/qg2R7tKRlgABAgQIECBAgEDHCth/6dilURgBAgReK2D/xV1BgAABAgQIECBAgAABAgQIECBAgACB5gtomNZ8UyMSIECAAAECBAgQINA/gVHVZmlvanDZd6rN0h7r35DOboHAlkmurB3329/+dnbeeecWTGVIAgQIECDQGQIXXHBBPve5z9UXs1WSqzqjQlUQIECAAAECBAgQ6BiBA5OcXF/NZpttlrPOOivDhw/vmEIVQoAAAQJ/F3j44Yfz+c9/Ptdee20jljFJZvAiQIAAAQIECBAgQKBjBOy/dMxSKIQAAQJ9F7D/0ncrZxIgQIAAAQIECBAgQIAAAQIECBAgQKAvAhqm9UXJOQQIECBAgAABAgQItEJgpWqjtM80GPzZJGOTfL0VExtzwAKzk+zSc/Wqq66a+++/f8CDuZAAAQIECHS6wGqrrZZf/epXtWWen2Rkp9etPgIECBAgQIAAAQJDLDAzyQH1cx544IE5+eTX9FAb4tJMR4AAAQJ9ERgzZkxmzGjYG+2UJKP7MoZzCBAgQIAAAQIECBBoqYD9l5byGpwAAQKtF7D/0npjMxAgQIAAAQIECBAgQIAAAQIECBAg0B0CGqZ1xzpLSYAAAQIECBAgQKDTBPaqNksb1qCwS5OMSfJgpxWtnqw6v2HaqzqkTZo0KccccwwaAgQIECBQOoHDDz88kydPrs+12vyGaa/qoFa64AIRIECAAAECBAgQ6LvAW5PMSrJd/SWnn356Ro0a1feRnEmAAAECbRc444wzsu+++zaqo/K+za5J/tD2IhVAgAABAgQIECBAoPsE7L9035pLTIBAiQXsv5R4cUUjQIAAAQIECBAgQIAAAQIECBAgQGDIBDRMGzJqExEgQIAAAQIECBAgkGSZaqO0XRpo/DXJ2CSnkOpogSOSHFVb4Z133pmPfOQjHV204ggQIECAQH8E7rrrrqy55pr1lxyZ5Oj+jONcAgQIECBAgAABAiUWeH+S85O8alNohRVWyLnnnpt//dd/LXF00QgQIFBegf/6r//K7rvvnkcffbQ+5F3zv1Cl8t7OL8ubXjICBAgQIECAAAECHSdg/6XjlkRBBAgQGLyA/ZfBGxqBAAECBAgQIECAAAECBAgQIECAAIHuFtAwrbvXX3oCBAgQIECAAAECQylQeZBmerVpWv28V1Wbpf1iKAsy14AF7k3ywZ6rt9hii1x1VWUJHQQIECBAoBwCW265Za6++uraMD9LskY50klBgAABAgQIECBAYNACn0hyQf0+34YbbpjzzjsvK6+88qAnMAABAgQItE/goYceym677Zabbrqpvogn5zdM2znJD9tXnZkJECBAgAABAgQIdI2A/ZeuWWpBCRDoRgH7L9246jITIECAAAECBAgQIECAAAECBAgQINAsAQ3TmiVpHAIECBAgQIAAAQIEehMYVm2UtlcvJxya5AR8hRIYkeTS2opnzpyZAw44oFAhFEuAAAECBBoJnHLKKRk9enT9r7ZLMocYAQIECBAgQIAAAQLZqdos7VUUI0eOzKxZs/AQIECAQIkEdt1118yePbtRokrTtAtLFFUUAgQIECBAgAABAp0mYP+l01ZEPQQIEGiRgP2XFsEalgABAgQIECBAgAABAgQIECBAgACBUgtomFbq5RWOAAECBAgQIECAQNsFPlNtlrZSg0quTzI2yd1tr1IBAxH4RpLP91y4xBJL5L777ssqq6wykLFcQ4AAAQIEOkLggQceyOqrr57nn3++tp6zknyhIwpUBAECBAgQIECAAIH2CuyX5NT6EiZMmJApU6a0tzKzEyBAgEBLBCZOnJipU6c2Gnv/JKe1ZFKDEiBAgAABAgQIEOhuAfsv3b3+0hMg0IUC9l+6cNFFJkCAAAECBAgQIECAAAECBAgQIEBgUAIapg2Kz8UECBAgQIAAAQIECPQi8KZqo7RRvfz+8CST6RVa4B+S/DzJMj0ptttuu1xyySWFDqV4AgQIEOhuge233z6XXnppLcKTST6Q5P91t4z0BAgQIECAAAECBFLZzzu63mHGjBkZPXo0HgIECBAoscDMmTNz4IEHNkp4RJJjShxdNAIECBAgQIAAAQJDLWD/ZajFzUeAAIEOEbD/0iELoQwCBAgQIECAAAECBAgQIECAAAECBAohoGFaIZZJkQQIECBAgAABAgQKJbBtkpOSrNqg6luTjE3y40IlUmxvArslObf2lx6SdbMQIECAQFEFevnw6e5JzitqJnUTIECAAAECBAgQaJLAtCSH1o91wQUXZKeddmrSFIYhQIAAgU4WuPDCC7Pzzjs3KvH4JOM6uXa1ESBAgAABAgQIECiIgP2XgiyUMgkQINAqAfsvrZI1LgECBAgQIECAAAECBAgQIECAAAECZRPQMK1sKyoPAQIECBAgQIAAgfYJVF5fVBqljemlhKOTHNm+8szcIoFZSUb2jP26170u99xzT9ZYY40WTWdYAgQIECDQfIF77703H/rQh/Lyyy/XDj47ya7Nn82IBAgQIECAAAECBAolcFqSL9VW/Pa3vz3f+c53summmxYqiGIJECBAYHAC1113XT772c/m97//ff1AX0uy3+BGdzUBAgQIECBAgACBrhaw/9LVyy88AQIE/i5g/8XdQIAAAQIECBAgQIAAAQIECBAgQIAAgUULaJi2aCNnECBAgAABAgQIECCwaIHNq83SPtjg1DuTjE1y46KHcUYBBd6Z5L+TvKun9o033jjXX399AaMomQABAgS6VWCTTTbJDTfcUBv/d0n+Zf7Dvv/brSZyEyBAgAABAgQIEEjyzSR71Uq85z3vyUUXXZQ111wTEAECBAh0ocCdd96ZHXfcMQ8++GB9+m8l2bsLSUQmQIAAAQIECBAgMFgB+y+DFXQ9AQIESiZg/6VkCyoOAQIECBAgQIAAAQIECBAgQIAAAQJNF9AwremkBiRAgAABAgQIECDQdQJTk4zvJfW0hfyu66BKHPjfklxYm2/ixIk59thjSxxZNAIECBAoi8Bhhx2WKVOm1MfZKcl/liWjHAQIECBAgAABAgQGIDArycja69ZYY41cfPHFWWWVVQYwnEsIECBAoCwCDzzwQHbYYYfce++99ZFmJ9m1LDnlIECAAAECBAgQIDAEAvZfhgDZFAQIECiigP2XIq6amgkQIECAAAECBAgQIECAAAECBAgQGCoBDdOGSto8BAgQIECAAAECBMonsGGS6Uk+2iDaz5OMSXJN+WJL1IvAqUn2q/3d97///Wy//fbACBAgQIBAxwpccskl+dSnPlVf32lJ9u/YohVGgAABAgQIECBAoPUC5yf5XO00H//4x1PZ63nXu97V+tnNQIAAAQIdL/C73/1uwZ7Kj3/84/pav51kl44PoEACBAgQIECAAAEC7Rew/9L+NVABAQIEOlrA/ktHL4/iCBAgQIAAAQIECBAgQIAAAQIECBBoo4CGaW3ENzUBAgQIECBAgACBAgt8NcmRvdQ/I8nYJC8XOJ/SByZwV5IP91xaeYD2Jz/5SVZYYYWBjeYqAgQIECDQQoFHH300H/vYx1L5gGnNcXeSj7RwWkMTIECAAAECBAgQ6HSB1zysu/HGG6fSbHjYsGGdXrv6CBAgQGAIBebNm7fgS1NuuOGG+lk1TRvCdTAVAQIECBAgQIBAIQXsvxRy2RRNgACBoRew/zL05mYkQIAAAQIECBAgQIAAAQIECBAgQKDzBTRM6/w1UiEBAgQIECBAgACBThJYO8n0JOs1KOqBJGOSXNZJBatlSAXWSXJr7Yyf/OQnc/nllw9pESYjQIAAAQJ9Edhmm23ygx/8oP7UdZPc1pfrnUOAAAECBAgQIECghAKzkoyszbXppptmzpw5WXLJJUsYVyQCBAgQGKzAc889lxEjRuS6666rH2p2kl0HO77rCRAgQIAAAQIECJRQwP5LCRdVJAIECLRSwP5LK3WNTYAAAQIECBAgQIAAAQIECBAgQIBAEQU0TCviqqmZAAECBAgQIECAQHsEDksyuZep/6PaLO3P7SnNrB0kMDrJjNp6JkyYkClTpnRQiUohQIAAgW4XmDhxYqZOnVrPcGCSmd1uIz8BAgQIECBAgEDXCnwzyV616TfbbLNcdtllWWKJJboWRXACBAgQWLTA888/n2233TbXXntt/cnfSrL3okdwBgECBAgQIECAAIGuEbD/0jVLLSgBAgSaK2D/pbmeRiNAgAABAgQIECBAgAABAgQIECBAoNgCGqYVe/1UT4AAAQIECBAgQGAoBD6UZHqSTzSY7JFqo7TvDkUh5iiMwNlJ9qitdtasWRk5cmRhAiiUAAECBMorMHv27Oy66671Ac9Jsmd5U0tGgAABAgQIECBAYKECpyX5Uu0Zm266aS6//HLN0tw4BAgQINAngcpDu9tss02uu+66+vO/lmS/Pg3iJAIECBAgQIAAAQLlFrD/Uu71lY4AAQItF7D/0nJiExAgQIAAAQIECBAgQIAAAQIECBAgUBABDdMKslDKJECAAAECBAgQINAmgYOTnNDL3JWmWGOSzGtTbabtXIHFk9ye5MM9JS6++OK55ZZb8rGPfaxzq1YZAQIECJRe4Cc/+UnWW2+9vPDCC7VZ706ydpJX/WHpMQQkQIAAAQIECBAg8DeB45KMq8XYaKONcsUVV2SppZZiRIAAAQIE+izw7LPPZuutt86NN95Yf820JOP7PJATCRAgQIAAAQIECJRPwP5L+dZUIgIECLRFwP5LW9hNSoAAAQIECBAgQIAAAQIECBAgQIBAhwlomNZhC6IcAgQIECBAgAABAh0i8P4k05Ns1aCe/53fJG1sktkdUqsyOlNgzfn3z21JKs3TFhyrr756br755gwbNqwzK1YVAQIECJRaYN68eVl//fVz33331easNElbJ8mdpQ4vHAECBAgQIECAAIHGAofN37uZXPurtddeO1dddVWWXnppZgQIECBAoN8CTz/9dLbccsvcfnvlO1VedUxKcmy/B3QBAQIECBAgQIAAgeIL2H8p/hpKQIAAgY4SsP/SUcuhGAIECBAgQIAAAQIECBAgQIAAAQIE2iCgYVob0E1JgAABAgQIECBAoMMF9q82S1usQZ3frjZLe6LDMyivMwRGJplVW8qIESNy6aWXdkZ1qiBAgACBrhLYbrvtMmfOnPrMu2oC21W3gbAECBAgQIAAAQJ/FxiV5PRakA9+8IO5+uqrs9xyy3EiQIAAAQIDFnj88cezxRZb5Gc/+1n9GPsmOWPAA7uQAAECBAgQIECAQPEE7L8Ub81UTIAAgUII2H8pxDIpkgABAgQIECBAgAABAgQIECBAgACBFglomNYiWMMSIECAAAECBAgQKKDAe6qN0rZvUPsz1UZp3yxgLiW3V+CoJEfUlrD//vvnlFNOaW9VZidAgACBrhI44IADcuqpp9ZnPjrJkV0FISwBAgQIECBAgACBvwl8JslFtRjDhw/PNddck9VWW40RAQIECBAYtMD999+fzTffPA8//HD9WDsm+e6gJzAAAQIECBAgQIAAgc4XsP/S+WukQgIECBRawP5LoZdP8QQIECBAgAABAgQIECBAgAABAgQIDEJAw7RB4LmUAAECBAgQIECAQIkE9qk2S3tzg0zfqzZLe81TLSXKL0prBWYn2aV2iuOOOy7jxo1r7axGJ0CAAAECSaZNm5bx48fXW5yfZCQgAgQIECBAgAABAl0osH6SG5K8oSf7W9/61lx33XVZa621upBDZAIECBBolcAdd9yRTTfdNH/4wx9qp/hrko2T3NyqeY1LgAABAgQIECBAoAME7L90wCIogQABAt0gYP+lG1ZZRgIECBAgQIAAAQIECBAgQIAAAQIE6gU0THNPECBAgAABAgQIEOhugeWrjdL+rQHD89VGaad3N5H0TRB4fZKbkqxXO9a5556b3XbbrQnDG4IAAQIECDQWOO+887L77rvX//KWJBsmeYkbAQIECBAgQIAAgS4TeHeSG5OsVJv7iiuuyFZbbdVlFOISIECAwFAIXHnlldl6663rp5qbZKMkvx2KGsxBgAABAgQIECBAYIgF7L8MMbjpCBAg0O0C9l+6/Q6QnwABAgQIECBAgAABAgQIECBAgED3CWiY1n1rLjEBAgQIECBAgACBHoFK95DpSd7RgOTyarO0X+Ei0CQBHwhtEqRhCBAgQKBvAj4Q2jcnZxEgQIAAAQIECHSNgIb2XbPUghIgQKCzBDS076z1UA0BAgQIECBAgEBLBey/tJTX4AQIECDQm4D9F/cGAQIECBAgQIAAAQIECBAgQIAAAQLdJKBhWjettqwECBAgQIAAAQIE/ibwD9VGabv1AjI2ycmwCLRAYP0kNyR5Q8/Yb33rW3PddddlrbXWasF0hiRAgACBbhW44447summm+YPf/hDLcFfk2yc5OZudZGbAAECBAgQIECgqwVmJ9mlVuC4447LuHHjuhpFeAIECBAYGoFp06Zl/Pjx9ZOdn2Tk0FRgFgIECBAgQIAAAQJDImD/ZUiYTUKAAAECjQTsv7gvCBAgQIAAAQIECBAgQIAAAQIECBDoFgEN07plpeUkQIAAAQIECBAg8DeBnZKclGT5BiDXJqk0S/sZLAItFPhMkotqxx8+fHiuueaarLbaai2c1tAECBAg0C0C999/fzbffPM8/PDD9ZF3TPLdbnGQkwABAgQIECBAgECNwFFJjqgV2X///XPKKadAIkCAAAECQyZwwAEH5NRTT62f7+gkRw5ZESYiQIAAAQIECBAg0DoB+y+tszUyAQIECPRRwP5LH6GcRoAAAQIECBAgQIAAAQIECBAgQIBAoQU0TCv08imeAAECBAgQIECAQJ8F3lJtlLZPL1dMSHJcn0dzIoHBCYxKcnrtEB/84Adz9dVXZ7nllhvcyK4mQIAAga4WePzxx7PFFlvkZz97Tf/XfZOc0dU4whMgQIAAAQIECHSrwMgks2rDjxgxIpdeemm3eshNgAABAm0U2G677TJnzpz6CnZNMruNZZmaAAECBAgQIECAwGAF7L8MVtD1BAgQINA0AfsvTaM0EAECBAgQIECAAAECBAgQIECAAAECHSqgYVqHLoyyCBAgQIAAAQIECDRRYPsk05O8p8GYNyUZm+SnTZzPUAT6InBYksm1J6699tq56qqrsvTSS/fleucQIECAAIFXCTz99NPZcsstc/vtt9fLTEpyLC4CBAgQIECAAAECXSiwZpLb5u/BLN6TffXVV8/NN9+cYcOGdSGHyAQIECDQboF58+Zl/fXXz3333VdbygtJ1klyZ7vrMz8BAgQIECBAgACBAQjYfxkAmksIECBAoHUC9l9aZ2tkAgQIECBAgAABAgQIECBAgAABAgQ6Q0DDtM5YB1UQIECAAAECBAgQaIXAYtVGafv3MviXkxzViomNSaCPAsclGVd77kYbbZQrrrgiSy21VB+HcBoBAgQIEEieffbZbL311rnxxhvrOaYlGc+IAAECBAgQIECAQBcKVJqkVboJf7gn++KLL55bbrklH/vYx7qQQ2QCBAgQ6BSBn/zkJ1lvvfXywguVPmmvHHcnWTvJq/6wU2pWBwECBAgQIECAAIFeBOy/uDUIECBAoCMF7L905LIoigABAgQIECBAgAABAgQIECBAgACBJglomNYkSMMQIECAAAECBAgQ6DCBrarN0t7foK47koxJckuH1ayc7hQ4LcmXaqNvuummufzyy7PEEkt0p4jUBAgQINAvgeeffz7bbLNNrrvuuvrrvpZkv34N5mQCBAgQIECAAAEC5RE4O8ketXFmzZqVkSNHliehJAQIECBQWIHZs2dn1113ra//nCR7FjaUwgkQIECAAAECBLpRwP5LN666zAQIECiIgP2XgiyUMgkQIECAAAECBAgQIECAAAECBAgQ6LeAhmn9JnMBAQIECBAgQIAAgY4XOCHJwb1UeWySSR2fQIHdJvDNJHvVht5ss81y2WWXaZrWbXeCvAQIEOinQKVZ2rbbbptrr722/spvJdm7n8M5nQABAij6c90AACAASURBVAQIECBAgEBZBEYnmVEbZsKECZkyZUpZ8slBgAABAiUQmDhxYqZOnVqf5MAkM0sQTwQCBAgQIECAAIHyC9h/Kf8aS0iAAIHCC9h/KfwSCkCAAAECBAgQIECAAAECBAgQIECAQAMBDdPcFgQIECBAgAABAgTKI/CJJNOTfKhBpP9OMibJD8sTV5KSCcxKMrI206abbpo5c+ZkySWXLFlUcQgQIECgGQLPPfdcRowYkeuuu65+uNlJdm3GHMYgQIAAAQIECBAgUECBdZLcWlv3Jz/5yVx++eUFjKJkAgQIECi7wDbbbJMf/OAH9THXTXJb2bPLR4AAAQIECBAgUGgB+y+FXj7FEyBAoLsE7L9013pLS4AAAQIECBAgQIAAAQIECBAgQKAbBDRM64ZVlpEAAQIECBAgQKAbBCYnOayXoCclObgbEGQsvMD5ST5Xm2LjjTfOJZdckmHDhhU+nAAECBAg0DyBefPmZfvtt88NN9xQP+i3k+zSvJmMRIAAAQIECBAgQKBwAncl+XBP1e9617vyk5/8JCussELhgiiYAAECBMov8Oijj+ZjH/tYfve739WGvTvJR8qfXkICBAgQIECAAIECC9h/KfDiKZ0AAQLdJmD/pdtWXF4CBAgQIECAAAECBAgQIECAAAEC5RfQMK38aywhAQIECBAgQIBAuQXWSzI9ydoNYv5PkjFJriw3gXQlE3hN07SPf/zj+f73v5/KA74OAgQIECBQeYD2U5/6VH784x/XY2iW5vYgQIAAAQIECBDodoFTk+xXi1DZU6k0G3YQIECAAIFOFah8aUplr6fuOC3J/p1as7oIECBAgAABAgS6WsD+S1cvv/AECBAopoD9l2Kum6oJECBAgAABAgQIECBAgAABAgQIEGgsoGGaO4MAAQIECBAgQIBAcQWOTPLVXsqvPEhSaZb2YnHjqbyLBWYlGVmbf4011sjFF1+cVVZZpYtZRCdAgACBBx54IDvssEPuvffeeozZSXYlRIAAAQIECBAgQKCLBf4tyYW1+SdOnJhjjz22i0lEJ0CAAIGiCBx22GGZMmVKfbk7JfnPomRQJwECBAgQIECAQFcI2H/pimUWkgABAuUUsP9SznWVigABAgQIECBAgAABAgQIECBAgEA3CmiY1o2rLjMBAgQIECBAgEDRBT6aZHqSDRsE+W2SsUm+X/SQ6u96gW8m2atW4T3veU8uuuiirLnmml2PA4AAAQLdKHDnnXdmxx13zIMPPlgf/1tJ9u5GE5kJECBAgAABAgQIVAXemeS/k7yrR2TjjTfO9ddfD4gAAQIECBRGYJNNNskNN9xQW+/vkvxLkv8tTAiFEiBAgAABAgQIlFnA/kuZV1c2AgQIdImA/ZcuWWgxCRAgQIAAAQIECBAgQIAAAQIECJRcQMO0ki+weAQIECBAgAABAqUTGJ9kai+pvlFtlvbH0qUWqFsFTkvypdrwb3/72/Od73wnm266abeayE2AAIGuFLjuuuvy2c9+Nr///e/r839t/kOz+3UlitAECBAgQIAAAQIE/i4wK8nInv/7ute9Lvfcc0/WWGMNRgQIECBAoDAC9957bz70oQ/l5Zdfrq15dpJdCxNCoQQIECBAgAABAmUWsP9S5tWVjQABAl0iYP+lSxZaTAIECBAgQIAAAQIECBAgQIAAAQIlF9AwreQLLB4BAgQIECBAgEBpBD6YZHqSzRokerzaKO3C0qQVhMDfBaYlObQe5IILLshOO+3EiQABAgS6QODCCy/Mzjvv3Cjp8UnGdQGBiAQIECBAgAABAgQWJrBbknNrT5gxY0ZGjx5NjQABAgQIFE5g5syZOfDAA+vr3j3JeYULo2ACBAgQIECAAIEyCdh/KdNqykKAAIEuF7D/0uU3gPgECBAgQIAAAQIECBAgQIAAAQIESiCgYVoJFlEEAgQIECBAgACB0guMqTZLaxS08oDI2CT/r/QKAnazwOFJjq4H8PBvN98SshMg0C0CvXxIsxL/iCTHdIuDnAQIECBAgAABAgR6EfiHJD9PskzP77fbbrtccsklwAgQIECAQGEFtt9++1x66aW19T+Z5APeCyvskiqcAAECBAgQIFB0AfsvRV9B9RMgQIDAawTsv7gpCBAgQIAAAQIECBAgQIAAAQIECBAosoCGaUVePbUTIECAAAECBAiUXWDVaqO0bRoEfaraKO3csiPIR6AqsF+SU+s1JkyYkClTpkAiQIAAgRIKTJw4MVOnTm2UbP8kp5UwskgECBAgQIAAAQIE+ivwjSSf77loiSWWyH333ZdVVlmlv+M4nwABAgQIdIzAAw88kNVXXz3PP/98bU1nJflCxxSpEAIECBAgQIAAgW4SsP/STastKwECBLpEwP5Llyy0mAQIECBAgAABAgQIECBAgAABAgRKKqBhWkkXViwCBAgQIECAAIHCC+yb5KQkb2qQ5D+rzdIeK3xKAQj0T2CnJBfUXzJy5MjMmjWrfyM5mwABAgQ6WmDXXXfN7NmzG9W4c5ILO7p4xREgQIAAAQIECBAYGoERSS6tnWrmzJk54IADhmZ2sxAgQIAAgRYKnHLKKRk9enT9DNslmdPCaQ1NgAABAgQIECBAoF7A/ot7ggABAgRKK2D/pbRLKxgBAgQIECBAgAABAgQIECBAgACB0gtomFb6JRaQAAECBAgQIECgYALDk0xP8ukGdf+p2ijtzIJlUi6BZgp8oto0bZnaQTfccMOcd955WXnllZs5l7EIECBAYIgFHnrooey222656aab6md+MkmlWdoPh7gk0xEgQIAAAQIECBDoVIF7k3ywp7gtttgiV111VafWqi4CBAgQINBvgS233DJXX3117XU/S7JGvwdyAQECBAgQIECAAIGBC9h/GbidKwkQIECgAAL2XwqwSEokQIAAAQIECBAgQIAAAQIECBAgQOA1AhqmuSkIECBAgAABAgQIdI7A3klOmt8wbViDki6pNkt7sHPKVQmBtgm8P8n5ST5SW8EKK6yQc889N//6r//atsJMTIAAAQIDF/iv//qv7L777nn00UfrB7kryS7zG6b9cuCju5IAAQIECBAgQIBAqQSOSHJUbaI777wzH/nIq7ZKShVYGAIECBDoPoG77rora665Zn3wI5Mc3X0aEhMgQIAAAQIECLRBwP5LG9BNSYAAAQJDK2D/ZWi9zUaAAAECBAgQIECAAAECBAgQIECAQHMENExrjqNRCBAgQIAAAQIECAxGYJn5TdKmVxuB1I/zYrVR2qmDmcC1BEoo8NYks5JsV5/t9NNPz6hRo0oYWSQCBAiUV+CMM87Ivvvu2yjgpUl2TfKH8qaXjAABAgQIECBAgEC/BFadv494f+0VkyZNyjHHHNOvQZxMgAABAgSKIHD44Ydn8uTJ9aWuluRXRahfjQQIECBAgAABAoUVsP9S2KVTOAECBAj0V8D+S3/FnE+AAAECBAgQIECAAAECBAgQIECAQLsFNExr9wqYnwABAgQIECBAoNsFdqk2S6s0Tas/rqw2S/tltyPJT2AhAjOTHFD/+wMPPDAnn3wyOAIECBAogMCYMWMyY8aMRpWekmR0ASIokQABAgQIECBAgMBQCsyu/eKFVVddNfff/6r+aUNZi7kIECBAgEDLBVZbbbX86lev6o92/vyGaSNbPrEJCBAgQIAAAQIEulnA/ks3r77sBAgQ6EIB+y9duOgiEyBAgAABAgQIECBAgAABAgQIECiwgIZpBV48pRMgQIAAAQIECBRaYFi1UdpevaQ4JMmJhU6oeAJDJ3Bgktd0R9tss81y1llnZfjw4UNXiZkIECBAoM8CDz/8cD7/+c/n2muvbXTNmCQNu6j1eQInEiBAgAABAgQIECifwJZJKl+y8Mrx7W9/OzvvvHP5kkpEgAABAgSqAhdccEE+97nP1XtsleQqSAQIECBAgAABAgRaIGD/pQWohiRAgACBzhaw/9LZ66M6AgQIECBAgAABAgQIECBAgAABAgReLaBhmjuCAAECBAgQIECAwNALfKbaLG2lBlNfn6TSIOSeoS/LjAQKLbBNkrOT/GNtimWXXTZnnnlmRowYUehwiidAgEDZBObMmZN99tknTzzxRH20/0uyZ5LLy5ZZHgIECBAgQIAAAQJNELgpyQY942yzzTa57LLLmjCsIQgQIECAQGcLbLvttrn88ldtF/0oyYadXbXqCBAgQIAAAQIECipg/6WgC6dsAgQIEBicgP2Xwfm5mgABAgQIECBAgAABAgQIECBAgACBoRPQMG3orM1EgAABAgQIECBA4E3VRmmjeqGYlORYTAQIDFjgvUm+2eghqa9+9as58sgjBzywCwkQIECgeQJHHXVUvvzlLzcasPLwwd5Jft282YxEgAABAgQIECBAoDQCe1Sbxb8S6Pbbb89aa61VmoCCECBAgACB3gTuuOOOrL322vW/rjTdP4caAQIECBAgQIAAgSYK2H9pIqahCBAgQKBYAvZfirVeqiVAgAABAgQIECBAgAABAgQIECDQzQIapnXz6stOgAABAgQIECAwlALbVpulVRo61R+3JhmT5PahLMhcBEoscHqS1zQmHDFiRM4444wsv/zyJY4uGgECBDpX4LHHHsuoUaMyZ86cRkWekWTfzq1eZQQIECBAgAABAgTaLvDLJO/rqaLyb+vTT69sgTgIECBAgEB3COy7774L9vhrjv9J8v7uSC8lAQIECBAgQIDAEAnYfxkiaNMQIECAQGcK2H/pzHVRFQECBAgQIECAAAECBAgQIECAAAECrxbQMM0dQYAAAQIECBAgQKC1ApV/c09PcmAv0xyd5MjWlmB0Al0pUGm687X65Msuu+yCh4l32GGHrkQRmgABAu0SuPjii1P5UOUTTzzRqIQvJdHpoV2LY14CBAgQIECAAIEiCIxOMqOn0Ne//vX57W9/m5VWWqkItauRAAECBAg0RWDu3Ll597vfnZdeeql2vMr7bzObMoFBCBAgQIAAAQIEul3A/ku33wHyEyBAgEDsv7gJCBAgQIAAAQIECBAgQIAAAQIECBAogoCGaUVYJTUSIECAAAECBAgUVWDzarO01RsEuDPJmCQ3FTWcugkUQGDdJF9P8sH6Wg855JAcf/zxBYigRAIECBRf4NBDD80JJ5zQKMjPknwxya3FTykBAQIECBAgQIAAgZYKzE2yYs8Mhx12WCZPntzSCQ1OgAABAgQ6UWDSpEk59thja0t7JIkOop24WGoiQIAAAQIECBRPwP5L8dZMxQQIECDQAgH7Ly1ANSQBAgQIECBAgAABAgQIECBAgAABAk0V0DCtqZwGI0CAAAECBAgQIPCKwHFJxvXiMS3JeFYECAyJwBJJzkiyZ/1s66yzTmbOnJm11lprSAoxCQECBLpN4I477sjo0aNz2223NYp+dpJRSZ7vNhd5CRAgQIAAAQIECPRT4OAkr3QgHjZsWB5++OG87W1v6+cwTidAgAABAsUXeOaZZzJ8+PDMmzevNswhSU4sfjoJCBAgQIAAAQIE2ihg/6WN+KYmQIAAgc4SsP/SWeuhGgIECBAgQIAAAQIECBAgQIAAAQIEXiugYZq7ggABAgQIECBAgEBzBTZKMj3Jmg2GvS/J2CTXNHdKoxEg0AeBSlOe0xudN23atBx66KF9GMIpBAgQINBXgeOPPz7jxvXWOzb7VptZ9nU45xEgQIAAAQIECBDoZoFHkyzfA3D00Ufn8MMP72YP2QkQIECgywWOOeaYHHHEEbUKjyVZoctZxCdAgAABAgQIEBicgP2Xwfm5mgABAgRKJmD/pWQLKg4BAgQIECBAgAABAgQIECBAgACBkglomFayBRWHAAECBAgQIECgrQJHJXnVExo11cyoNkt7ua0VmpxAdwt8OMlpSdarZ9hqq60yffr0vP/97+9uIekJECAwSIFf/vKXGTt2bK688spGI92SZL8kdw9yGpcTIECAAAECBAgQ6BaBA5Oc3BP2He94Rx555JEsueSS3ZJfTgIECBAg8BqB5557LiuuuGKeeuqp2t+NSVJ5L85BgAABAgQIECBAoL8C9l/6K+Z8AgQIECi9gP2X0i+xgAQIECBAgAABAgQIECBAgAABAgQKLaBhWqGXT/EECBAgQIAAAQIdIvDxJNOTrNugnl9XG6Vd1iG1KoMAgWRqkvH1EIsttlhOPPHEjB49mhEBAgQIDEBg5syZOfjgg/Piiy82uvq4JBMGMKxLCBAgQIAAAQIECHSzQGVvcZUegKOOOipHHNHb9zV0M5PsBAgQINBtAkcffXSOPPLI2tgPJHlvtznIS4AAAQIECBAg0BQB+y9NYTQIAQIECJRNwP5L2VZUHgIECBAgQIAAAQIECBAgQIAAAQLlEdAwrTxrKQkBAgQIECBAgEB7BCYlOaaXqc+oNkv7c3tKMysBAgsR+GSSGY0eoNp6661zwgkn5AMf+ABAAgQIEOiDwM9//vMccsghueKKKxqdXXnAoPKt7D/ow1BOIUCAAAECBAgQIEDg7wJ7JvlWz/9daqml8thjj2XYsGGMCBAgQIBA1wvMmzcvyy+/fJ599tlai72SnN31OAAIECBAgAABAgT6I2D/pT9aziVAgACBrhKw/9JVyy0sAQIECBAgQIAAAQIECBAgQIAAgUIJaJhWqOVSLAECBAgQIECAQAcJfDjJ9CSbNKhpbrVR2nc7qF6lECDwWoElk5yc5IuNcI477riMGzeOGwECBAgsRGDatGkZP358b2d8PcmYJM9BJECAAAECBAgQIECg3wI/nt94eO2eqyp7FJW9CgcBAgQIECDwN4HKnlRlb6rmuD3Jx/kQIECAAAECBAgQ6IeA/Zd+YDmVAAECBLpPwP5L9625xAQIECBAgAABAgQIECBAgAABAgSKIKBhWhFWSY0ECBAgQIAAAQKdJnBIkuN7Kepb1WZp8zqtaPUQINCrwI5JTkqyUv0ZG2ywQaZOnZr1118fHwECBAjUCNx8882ZMGFCfvSjHzVyqTSPPSjJRdAIECBAgAABAgQIEBiQwJZJrqy98qGHHsrw4cMHNJiLCBAgQIBAGQUefvjhrLzyyvXRtkpyVRnzykSAAAECBAgQINB0AfsvTSc1IAECBAiUTcD+S9lWVB4CBAgQIECAAAECBAgQIECAAAEC5RDQMK0c6ygFAQIECBAgQIDA0Aj8c5LpSSofmKs/nqw2Sjt/aEoxCwECTRZ4W5ITkuzTaNyDDjooU6ZMyRvf+MYmT2s4AgQIFEvgL3/5SyZOnJiTTqr0mWx4nJmk0lz2mWIlUy0BAgQIECBAgACBjhKoNB/+TE9Fe+65Z771rcr3NDgIECBAgACBWoG99torZ599du0ffTdJ5UtSHAQIECBAgAABAgQWJWD/ZVFCfk+AAAECBJLYf3EbECBAgAABAgQIECBAgAABAgQKIfCNJD9JckYhqlUkgUEKaJg2SECXEyBAgAABAgQIdI3AAUkqnUEWa5C40iRtbJJK0zQHAQLFFvhUkuOTvLc+xsorr5zJkydn5MiRxU6oegIECAxQYPbs2Zk0aVIeeuihRiP8OsmhSb4/wOFdRoAAAQIECBAgQIDA3wQqexK/qsW45ZZbsu666/IhQIAAAQIE6gRuvfXWrLfeevUuqyap7FU5CBAgQIAAAQIECPQmYP/FvUGAAAECBPooYP+lj1BOI0CAAAECBAgQIECAAAECBAi0V+DMJF+ofmZmepKvtbccsxNorYCGaa31NToBAgQIECBAgEDxBd6TpPLicPsGUeZVG6V9q/gxJSBAoEag0hjxuCQHNVIZMWJEjj766HzoQx+CRoAAga4QuOeee3LEEUdkzpw5veWtNJUdn+TFrgARkgABAgQIECBAgEBrBSYnOaxnik022SQ//OEPWzuj0QkQIECAQIEFPvGJT+T666+vTXBskkkFjqR0AgQIECBAgACB1gvYf2m9sRkIECBAoEQC9l9KtJiiECBAgAABAgQIECBAgAABAmUV+HqSfWrC/ab6bPypZQ0sV3cLaJjW3esvPQECBAgQIECAwMIFKi8OK83S3tzgtO9Wm6XNhUiAQGkFNkwyJcn6jRIeeuih+epXv5oll1yytACCESDQ3QLPPfdcvvzlL+f444/vDeLmJBOT3NTdUtITIECAAAECBAgQaKrAI0lW6BnxnHPOye67797UCQxGgAABAgTKJHDuuedmjz32qI30aJIVy5RRFgIECBAgQIAAgaYL2H9pOqkBCRAgQKDMAvZfyry6shEgQIAAAQIECBAgQIAAAQIlEfiPJF9skOWh6nPyM0qSUwwCCwQ0THMjECBAgAABAgQIEHitwPLVF4D/1gDn+SRjkpwBjgCBrhEYm6Ty7cKv6Yy23HLL5Stf+Uq++MVGe0ld4yMoAQIlFPj617++4O+3xx9/vFG655JMqv57qYTpRSJAgAABAgQIECDQNoEdk3ynZ/Z3vvOdefLJJ9tWjIkJECBAgEBRBJZZZpn87//+b225n01yUVHqVycBAgQIECBAgMCQCth/GVJukxEgQIBAWQTsv5RlJeUgQIAAAQIECBAgQIAAAQIESipQeeb93xeSbW71ObDpJc0vVpcJaJjWZQsuLgECBAgQIECAwCIFdq++6HtHgzMvS1JpnPTrRY7iBAIEyiawYpJjkuzRKNi6666bI444IltvvXXZcstDgECXCVxxxRU5+uijc+utt/aW/JwkhyepfOu6gwABAgQIECBAgACB5gp8L8kOPUMedNBBOfHEE5s7g9EIECBAgEAJBQ4++OCcdNJJtckuTvLpEkYViQABAgQIECBAYPAC9l8Gb2gEAgQIEOhCAfsvXbjoIhMgQIAAAQIECBAgQIAAAQJFEjg9yag+FPxoTeO0l/pwvlMIdKSAhmkduSyKIkCAAAECBAgQaIPAP1Rf5O3Wy9xjksxoQ12mJECgswS2THJUkrUblbXjjjtm0qRJ+fCHP9xZVauGAAECixC4++67M3ny5Fx00UW9nXl7kiOTXAWTAAECBAgQIECAAIGWCLxr/rf7PV478k9/+tOsueaaLZnMoAQIECBAoEwCd955Zz760Y/WR1pu/gdBf1emnLIQIECAAAECBAgMWsD+y6AJDUCAAAEC3Spg/6VbV15uAgQIECBAgAABAgQIECBAoCACX0uybz9qrXymZnr154V+XOdUAh0hoGFaRyyDIggQIECAAAECBNossFP1RV3lwYn649oklWZp97W5RtMTINBZAgfML+crSd7RqKx99903EydOzEorrdRZVauGAAECdQJz587NlClTcvrplS8SaXg8Vf377hR4BAgQIECAAAECBAi0VGB07Rc2rLPOOrn11ltbOqHBCRAgQIBAmQTWXXfd3HbbbbWRDpy/hz+zTBllIUCAAAECBAhUBZZJ8iSNAQnYfxkQm4sIECBAgMDfBOy/uBMIECBAgAABAgQIECBAgAABAh0rcNr894++NIDqKu859TROe34A17uEQFsENExrC7tJCRAgQIAAAQIEOkTgLdUXcl/opZ4JSY7rkFqVQYBA5wksneTIJGMblfa6170uEyZMyPjx4zNs2LDOq15FBAh0tcC8efNy3HHHZerUqXn55Zd7s6hseB81v3ns012NJTwBAgQIECBAgACBoRG4McmGPVOddNJJGTu24ZbD0FRjFgIECBAgUDCB6dOn56CDDqqt+qYkGxUshnIJECBAgAABAn0RmJHkz0lOSvJEXy5wzisC9l/cDAQIECBAYBAC9l8GgedSAgQIECBAgAABAgQIECBAgEBrBU5Nst8gpvi/msZpzw1iHJcSGBIBDdOGhNkkBAgQIECAAAECHSjwqeqLt3c3qK3yAMWYJHd2YN1KIkCg8wTWSHJ4kn9rVNrb3va2jBs3Loceemje+MY3dl71KiJAoKsE/vKXv+T444/PtGnT8swzz/SW/T+THJPk3q7CEZYAAQIECBAgQIBA+wRWSfLr2unnzp2bFVdcsX0VmZkAAQIECBRM4JFHHslKK61UX/V7kzxQsCjKJUCAAAECBAgsSuDkJAcm+Wu1aVqlcdrvFnWR38f+i5uAAAECBAgMUsD+yyABXU6AAAECBAgQIECAAAECBAgQaJ3AKUn2b8LwT9U0TvtTE8YzBIGWCGiY1hJWgxIgQIAAAQIECHSwwOLVF2u9dcr+cpKjOrh+pREg0LkCWyQ5LMnGjUpcZpllcsghh+Tggw/O61//+s5NoTICBEop8NJLL+XEE0/MCSeckCeffLK3jDckOTbJ1aVEEIoAAQIECBAgQIBA5wocnOSEnvI233zzXH21f5Z37nKpjAABAgQ6VWCLLbbINddcU1veIUlO7NR61UWAAAECBAgQGKDA9OoXQfZc/lK1cVrlzx8b4JjdcJn9l25YZRkJECBAoOUC9l9aTmwCAgQIECBAgAABAgQIECBAgMBABGYmOWAgF/ZyzbyaxmnPNHFcQxFoioCGaU1hNAgBAgQIECBAgEBBBLauvkB7X4N6b08yNsktBcmiTAIEOlfgc0kmJPmXRiUut9xyOeiggzJ27Ni84Q1v6NwUKiNAoBQCf/3rXzN9+vScdNJJefzxx3vL9N9Jpib5dilCC0GAAAECBAgQIECgeAKV5sUb9ZR92mmn5Utf+lLxUqiYAAECBAi0WeBrX/ta9tvvVd+ZdGNvX3LS5lJNT4AAAQIECBAYjMBJ1c84NRqj8rvKz6ODmaCk19p/KenCikWAAAECQytg/2Vovc1GgAABAgQIECBAoB0CL7/88svtmNecBAg0X+B1r3udnkLNZ+3UEWckGd2C4v5Q0zjt6RaMb0gCAxLwl9uA2FxEgAABAgQIECBQQIHKt8cf1EvdxyaZVMBMSiZAoLMF/j3JuCT/1KjMZZddNmPGjMmBBx6YJZdcsrOTqI4AgcIJPPfcc5kxY0ZOPvnkPPHEE73V/5sky5qCyQAAIABJREFU05L8R+ECKpgAAQIECBAgQIBAeQSWS/JYbZy5c+dmxRVXLE9CSQgQIECAwBAJPPLII1lppZXqZ1s+Sa/fJDBEpZmGAAECBAgQINBMgYU1TOuZZ3q1cdojzZy4wGPZfynw4imdAAECBDpLwP5LZ62HaggQIECAAAECBAi0QkDDtFaoGpNAewQ0TGuPe5tmPTnJgS2c+081jdOeauE8hibQJwEN0/rE5CQCBAgQIECAAIECC/xr9UXYvzTIcE/1G1d/WOB8SidAoPMFxiQ5JMkKjUpdeumlM3r06BxwwAH5x3/8x85Po0ICBDpa4P/+7/9yyimnZObMmXn66V6/uKPyjfInJKlshjsIECBAgAABAgQIEGivwN5JzuopYYMNNshNN93U3orMToAAAQIECiyw4YYb5kc/+lFtgs8n+WaBIymdAAECBAgQIFAvsLAvjaw/d0a1cdrDXc5o/6XLbwDxCRAgQKC5AvZfmutpNAIECBAgQIAAAQKdJqBhWqetiHoIDFxAw7SB2xXwysqX6VSeY2318Vz1ebTKfP/b6smMT6A3AQ3T3BsECBAgQIAAAQJlFjg2ycReAlY+PFhpYOQgQIDAUAhUXn8fnOSgJJVvLn7Nsdhii2X//ffPfvvtl/e+971DUZM5CBAokcCvf/3rnHbaaTn11FPz4osv9pbs8eoDEZV/B71coviiECBAgAABAgQIECiywH8m+WxPgMmTJ+ewww4rch61EyBAgACBtgoce+yxmTRpUm0N30nyb20tyuQECBAgQIAAgeYKVL4YqfL5g/4cM6vvEz7Un4tKdK79lxItpigECBAg0H4B+y/tXwMVECBAgAABAgQIEGilgIZprdQ1NoGhFdAwbWi92zzbSUnGDmENf0lSaZpW+XliCOc1FYEFAhqmuREIECBAgAABAgTKKLB+9UXWWg3C/bL6ou/KMgaXiQCBjhd4ffXvoMrm0wq9Vbvbbrtl3333zbrrrtvxgRRIgEB7BW699dacfvrpOe+88xZWyKM1m9AvtbdisxMgQIAAAQIECBAgUCfw+/nftrd0z5/99Kc/zZprrgmJAAECBAgQGKDAnXfemY9+9KO1Vz+d5O0DHM5lBAgQIECAAIFOFBhIw7SeHKdUG6f9thODtbAm+y8txDU0AQIECHSfgP2X7ltziQkQIECAAAECBLpLQMO07lpvacstoGFaude3Lt2JSQ5qQ+IXa55Ze7wN85uySwU0TOvShRebAAECBAgQIFBigS/Pz/aVXvKdWm1UVHkB5iBAgEC7BQ5IcmCSVXorZPPNN8+oUaPy6U9/ut21mp8AgQ4T+N73vpczzjgj11xzzcIqe2D+w6AzklQefHAQIECAAAECBAgQINB5AhskuamnrBVXXDFz587tvCpVRIAAAQIECiaw0kor5ZFHHqmtesMkPypYDOUSIECAAAECBHoTOD7JIYPkOa3aOO03gxynCJfbfynCKqmRAAECBAonYP+lcEumYAIECBAgQIAAAQJ9FtAwrc9UTiTQ8QIapnX8EjWzwGa8fzSYel6qaZz26GAGci2BvghomNYXJecQIECAAAECBAgUQeBj1Q/yVR54qD8erDZKu6QIQdRIgEDXCXw+yf5JPtxb8n/+53/OPvvss+DnLW95S9cBCUyAwN8E/vjHP+bMM89c8POLX/xiYSx3J6k0ij2LHQECBAgQIECAAAECHS1weJKjeyrcY489cvbZZ3d0wYojQIAAAQJFENhzzz1zzjnn1JZ6RJJjilC7GgkQIECAAAECfRBo5gMvX6t+3qryRUxlPey/lHVl5SJAgACBtgrYf2krv8kJECBAgAABAgQItFRAw7SW8hqcwJAKaJg2pNztnmxakkPbXUR1/pOrzdMe7pB6lFFCAQ3TSrioIhEgQIAAAQIEulBgQpIpveQ+s9os7U9d6CIyAQLFEtgxyZeSfKK3st/0pjflC1/4Qvbee+985CMfKVY61RIgMGCBu+66K9/85jfzjW98I3/+858XNs4Pk1QearhowJO5kAABAgQIECBAgACBoRS4JslmPRN+61vfSuUBIwcBAgQIECAwOIFKA9K99tqrdpBrk2w+uFFdTYAAAQIECBDoGIFWPPByevXBlV91TMrmFWL/pXmWRiJAgAABAq8I2H9xMxAgQIAAAQIECBAor4CGaeVdW8m6T0DDtK5a8+OSjOuwxDOr7z/9tsPqUk4JBDRMK8EiikCAAAECBAgQ6GKBD1ZfLL3yUGGNxWPVRmn/2cU+ohMgUEyBTZKMSrLTwsrfbLPNFjzwtcsuuxQzpaoJEFikwPnnn59Kw4Rrr608z7nQ48IkZyS5flEn+j0BAgQIECBAgAABAh0l8FySN/VU9Jvf/Cbvec97OqpAxZRD4KyzzsqPf/zjBWHe+MY3ZvTo0VlttdXKEU4KAnUCv/3tbzN9+vQ891zlr9hk1VVXzQEHHJDKl1E4ukfgwQcfzD/90z/VBq58C8GS3SMgKYG/C3igxd1AgECPgAdiSnUvtPKBl/9IclKS+0skZv+lRIs5mCj33ntvRo4cmaeffnrBMOutt14qeyZvfvObBzNsy66t1Dl16tQ89dRTC+ZYbLHF8pWvfCXLLLNMy+Yc7MBXXHFFLr744leG2WGHHbL11lsPdtiuuf7JJ5/MZz7zmTz00EMLMq+88sr57ne/O6A1b+ZYQ7kARa17KI06aS77L520GmohQIAAAQIECBAg0FyBMr+/tMcee+Tcc89dALbUUkvlxhtvzEc/+tHmArZxtDLkK0OGNt4Cr5na+0OdtBotr2VqkvEtn2VgE5xa7QXwm4Fd7ioCrxXQMM1dQYAAAQIECBAgUFSBMdUXSI3qr+xajU3yt08LOQgQIFBMgfcl+fckX0zS66cz3/Wud6WyGbz77rvnAx/4QDGTqpoAgVcEfv7zny94A+6cc87J7373u4XJ/CnJ15NUHlr4H4QECBAgQIAAAQIECBROYN0kt/RUXWnq8sADDxQuhILbK1B5CPXEE0/M/fffn6WXXjqzZ8/OGmus8ZqifJCwvetk9qEV+OlPf5qNNtoozz777IKJN95441x22WV5y1veMrSFmK3tAqusskoqzUhrjvWS3Nr2whRAYIgFyvxAyxBTmo5A4QU8EFP4JawN0MqGaT3zVN6HrDROK/r7kPZfSnXrDy5M0V4vPv7441lnnXXy8MMPLwg+fPjw3HbbbVluueUGB9HCq4877rhMmDDhlRkqDd/Gj2/983m1e1+VyS+99NKMGDGihUlbM3Qz17yZY7UmbeNRi1r3UBp12lz2XzptRdRDgAABAgQIECBAoDkCZX5/qeyfoSlDvjJkaM5/ic0ZxftDzXEsyChTkvx9g7Yziz692hfgV51ZnqqKJKBhWpFWS60ECBAgQIAAAQIVgVWrL4i2acBRaZBWaaR2HioCBAiUSGCpJF9Isk+SDy4s1+abb55dd911wTfivuENbygRgSgEyi3w17/+dcFD7bNmzco111yzqLA/S3Jmkm8k+duTvw4CBAgQIECAAAECBIooUPnCh8qDxwuOymv5ymsCB4H+CNQ+hLqwb70d7AcJh+Kh0/qHlitfDlBpJu4g0F+Boj0A3998zu+7QGWvvLLnVnMctJAvY+r7wM4kUDCBMj/QUrClUC6Btgt4IKbtS9DMAqYmaX0Hor9VXHlfcnqSXzQzwBCOZf9lCLE7farBvF7885//nN///vdNi1j5TM8//MM/LPSzPUVsHKVh2uBukWaueTPHGlyq/l1d1Lr7l7JcZ9t/Kdd6SkOAAAECBAgQIECgR6DM7y8N9jM0nX6XlCFfGTJ00n3i/aFOWo2W13Jskoktn6U5E/xH9f2non9xT3M0jDIgAQ3TBsTmIgIECBAgQIAAgTYJ7Ft9EbREg/kvTFL5kNvjbarNtAQIEBgKgUqzyL2TfHphk73tbW/LLrvssuBnww03HIq6zEGAwAAEbrrpppx//vkLfp555plFjfC9+V8a/c0kly/qRL8nQIAAAQIECBAgQKAQAucn+VxPpTNnzswBBxxQiMIV2TkCGqY1by0effTR3Hrrrc0bsI8jrbvuullhhRX6eHZ5TnvhhRdyzz335Pbbb8/dd9/9SrD3vve92WSTTfIv//IvedOb3jSgwIN5AH5AE7qoYwVOOeWUjB49ura+byfZpWMLVhiBFgmU+YGWFpEZlkBpBTwQU6qlHcqGaT1wZ1Ubv/+8YJL2Xwq2YK0sdzCvF+fMmZPtttuuaeUNHz48t912W5ZbbrlexxxM46h77713wRc0PP300wvGX2+99XLWWWflzW9+c58ynHHGGTn22MqzdX87DjvssIwaNWqR12qYtkiihZ4wmDWvH7iZYw0uVf+uLmrd/UtZrrPtv5RrPaUhQIAAAQIECBAg0CNQ5veXyt6Mqwz5ypChk/428f5QJ61Gy2uZXNnObfkszZ2g6F/c01wNo/VLQMO0fnE5mQABAgQIECBAoE0Cw6uN0ho1CPpTkjFJvtGm2kxLgACBdgj8U5K9kuyRZKWFFbD66qtn5513zk477ZRVV121HbWakwCBGoFf/epXufDCC3PBBRfkvvvuW5TN3CTnJPlWkt8s6mS/J0CAAAECBAgQIECgUAKVb8ZbrafiSqOmddZZp1ABFNt+AQ3TmrcGzX7wua+VXXrppRkxYkRfTy/8eQ8++GCOOeaYnH322XnppZcWmmeHHXbIlClT8r73va9fuQfzAHy/JnJyxwtUmg9UmhLWHPcn6d8N1fEpFUhg0QJlfqBl0emdQYBArYAHYkp1P0xJMqFNiSpf8HRSkkW+0dmm+uqntf/SIQtRX0b96/Ddd98955xTeWu8b8cf//jHbLvttrnhhhsWXLDUUkvlxhtvzEc/+tFeBxjM68Vm7xtssMEG+cEPfpC3vvWtvdY7mMZRg8laKWigjc8Gel3fVr33s2ofoq2cVdT9lsGseb1OM8ca7Pr05/qi1t2fjGU71/5L2VZUHgIECBAgQIAAAQJ/E/D+UnHvhDI0GytDhk66g7w/1Emr0fJajkkyqeWztGaCyhf3nJzkZ60Z3qhlFNAwrYyrKhMBAgQIECBAoFwCe1ebpb2tQaxLqs3SfluuyNIQIECgXwI7zm+ktHuSRT5Zuckmm+Szn/1sdtxxxyyzzDL9msTJBAgMXODJJ5/MRRddlO985zu5/vrr+zLQnCTnJrmoLyc7hwABAgQIECBAgACBwgksneT3tVX/5S9/yeKLL164IAruu8AvfvGLVzXOrjS5/+d//ue+D9DgTA3TBsX3qoub/eBzXysb6AO89Q8g93W+wZzXl4fPexv/hRdeyPTp0zNx4sRFNkqrH+OQQw7JUUcdlSWXXLJP5Q/2ofA+TeKkQghU7rs3vvGN9bW+ff57i08XIoAiCTRJwAMtTYI0DIESCHggpgSL+PcIxyaZ2OZElS98mp7k3jbXsbDp7b908OJ0QsO0XXbZJbNmzcrrXrfoR2r6um/w9re/PW95y1teI//iiy+m0giq59h4441z2WWXNTy355zBNI4a7GvjgTY+G+h1g71Vi9Aw7YorrsjFF1+80Kh/+tOfFny2pLJXXDkqr2krn/F685vfvNDrPv7xj+fzn//8q84ZzP3T2z042HXqy95SM+oebJ2u75+A/Zf+eTmbAAECBAgQIECAQFEEvL9UlJV6bZ1laDZWhgyddAd5f6iTVqPltRyd5PCWz9LaCc6uvv/0362dxuhlEFj0uztlSCkDAQIECBAgQIBAEQWWrb6w+VyD4l+sNko7rYjB1EyAAIEWCbwnya5JRiZ536LmqHzT7qc//ekFP8OGDVvU6X5PgEA/BebNm5fvfe97C34qH3Tuw1H5dvPZSWYlebAP5zuFAAECBAgQIECAAIHiCmyU5Iae8j/0oQ/l7rvvLm4alfdJoBUPjJapYdpgH5Tu0yIs5KRrr702e+9d+f6W1h5PPfVUKg+/9hzd0DCtknfUqFELHkJvdPQ8TP7HP/4xv//9q3pJvnJ65eHgb3zjG33axxzsQ+GtvQOMPtQCH/7wh3PPPffUTrtxkhuHug7zEWingAda2qlvbgKdJeCBmM5aj0FW0wkN03oinJPkpCSd+OCK/ZdB3mitvHyw+wCV15CVz73ccMPfttj60oip/vXi7rvvnnPOqdzCiz7q6506dWrGjx+/6AurZ9Q3gdIw7dV0jz76aG699dY+e9afOHPmzNx0002v/PG4ceOy1lprDWi8SnOyyhdS9rVxe18naWXz+0b3cjMaj9WP0desvZ3Xl/9Om1H3YOt0ff8F7L/038wVBAgQIECAAAECBDpdoBXvL7388supfNng4Ycfni984Qv55Cc/2RKGymcULrjgglx99dU566yzFtqwviUFtHnQMjQb64QMlf3HSoP6LbbYIjvvvPMiG9oPdNnvuuuuTJo0acF/F5Wm+G94wxsGOlSv13l/qOmknTzgUUmO6OQC+1HbudX+Aj5Y2w+0bjtVw7RuW3F5CRAgQIAAAQLFEKg0+6l8C+k7G5R7ZZKxSX5ZjCiqJECAQFsENktSaThZ+VlyURVsv/32+dSnPpXK/1YeUHQQIDAwgcpDvZdcckm+//3vL/jfPhzPzW9w+O3qz7V9ON8pBAgQIECAAAECBAiUQ2C/JKf2RNltt91y7rmVz3c4yiygYdrCV3ewD0oX5d6pvw/K3jDthRdeyH777ZczzzzzVUu0yiqrZNq0aQs+AP2mN73pld/9+c9/zlVXXZWvfOUrr2kkuc8+++S0007L4osvvtDl1jCtKP81DE2dlYfGzzvvvNrJ9p///qMvZBoafrN0iEArHmjpkGjKIECgnwIeiOknWGefPjnJYR1WYmVjo9I47VXdattco/2XNi/AwqYf7D6AhmkLX9zBvjYe6D7WQK+rvx/aeesOHz48t912W5ZbbrmmlqFhWt8aG2qY1tTbbsgGs/8yZNQmIkCAAAECBAgQIDBkAs18f6nyuYErr7wyRx555CufAxjoZyUWBjB37txMnz49p556aipz9qVh/ZCBDuFEndBsbLBxOyFD7f7j61//+gVfFDhhwoSstNJKg433qutr9/He+c53ZsqUKU1v0Ob9oaYuWacP9tUkR3Z6kf2sr/INnZVeA3f28zqnd4GAhmldsMgiEiBAgAABAgQKJLB09cXLnr3UfEiSEwuUR6kECBBot8Ab5zeY3DnJvyXZpi/FVB5SHDFixIKfFVZYoS+XOIdAVwtUvum48uHdys8PfvCDvlpcnuQ/k1ww/2GGv/T1IucRIECAwP9n70zgrpr2//8hdaNuo1mJEsJ1qRAVjaaENJjKdWWmFFHSIBX9aNLEldxSKg3iijRoEpouLiqkSNy/qyKZEvLvs9r7OM9+zrD32fucs885n/V67ZfhWeu7vt/32s9z1llrfT9LBERABERABEQgbwhQqOVWO5pBgwahe/fueROcAolNINWE0UQ8o20ecMABWLp0KerUqVOsid+DhNHtMzW+TLKbMGFCprrLWD9BCabxYOZ3332Xdr87d+6MGTNmmH4SvWPxHOEh51atWmH37t2RKl27dsXAgQOx//7x73ng4WWy6t37j0tP99lnH0yZMgWXX355wrj9JoWnHao6yCiBGAnpYwBQOENFBAqGQJAJLWGB5hRRCNKvQk2eCZJhOm0FNZdKp49htq2EmDCPjmffwiiYZgdBtVomrrztOargG2j9JXimgVmUYNo5mD17NsqWLRuXqR/hKL/fjVNdx0q1XZgE0+rWrYt58+YFfuHknDlzMGvWrIS/Qz/88INZh9m1a+8xklKlSqFNmzYoU6ZMwnZnnHEGOnbsWKSOn/fHNvTbb79h27Zt4D9TKYyHl4VQgI6lUqVKWLZsGWrVqpWW9z4VH9UmGAJafwmGo6yIgAiIgAiIgAiIgAiIQJgIBLG/xO+U48aNM+cDduzYUSS8oATT+J11xYoV5lK2+fPnF+mjUPd8/J4RCsN7GIYYnBc22FyaN29u3jeux5QoUcI3Luc6Hg3yIsHbb78dPF8ThECb9od8D1MuGbgfQN9cctiDr5MBDN+TH7vKQxtVzXMCEkzL8wFWeCIgAiIgAiIgAiKQQwTaWAfmqsTweRGAriG7hTSH0MpVERABETAEDgfQFgD/3jZww6RBgwZo0aIFKKJ28sknu2miOiJQEATeffddI4720ksvmcOcLgsrMsN4OoD/umyjaiIgAiIgAiIgAiIgAiIgAvlJYAGApnZoQR0CzE9U+RNVqgmjiQhIMC333o9cE/nwcwj122+/xXnnnWcOJ9vlhhtuwOjRo83hzmTl999/xyOPPFJEUJIHTufOnYvy5cvHbe43KTyZX/p5bhGIkXT/KoBmuRWFvBUBfwSCSGjx50HwrfNVMO2nn37CyJEjUbt2bTRrpj9Vsd6cXJtLBf/2+7OohBh//ELWegCA+0Lmk9OdZwAMBfBWFv3U+ksW4SfrWoJpEkyLfkfCJJiWzWTqIETObK5B2kr2+xzv51u3bgV5rl271lQ58sgjjXjaYYcdFtdkGPxONd5Cbqf1l0IefcUuAiIgAiIgAiIgAiKQrwRS3V/iPv+6devAyyMnTuTdCrGL37NSFOmePn06+vbti88++yxmJ/G+47s5B+E8dxDtL7+7MrZJkyZhzZo1kQvkDj/8cLRs2RK8mI5i4bwUzkux2f3jH/8weSobNmyIND/ooIPQpEkTXH/99WjcuHFCoS438TnFwNx8Z7edcbJxeyEiL8575ZVXzJkR5uBwDFkqVqyIc88913CzRcjcxBCLrS2g98QTT2DRokVF3g0yPPvss0Hb559/ftJzK/EE0+x+yaxfv35o27ZtUrH7RO9BLMG06PpBCLRpf8jLb2LO16VYGkXT8rk8a+kQ/HEgLZ+jVWwJCXj7pBVMERABERABERABERABEQiewP7WF5Sb4pjmAb8Hg+9WFkVABESgoAnUBNB6jxBlKwCnuyFx7LHHmkVhPkx03Hfffd00Ux0RyAsCu3fvNsm43KDh89FHH7mNayUAXhE8E8B6t41UTwREQAREQAREQAREQAREIO8J8KReVTvKDz74AMcdd1zeB13oAUowzdsb4PZApTer2a+dayIfqR5CJekFCxaYQ6081Mty4oknYuHChTj44INdDwRvnL7ggguwatXey0F5oJgi9lyjjFckmOYab0FU/PDDD3H88cdHx7qZOdoFEbyCFAGLQKoJLWEGmG+CafysZNLGjTfeaJJf/CYJhXns/PqWa3Mpv/EG3V4JMUETzaq9/gB6ZdUD951PtoTT/u2+SWA1tf4SGMrgDUkwLTuCab/++iso0pqsjBkzBgMGUJtxb2GSc/fu3ZM1QzrWv5J2mkcVnPPcSpUqmQRiJll7LWEQHtu4cSPq16+PL7/80rjvRowuDH57Za36gNZf9BaIgAiIgAiIgAiIgAiIQP4R8Lq/ZIth9e/fP7K/H4vKaaedZtYZ+B2xRIkSnsFt3rwZw4cPx2OPPRZ3jWP//fdHp06dcM8996By5crF+nBzDiKWYBrPKXDto3fv3kn9btWqFbi+cuihhyatywpLlizBzTffDJ4hS1Zq1KiBKVOmgCxjFTfxZVIwzbkPlii+pk2bGiE6rkM9/fTTpuoBBxyApUuXok6dOgnRkGHHjh2LCM3Fa1CuXDlQVK1du3YJhe14ZuXhhx82Fx7FW1Pj+3bLLbegS5cuqFo1chww2TBGfk4+7733nomZuUrxCse9V69eKQm0aX/I9XDkQ8U+e45X9cuHQFzEMN3SJXjTRV1VyVMCEkzL04FVWCIgAiIgAiIgAiKQIwRaWl9KasTw9w0AXQFQaERFBERABEQgfQSYLXYpgEsA1HPTTenSpU2yI2+q4A33joQzNyZURwRCT4CbTUzsnT9/PubNm4edO3e69Xk5gBcAPA8g+Y6VW6uqJwIiIAIiIAIiIAIiIAIikC8ESgMokpXI2y0lTJ4vwxs/jnQkjEbbTHRA0M1hyEQjEN2e9SZMmGDWhYIs/P7NfuwiwbQg6aZuy8+78+CDD+K++3gnzt7iNrna6e2oUaPMYWa79OzZEwMHDowblATTUh/vfGzJixBiHLTnZU6uF/vykYtiKiwCXhNacoGOU0SBgpqXXHIJeDO831KzZk3zucO9sEyVESNG4I477oh0J8E093NqsfL2liohxhuvkNfOJcE0G+UU64zYXjXk9Betv6Sfsa8eJJiWWcE0X4Pl4Tt9Ota//PqeS+3/85//oGHDhvjuu++M25zn8rwKz2Z5LV5EhtM1p6LYW+PGjUGhPparrrrKJD0zrnhFgmleRzoc9bX+Eo5xkBciIAIiIAIiIAIiIAIiECQBt/tLO3bswOOPP47Bgwdjy5YtMV3gmSiKgfXo0SNlQamVK1fi/vvvTygoxbymhx56CC1atEDJkiXj4nBzDsJ57mDGjBmYO3cuxo4d6xrzqaeeavxNdKkcxbKGDh2Kbt26ubbLioxv6tSpuOyyy4q1cxNfpgTTUomPe3UUkV+xYoWJLZlgGs/dDRkyxJXYvxMW30vu0yV6X9iGgoAvvfQS7r333oSidhTV43t6+umnJ1z/iDfYFGijGCDP2yQTaOM7c9hhh7l6b7Q/5ApTvlSiouMD+RKMyzhmAhgOYJnL+qqWRwQkmJZHg6lQREAEREAEREAERCCHCOxrHYLrHMdnfinrm0PxyFUREAERyBcCFLCkmCWfJm6D4oI0b/LgIbcmTZrgwAMPdNtU9UQgNAS2bt2KRYsWYeHChXj11Vexfv16L74tBPCi9Wzw0lB1RUAEREAEREAEREAEREAECo5ALQBr7airV6/u6mbLgqOUhwGnI2E0W4Jp6Uii9JsonSuvjPM9SAfLIFm4OUgbqz8eem3fvj0mT55sfrzffvuZdZcGDRp4dm/VqlXmdmn7MOiFF16sE8XzAAAgAElEQVSImTNnxhWykWCaZ8R534A3LW/cuDE6zhMArMv7wBWgCFgE3Ca05BIwp4hCskSJsMeWa/ODbPIUK3/0lRDjj1/IWvNcFZNecrE8C2BoBi7Q1PpLyN8Ov+sAzqRON/MB5/dFL2LtTn+9ioI75y/8njt79myULVs27kj5EY5yxur3daDQVatWrZKamTVrVmQtgJW9ckraQZwKfB9skTEmYTOpNlmia6p9pbPdM888Y9ZToksy4fh4/oRBMO0f//iHSYi3C5OX77zzzoQI/bz36Rwb2U5OQOsvyRmphgiIgAiIgAiIgAiIgAjkEoFk+0sffvihEXWiMDZFlGOVI488Ev369UPbtm1RpkwZz+HzjMD06dPxwAMPJDxb1aFDByPGVqtWLVciVW7OQTjXVurUqQP+PxauOVx77bVo164dTjzxRHBdgpcEcg/js88+KxJn3759jYBWvMLvyk6xtP333x833nijER6vWrWqsU8OtE+BOrtUqFDBiLhRnCu6uIkvU4JpPNtBTtHvSLly5Yy4Gd8Lro198skn4BpCvHcp0bofz6Y88sgjxcTS+O7ddNNNuPjii1G5cmXD8I033sDo0aPBMyjR5YYbbjD/381aEvtbt24devXqBa6DxSv8jtynTx8TI8fTawlaoE37Q15HIKfr9wLAS3cKsTxvaRYsLcTgCzVmCaYV6sgrbhEQAREQAREQARHIHoFzrS8eTEZwFq4cdQXwWvbcU88iIAIiIAIWgYMAtNhzUPlCABcAiH9K04Gsbt26aNSokUlkPPvss8EFbRURCBsBbhYtXboUS5YsweLFi7F69WovLn4PYA6AlwG8BCD2dUheLKquCIiACIiACIiACIiACIhAoRA4D8ArdrAUH6dws0r+E5BgWuIxXrZsmRHj//XXX01FL0nLQbw9n376KYYNGxb3htYg+qCNt956K3KIlv8dZsG0nTt3onXr1nj5ZS5/JL+1N5pRKonr8Rh//vnnqFevHr744gtTJVlSuQTTgnpb88cOL/mgYF9UOR/A3PyJUJGIQGICyRJacpGfBNNycdSC8VmCaf44KiHGH7+Qtc5lwTQb5TRLOG1Fmthq/SVNYIMyK8G03BJMS3XcgxZM+/bbbzFv3jw8//zzJsmVScjxkrLpM5OxjznmGLRo0cIIvv31r391lfyaarx+2nFNjAneU6dOLWLm+OOPN2daDjnkEE/msy2YxniuuOIKI3rPss8++5ixa9asWcI4JJjmaZhDVVnrL6EaDjkjAiIgAiIgAiIgAiIgAr4JxNpf+u2330zuBcXJnKJT0R02b97ciISdccYZKFGihGdftm3bhocffhgjR46Me4aDOUr33XcfOnbsaASxvBQ3gmLxxOibNm2K8ePHo0qVKsW6pMBbp06dMG7cuMjPEn2vX7Nmjcm72rp1a6T+ZZddhrFjxxoxeGf5+uuv0aZNmyJ73xdddBGmTZtWRJTLTXyZEEzbvHkz+F3x448/joRCEbjHHnssZo4ZhcgY/wcffFAk9ESCaa+99ppZa9i1a5dpQyH9oUOH4vbbb4/57lHwjOsTXLPYvn17pA3Fzyiu5qXwPeVYDxw4sIiQXbQNiqXdcsstRhTvsMMO82Le1LUF2rjGNnHixLjtkwm0aX/IM/pcbnDfnnstB+RyAAH4/i9Lv2BxALZkIuQEJJgW8gGSeyIgAiIgAiIgAiKQZwQeBnB3nJj+D0CPPItX4YiACIhAPhHggWImkvGfvI3ZdeGNJQ0aNDBP/fr1cfDBB7tuq4oiEBSBr776Cq+//jqYgM1n5cqVXk2vsxIpKWyghEqv9FRfBERABERABERABERABETAJtARwJP2f2RaFErDkD0CEkxLzN552DTTvxvxDrum+40Js2CaH9EzP22dzJ2JshJMS/dbmX/2ow+EW9FdD+CPU+r5F7IiEoEiBIIWTOPhfyYyfPnllxg1alRaaDPhZsWKFRgwYIBJMjj11FOL9CPBtLRgzwmj2RRMe/vtt03yVa9evVJO8nIDmWK1Tz75pHn/a9WqZcRFgipKiAmKZCjs9APQJxSe+HdiupW48qZ/U0UsaP0lYKBBm5NgWmYF05J9l3aOr/MzN9XxD0IwjYmhPN/RpUsXLF++PFVXTDu/Saq+Ok/S2JngG109FY7OOXOFChVMsnnFihWLeXLmmWfiiCOOCDQ8Ct/zjNimTZuM3WrVqpkzO8n6kWBaoMOQUWNaf8kobnUmAiIgAiIgAiIgAiIgAmknEL2/9MMPP5h1a+7ZbNkS+555+zs3v79XrVrVs3/8/v/ee++he/fueOWVyD2Uxeycdtpp6N27N84///yURdHdCIrFOkPCvufMmZNQoM0pErbffvsZgTPmUkUXxktxtdGjR0f+94UXXohnn30WZcuWjcuPlwFStG3jxo2mTqlSpYzQOr/b28VNfJkQTKNoXr9+XMreW+g3hdXLly8fNz6uI1Bwb/369ZE68QTTKFBHgfy5c/em9nA/5ZlnnjFiaMn2VrgPSTG3H3/80bSluB/tJPItntO//PKLeWf79OmDd955J25sfGe55vaXv/wlqX+xjLgVaON7dc899xR5T7U/5PlPUi436AlgYC4HEKDvs639J91mHCDUsJkKbic9bJHJHxEQAREQAREQAREQgTAROMe6FbR2DKfeB9AVwIIwOSxfREAEREAEEhI4DkBzALz2k08ZL7xOPPFEsyBfr1498/C/VUQgaAK8cYeHZfm8+eab4H97LD9Y8xPOUeYD+NBje1UXAREQAREQAREQAREQAREQgVgEeu+50PIB+wf33nsvHnzwQZEqAAISTEs8yBJMC98vgR/RMx7ubd++PSZPnmwC4+Fo3jTNA8Rei/Pd4CFhHqItXbp0TFPO+l6Twr36p/rhJ9CzZ0889NBD0Y5SXKR/+D2XhyIQDIEgBNNi3V6eDnFTJtxMnz4dffv2xWeffYZ4CRASTAvm3chFK9kUTIueYxx00EHms4VJN2XKeNomTYo9WkDo+OOPN/20aNEi5cSv6A6VEJMUfy5VuB9A31xy2IWvM62zZW+4qOumitZf3FDKYh2nYNpRRx1lkiHdFiYizp49G1u3bjVN4s0bou35WXtw+utVwMqrGDj99iMc5fe7sfMzl593lSpVSjo8X3/9NTins4tXTs4OKNJ76623YtasWUn79lKhZMmSJsmbSdz892wXrsFcdtllmD+fR1P2vs9MjubFgCwUO2PSLi+sdFv8vD9u+0hUj5cEXHLJJZEqrVu3xtSpU8FE8UQl234HEXuh2tD6S6GOvOIWAREQAREQAREQARHIVwLR+0sxBJIjYdeoUcNcNNK2bVtf6+WJLrnbd999zfkDiqkFcdGIG0GxWP5MmTLF7AskKtxTu+666zB+/PhItVgX6TmFxvndn2LqJ510UtJXihcaURTLLs71FzfxpVsw7ZtvvsG5556L1atXGzcp7LZgwQI0bNgwaXyTJk1Chw4dIvXirfsxR6hRo0bYtWuXqXvRRRdh2rRp5nxKsuIUrKPA2rx589CsGdPjUiv2firX1RjD7t27ixlys4aZrHdboK1///5YtWpVzOrOczLaH0pGNa9+3gNAkQMyeRVdasG8vGeJdbiVF5iaBbUKLQEJpoV2aOSYCIiACIiACIiACOQNASYc9IoTDb9oUCxNRQREQAREILcJNAbQBAD/Wd9rKDxUyUN9TJjkU7duXRx22GFezah+ARPggUlupnDBnw9vF+ZB3BTK6wAWAeANEvynigiIgAiIgAiIgAiIgAiIgAgETYBXg95qG3300UfRuXPnoPuQvRASkGBa4kHxk7QcxHA7+/eaqJ2qD0z6PeWUU1JtntZ2fgTT6Nh9991XRBBy5MiRuP322z37zBuAefjZLjz4O2LEiLh2/CaFe3ZQDUJPgO/LHXfcEe3nGAC3hd5xOSgCARHwI5iW6Eb0IAXTNm/ejGHDhoEJHuzTLhJMC+glyCMzYRFMs5FSYIXzm65du6Jq1aqBkHYK8tBouXLlzNyqY8eOqFy5csr9KCEmZXRhbJiPgmk25+cADNtzcdsyn+C1/uITYLqbx/p756dPN8mGftYeCl0wza3wWZDrX5s2bTIieuvXry/yajBJmkmfbdq0wdlnn40qVaoYQbHo8ttvv2Hbtm1Yu3atESF79tlnsWHDhmKv2M0332zWGLIpmsZk2kceecQkfduF32F5AeVVV10F/pylZs2aJpZq1aq5+lXJpvDYr7/+ahKbKZBmFzdJ5aybTb9dgVWluAS0/qKXQwREQAREQAREQAREQATyi0AywbTzzz8f999/v8kDotiU3xJLoIyXl3Tr1g38/s518qCKG0Expz+HHnooXn/9dVSvXj2pG871EYpnXX311UXazZkzB7wszi5uhcZZn75RHKx8+fKoX78+Lr/8ciNOZhc38aVbMM3PuQ2nmFy8dT/nmZRYnBMNllPsnULgFNgPonBdaty4cRg8eDC2bNkSMelmDdNt/4kE2mIIpjHXj4tMS9zat+o18lA/FftNqacHgDca8En071Th93oxHvdS3BYq3EUuwXXZKN32F7v0g9V+A0CeXGQc5KFdIVWda+0/8Z8qeULA/wwkT0AoDBEQAREQAREQAREQgcAJnGF9gTgzhmWeYqFQ2kuB9yqDIiACIiAC2SbAnQguip69R3DqHAB1U3GIB/xq165tHiaNnnrqqTjiiCNSMaU2eUaAGyBvv/023nnnHbz11lvm4UHZFAuvrOGi/9I97y0Xk3ekaEfNREAEREAEREAEREAEREAERMAtgWkA2tqV3SaKuTWueuElEGTCqB1ltM1Eh+rcHIZMRM55W/A999xjRO+DLExa5a3DTKhkCVKExY2ffpKm3djPxTrOA7Jcm1u+fLlJRHZTeDswD+Xaib18Z3jo14vIh9MH9vvCCy/g4osvjuuCn4O3buJSndwjwATtK6+8Mtrx6QDa5V4k8lgEUiOQimCafYifSQE7dsReNvf7WU0RixUrVphkGgo/xCphEEz79ttv0bJlS7z22msRF0888UQsXLgQBx98cMJB+fjjj42IB0Uf7PLggw+iR48emD17dsLPM7u+m8SJH374AbNmzcL48ePNnsk333xjmlNMhIk7TLi56aabUKtWLVdJS9Fzv+iECo7ZokWL8OSTT2LevHmRfigwwv08Coe1atUKZcqU8fSy2u8CBRai7dJOgwYNcNttt4GJV+wnFcE0CvLRZ84hKJpii/LRHvmcd955rvjEStaKDpSCLnyfzzjjDJQoUcITg+jKyQSEKD7Cd8jteEbblmBaysMSxoZ99zjlJREnjDEk82mWde7sjz/AyVoU/bnWX7zxynjtZH/vvDrk5jPTz3d/p7/8nOLlgG4L1zui5wTOpMVYdvwIR/n9bpzqOlaq7Zzxcw7GROFXX3018iN+dnPtqEuXLp6TpLk28d577+H66683l/BFFyau3nXXXW6HMtB69GvatGlGGG33buZkwlwwuXTpUiOMxmTq6dP5FXZv4Tz0+eefxzHHHJPUDz/vT1LjSSq8//77aNiwIbZv325qck2J8+mjjz46qels+p3UOVVISEDrL3pBREAEREAEREAEREAERCBnCcQURPr9998jl887z4xw/4Hr9hSYomBaEELksdbgDz/8cHMxFvs/5JBDAgPs5gyN05+6deuaPYyKFSsm9cPN+gj3iyj4ZZchQ4bgzjvvTGrbTQU38aVbMM15MZ4XMTKuo11xxRWYOXOmCTfWut/OnTvN2tHLL79s6uy///5mr+zkk092g8jUeffdd82+1k8//WT+m/tp7LN06dKubcSryL2piRMnYvjw4WkTTOP+2urVqzFmzBhQLM5eW6JPMQTTbFe9agvtVfJ3X2Q/MatM8Llnz6/E/7kfsoKsycMJvLhnTkFGn2dBe/2lyrPwFY4IiIAIiIAIiIAIiECaCHDFZkAc249ZYmk/p6lvmRUBERABEQgXAe4INLCe+gDOApDSegRvZeECNp+//OUvOOmkk8xTqhQvkVDJNwK7du0CD1Hy4cFVbkjw+fLLL1MNlYv1bwB43bqRnLeS780aUhEBERABERABERABERABERCBzBFgll8TuzsepmNivUr+E3BzINIrBadNN+3dJBA77TgPv7rpx28dvyIsXvv3kzTtta9cqf+///0PZ511FjZu3GhcPvLII41gGhN33RQmN1OAhGI4drFFYtzcMM2k4UceeQTdu/Py073FjUCN36RwN7GpTm4RoBBT9I3aey77WGjdrJtbgchbEUiRgFvBtES3kEd3fdBBB5kEDopNeBXGoh2Ke1H0YcCAAaBgarzCRBvOdbgf5PzccIoopDK/8YJz5cqV5jPNFnxgWyboDBs2LK4AGZMr2rVrZ4TR7NK0aVOTaFG+fHm4FYlJFBuFv5howfGwRcASxUXxUiZMHHvssQnDjyWYxsSOyy67DB988EHCtuXKlcMTTzxhYnfzeU8Bs2uvvbaYcImzk+OPPx7PPfcc/vWvfxmxMLvwvyloF6twP+nWW281CTJuCvlQdO6EE06IWd0WWuHc5JVXXolrskaNGkbMpW3btin9jjDBZcmSJSZOp6BLdKf0t3fv3hExOTcxSjDNDaWcqVMIgmn2YLwAYKh1AZaXAdL6ixdaWajr/Cw86qijPK2R8bOPn7Nbt2413ruZD/j57u/2s9stykIRTOPch3MIr8UpvFShQgW89NJLZp3CT+F7Q1Hgfv36Rcx4EfPy07ezLT/zR40aZZKh7YRWzp94wcbll19uqvPyQK4dr1/P+4n3lgMPPBCTJ09Gs2bNEs63siU8xjlTp06dMHr06IjPFMAdOXKkq/lhtvwOcmwL1ZbWXwp15BW3CIiACIiACOQNgaYAmJBQ0noS/ft+APp7jNyL8D3VlB8ImX1eSu62/JbCPly67VOQ3834lrWC9JrrkpeCQvbFaGSS6MwIhap4vqNz584pXfRhv1jJLi055ZRTjOB5Khe3OF9eN4Jifs4duDkf5GSaaL/D7S+fXc9NfOkWTHMKwj3++OPm8hq3Jbp9rHU/rglyfY37TEEVL6J4sfq090AHDRqEDz/8MKZbbtYwk8XDPTvuDz711FNF9i6j20kwLUIjL/8+J3hH+Pl1957l8oeTvUcF/nMqLQ6xzg4VOIrcD9/rpC33I1YEIiACIiACIiACIiAC6SRwiqWuHOt2gc0AugB4Lp0OyLYIiIAIiEDoCXCz6UzrOQNAPQCH+vGaSRJMXuBN6nz438cddxzKlrX3rPxYV9t0E+BmCzcEmGSzbt0683DjIlnSjQu/qKy2HACzct+0nl0u2qmKCIiACIiACIiACIiACIiACKSTwL8B1LY74E2PderUSWd/sh0SAm4ORHp1VYJpXonFr+8naTo4L8JlyZmgWr16dbzxxhuebm5+9tlnceWVVyL6MHXfvn2NsEuiW6ZjJQ2TDm/gbd++fUJQfg4uh2sE5E1QBPhO8HBzVHkLgD58gwIsO6EnkEwwjX9zKf5E0YhE4kz16tUDb7c/44wzUKJECc9x83Nl8ODBeOyxxyI3tTuNMKmGN8zfcsstqFy5ctw+Mi2YRkcYe7du3SI+8TKfBQsWoGHDhsX8jCX6SWGLxYsXG/FPFreiK/ESJ77++mvzGUsBZi+Fn78UIEkkXOIUTKMoV5s2beImXcTqn6JpN9xwQ0LXKIB2xRVXuBJ7oyEKpdSvX9+IpdglXgIRxUVatGiBNWvWeMFj5ifJ+NDgtm3bzLvMhB2K48UqfJ/5LvO9cSs467TDpBcm1jCRyBZScdahiCH7uPnmm0HBukRFgmmeXoewV+6z55KyP9R+wu5tMP79yzqT5jaBVusvwXBPmxXnZ6FX4XRnUqebZEM/3/3dfna7BVYogmmpJPtyLsXv/hQFswvFtm6//Xa3eBPW4+f4BRdcUGTu+/LLL5v/l6nCuRw/uykkHF04f6LQWPSaCdeP6ZstDmjXZ4L4iBEjUKVKlZhuZ0t4zPl7xjnca6+9Zi7EdFOy5bcb31QnMQGtv+gNEQEREAEREAERyGEC+wKgyJfbQvEVtnFbct0+dSgo4ua2eOUj+4nJZo1P9B6/GyEohsH16i5duqBDhw6oWrWq23fG1LMv9uGlas8880zCvQNeutO1a1c0btw44bmDeA64ERTzc+4g2fmgnTt3onXr1uB6BIubdS0vMN3El27BNL+CcEOHDjUCefH4ONcPvPCJV9frJYK0Q3H+RYsWmUuWEl22s++++5r1Ll7Kw5w3N5cORfvJ9awZM2aYSwcTXUhl7xl17NixyF6r1V+u/30mEi/aSF7/fobNvvnT6PHdZszc0H7EY7tCqc4bsSiUtqBQAi6EOL38USgEHopRBERABERABERABEQgdQKJvkw9BaArgB2pm1dLERABERCBPCZwDIDTrIeZa3z29xsvN1lq1qxpnmOOOQa80Z0PkzslpuaXrrf23FDZuHGjWZzn8/HHH5sbcPkw2SOAwmyU1dazCgCfjwOwKxMiIAIiIAIiIAIiIAIiIAIiEDSB9QD4PdiUjz76yHxvVcl/AskORKZCIFOCaXfeeac5eJfJQlEOHoDMVPGTNJ0pHzPdD0XtGzRoACbxsrhJ5nb6yMOht912G8aOHVvkR7z9maI5Z599dpEDzBTtWbFihTlE7RTtiZU0HIuJn4PLmWas/jJDgGuQxx57bHRnXDfUh29m8KuXEBCIJ5i2Y8cOI8LEv8dbtmyJ6SmFGihMwaQTr4ktNMjklpUrV+L+++9PmCTAz4UHHngATHBJJKhpO5kNwTSKYrVr1w6zZ8+OsDrttNMwZ86cYuJujPm8886LCIwxCWLatGkm+cUuTIb55ptvzH+OGTMGAwYMiPxswoQJaN68uflvtq1UqVIRLt9++62x9eqrrxYZt0aNGoEJEBRxo6Ab918oqEYhjegxjuVPtKHoJBYKffHz+auvvjJVKPjWqVMnNGnSxOy1UZDs6aefNqKm0eWII44wwhhHH310zHfLyYiVOPYUDrnxxhsNUyZ/PPnkk6D4WjxRslgiLJx/XH311UUESJgg0rlzZ5x77rmRd5l8Jk2aZH4P2MYuvJhp/vz5ccVHogNiOwq43XvvvQkvAuK7zd+D008/3XMSDPtjMhqF3NhPvN9XO9mGooO8WCpWkWBaCP4oB+dC7z1/Ih4IzlxOWXrREk5blMRrrb+EfFhzTTDtiy++wJtv8p62YArFVPmde7/99otr0I9wlN/vxqmuYznbpSKYlooYntdRoZA7hU/tQoFSJqymu3BOM2XKFDO/5nw8uiRa9+AazUUXXWTO3TgLk9B79OhRLNnWz/uTKodYc2bOTznfSvSuR/eXDb9TjVftihLQ+oveCBEQAREQAREQgRwnkIogiZeQZT8xLfEJIZ9owbRo97i2Pnz48IQX5LA+16n5fZWC3+XLl/fy+2LW7Ck+1b9//4SX/XBfgfsBPNNywgknuL7wx42gmJ+1lWTrKule+3ATX9gF06LXDmMJymVTMI37ZmvXrjVnmpKJ+3EvkRcTud0Djf5F4V7i3LlzzcU6y5cvj/s75EaMbZ999lliiYM29fTLCLi9wIRmKT7q1f5C6s4B2GX9M96/8+c/79l+7uvR//s91Kc4qNd9l3Tbb+TBf36WcpypNDjYQ7tCqDrfEkqbWwjBFlqMEkwrtBFXvCIgAiIgAiIgAiIQPIFa1kG082KY5qnZLnvWuaYE360sioAIiIAI5DmBkwHUBnCq9fwVQOJr0T0AOeSQQ3DUUUeZhzeBVKtWzSRI8OHtq0ycUHFPgMkZn3/+uUm+4bNp0yZ89tln+PTTT83zv//9z72x5DV5avQ/AN62nrcAvJu8mWqIgAiIgAiIgAiIgAiIgAiIQCgI/D8Ah9qe/Pe//wVFCFTyn0CyA5GpEIi2uf/++2PWrFk4+WQuqRQtFIewBc+Cvpk2Fb/D2EaCacVHxc8B4GhrFHW54oor4grl8G8gk2Z3794NHmrlP52ladOmmDlzpquD1EH5Hcb3VD6lRoDv1eGHHx7d+EsA+vBNDada5SABp2DaJ598YsS5xo8fH/NvLkPkvkm/fv3Qtm1blClTxnPUTGTh3+1evXolvOU8nrhDsg6zIZhGn3gZDMU+2b9dKLTBhB/7JniKfF1wwQVFEniSiX56ERZhglKfPn2KCKxxb4u8mXQRq1C4gskUFKWzSyJRsOhEGrs+k44odMGflShRolg3b7zxBlq0aBERiWOFkSNHGsE9Z3Em4fDnFHmbPHlyTJGyL7/8Eu3bty8mEMd2sURYnHOBxo0bm7kwhediFY7rhRdeaC75sQtjvemmm5K9ipGfc1woZELOTvG4aCO82Injx98tzt+9FltcluJrFHWLV/gu9O3b1yTgRI+XBNO8Eg91/UIWTLMH5qU95weoss2EqlhF6y+hfoWBXBNMywZOP8JRzs/DevXqmc8ot3M7p6CrW0ExL/OaeEzTnTTMfjmHo2iaXdzGl+p7kCyZ/K677sJDDz2UUDyYgvYUl50+fXpMNyjExvUXu/h5f1KNk3OoW265JdKcwoCLFy82ortuSzb8duub6iUmoPUXvSEiIAIiIAIiIAI5TkCCXYkHUHzymw9vZym28P/777+fkyhs7gUtWrQIw4YNS3hpDm00a9bMXGqSimgUv1NzTYMibfEuFGEfzP/hhSxc2092CZAbQTE/5w6SnQ/iJSmXXHJJZN8j6HM8buILu2Aahci4N8TiRjCNe5sUFUvnGTy+i//4xz/MRT/J3kVeEsh90GTvovN3zN4HevTRR83eVqzzM3Yb7gXdfffdZo8r2Zqf9odyfJbizf07LXEwb63yszY/34YAmJOf4SkqEpBgmt4DERABERABERABERABPwQ6WWJpxU/EApMtsbTY11H76VVtRUAEREAECpVATWfIthUAACAASURBVADM+uVzkvUcmw4YpUuXNkl0fLhofuihh5rn4IMPBsXWuKHCh4f7vN54kw5/02GTyaxbt241i/l8KHr21VdfgYkpfHjQjYn9fHh7SZrKRwDetx6KovH5I2MlTZ3KrAiIgAiIgAiIgAiIgAiIgAikkcC30YLg27dvz9vvlWlkmJOmkx2ITCWoaJuJDlC6OQyZSv/51EaCacVHc86cOeZgpV2uueYaTJgwIaVhp1ALxUEGD/Z+iem1116LUaNGJT3gaTvm5+BySsGpUegJcJ2zQoUK0X7yQgZv15iHPko5KALxCVAwjYfrlyxZYoS9Vq1aFbcyE1V4y/kZZ5wRUxQrGWeKhT388MNGKIt/+2MV7q1069YNHTt2ROXKlZOZjPnzdNwaz47cCGU8++yzuPLKK0GBLBbOwRYuXGiY8f917doVTGKwC5MV+JmaKFYvwiLvv/++ERfj9wiW6tWrm0SkmjW5hZbwPTDx9ezZM1KJgloU3nKWWIJpTEayE1Pi9eKMo3Xr1pg6daoRRo0u/H9kaBf6TvEvXm4Ur/BvOe29+irPtf9RYgmmMVmFYiJ2eeGFF3DxxRcn5EOGnPfY4xrPdzcvLH8Pxo0bh4EDB2LHDn7kFC8US+vUqRPuueeelH8PmJjDRDTOk5iYFqvw941iMNdff72ZSykhxs0I5kydXnuSGPvnjLfpdfRl6+zaAkc3Wn9JL3ff1iWYlhwhP+/5+U2hLBaKf3I+5/h+E9OQ87tx8t4S13AzT6IFL/OaeD3++uuvRviLgrB2+ec//wmuDwRROE9t1aoV5s6dGzHHvi677LIgzMe0MWnSJJMk6yzlypUzSbbt2rWLCPAmcoJzFSajMwF8w4YNkarNmzfHc889h7Jly0b+X6aFx1auXInzzjuviICuU1zYDeBM++3GJ9VxR0DrL+44qZYIiIAIiIAIiEBoCXBd4TcAuwBwsY1Pon+nmL2X0gfAvh4aFF+4Tdw43fYpnOVFj2Kxh1hZNd32z3YxpvaYpy0pwiOTrFd3XsiTyCF7XZznARIJSe27775mr+HWW29F3bp1Pe1F2UJS/fv3TyrQxstLKCTVpk2bmGvwbs7Q+Dl34OZ8kHMvJtZ+R6ovgZv4/AimLViwAOeee25kTyXWWRKnWL3Xi2qSnYdibtNZZ52FjRs3GkxcN1u2bBlq1aqVKraY7fhuU7jskUceSXhJFBunus/K9R5e6sMLDLhOFG+PlX1wf4li9RRk8yLGpv2hQF+LsBvral02E3Y/0+kf5yEUSpudzk5kOxwEvExQw+GxvBABERABERABERABEQgDgerWYbNYp0p54KwLgPFhcFQ+iIAIiIAI5D0BXr9+AgCubPM53nqOi3XTTTpolCxZ0iyw86lYsaJ5KKJmP3/+85/BhwcTmYzAhwk0XKzmQ3G2P/3pTyhVqpR5aI/JI3x46zs3hvbZZ5/I4UguiPPhbSHc+OFhUT5Mhti1a5d5fv75ZyNixsVyPj/++CN4Ew0fbm5899135uFhNfv55ptvwIeHbfnES65IA0NuMH8I4APrWQeAz1oAsTOq0uCETIqACIiACIiACIiACIiACIhAhgjwcOWf7L74nY3fC1Xyn4CbA5FeKSQ7IGjbc3MY0mvf+VbfediVB2dHjBjhKUwelPzgAy5veCtnnnkmjjjiCG+NMlA7+sZedkdRD69MnG6uXbvWHNykKEqyUq9ePXNL9Omnn+4qadi25+fgcjKf9PPcJMB1Uq7DRpWf9+gi6cM3N4dTXqdAgAktTkGSaDOpHqx3uuJMrHD+nMJhFGNjsgD3QfyUbAqmce/ktttuw9ixYyMh2AIVFE6j+IZ92zvFTCjEwc+yRMWLsAgFzvr16xcx99hjjxURB0vUD5NHGjVqFJmvnHDCCUZIj5cDRRdnkg7F4BhHsguE3HwGxxJAcSPGRv9ee+01NGvWzOyD2SVWApGTpxvBNF4gxOQeXhzEJK369eubuY+f72p8VyjExuSteEKF55xzDmbPnl1E3MTr7wb3/qZPn44BAwbETdaxk5WUEOOVbqjrSzCt+PDMsc6y2V82tP4S6lcYkGBaegcolwXTSMYpgEqB1ZdffhnHHHOML3A8a8ME1+7du0fscE2G84yjjz7al+1EjbkGTFE0fu7bhQJwnCdUqVLFc788K8R5BueFFNTlXI2iutElk8JjmzZtAufETO61S9OmTY3oXbI5pDP4TPrtGbwaJCSg9Re9ICIgAiIgAiIgAiIgAiKQXwS8CKbZkfN797p164ygOsXD7f2SWGT8CIS5WRdnn/HW4N2coXGz5xFvxN2cD+JlJxQVs4sXQTF+/7r88svN3gP3ek499VRzWdEhhxxizLmJz49gmpt1Pb/nTXgRDC+nYYl1gSTfgUsuuaTIRTtu9oO8/JYm2/ukLYrz9erVC23btnV9CaDTBzfreKmKsdl9aX/Iy8jnfF3m9Q/L+ShSC2CpJZT2r9Saq1UuEpBgWi6OmnwWAREQAREQAREQgewSuNH60nRADDd4rR9VqDdn10X1LgIiIAIiIAKGQM2opwbXo62HpxxLiVFGCTB75RMAvOLWfnhS0n4y6ow6EwEREAEREAEREAEREAEREIEsESgH4Jvom4MpGECxbJX8J+DmQKRXChJM80osfn03BxCD662oJT8HgdPlE+2m4521/aWA/9KlS41wGkXUPvroIxx77LHm4S3ATLK1D/N6jdHPwWWvfal+bhBgIjkvp4gqvMChyP/IjUjkpQikRiCeYBoP8Pfp08cc4HeICqbUUaykAV4I0759e/Ts2RPHHcd7boIp2RRMYwSxBCEousFEjGjx1MGDB+Ouu+5KGrRbwTReekNRr9WrVxubhx56KF5//XVUr8777pIXJipdd911GD9+7913/Nu4aNEiNGjQoEhjp2Aax2/gwIFJO3COC4XH5s2bZy4asssXX3xhxMjIkKVatWomBjfisbHesVjzKGcSDsVDJk+enJIYSdKgXVRIlCAWhGCa7QI/71asWGGEVyigEl1cCKb1t/ZOqWbIh/uo8f6dX2CbuQg9ugpvcndb+Dnd1G1lq14h2r9vz6/xAI+cCqX6XABDAbwcfcGa1l/CN/xuEisTee38XIiVOOls7/y+aP99TJUOxTF5GV2i5N9UbcdqxzXEypUru1pLDHqdY9CgQUVExuLF5XZek4wLRUybNGmCNWvWRKqWK1cOTB6m8Fgq66k7duxAjx49QMHZ6HLHHXdg2LBhnsTak/kf6+f8nG7durVJaKaYfNWqVVMxU6wNxWQpSMyLGKNLpoTH+DvAiwc4r7SLW+HgWAAy5Xcg8GWkCAGtv+iFEAEREAEREAEREAEREIH8IpCKYFo0AQpazZo1C0OGDME777xTDE4Q5yTs9Xde/Pb000+DguXRJcyCaYyfgl924ZrB1KlTnfvaMV8q516Lcz8mFcE0N2trtjNOsbdYa2zOtalYe0bxfmOc+2HxfOvcuTNGjhwZMcMLj/jfzjWSVH8z4wmmcV+VMbP/WrVq+e4v3joe93JvueUWUHSfa4J+igTT/NDLubZ3ABiec177c/h1AIMBPO/PjFrnIgEJpuXiqMlnERABERABERABEcgOgSMsobS2MbrnrZwUSns8O66pVxEQAREQARHwTIAnD49iLob1HAmA/48PP/P+yN7wbLogGzDh/wtLNJXCqZ8xZ8h6PpWYakG+EwpaBERABERABERABERABETgDwI8tcTb+/iUjQbDw3sqhUEgHeJTEkwL7t0JOpHYi2dBHAT20p/buk6xlLD66YxHgmluR7iw6sU4FL3EBYHdAJq4qBddxYtgSyHa9zrx8Xq2UfZjvLDxBNMoYEbBiFatWqF8+fIeX/Xi1WMlDVC44eqrr8add95pbrhPRdgilmNOEQX+jjOp5KCDDvIVB1lccMEFrmzwc5H14wmkMHnhiSeeMOIVyYpbYZF169YZcTOKUrDUq1cPEydO9HRj/ZgxYzBgwB8aSxQduemmm4q46JwDTJo0yYxjsuJG3GLZsmVo3LgxKFzE4iUBiPWdSTix5ifvv/8+KJK2ffv2iMsU76OQx9///nfDsGzZIl/LkoXm6+cUjqDIHdmTZfQ7E6RgGkV7KFRCwZcUBNP09zPxKIeRT889onbJlQx9vb351VjrL+Ebz3wQTMv0WsKRRx6J5cuX47DDDgvfgFoeuZ3XuAlg5cqVOO+884p8prMd53z8TO/QoQOOOuqouJ/r/L3fsmWLERTlZ/CMGTOKzd2aNm2KmTNnBjIfdhNTJutwLkShO3vuWKlSJTP/p5hZUCWWWBrnXdOmTTPzvFSKmzllKnbVJjMEYqy/eP1enxlH1YsIiIAIiIAIiIAIiIAIiEBSAn4F06I72Lx5M4YPH25EzG1Rs6DPH3CNnGvjvFRk1apVpvswC6Z98sknZi+D4mcsBx54IBYvXowTTzwx6dhQWO3KK6+M1OvUqRMoGmcXN4JpO3fuNN/dX36Z907Ev2TH6Qwvx+N6Dddb7BJLMM25b8jvi1ybueyyy5LGx3G88MILYa/pxhNMc9bzwpBOcL2I+3m8oKhKlSpGpP/2229HqVK8UwZwxnDaaaehd+/eOP/8813t/yUN1KoQvcZoX0bFi5qCEGOzfZBgmtvRyIt6nffkQz6aF5EkD+JNAEMAzExeVTXylYAWH/N1ZBWXCIiACIiACIiACARL4G+WWFos8ZjZlljax8F2KWsiIAIiIAIikFUCzJQ4HABPmvI51HoOBmA/B3JvYs8C25+z6mn6Ov8OwFbr+QqA/XwJgM//s57/cj8gfW7IsgiIgAiIgAiIgAiIgAiIgAjkLIFDrLVTCqX9KVYUStjN2bH17HiuCKY5BTI8B5rGBrEOWQbVXaaTnKP9DvogcBBMnAc/eUPukiVLwAOgYS8STAv7CGXHvxRvkaY4yr4ePGbd3zzUl/3EsMQnID7xBNOizTdr1szcgu7ngH+8W9btfihsceONNxpxrqpVeXdN6sUpouDl1vvUey3akvP4rl274tFHi583r1mzJubPn49q1XhnT/LiVlhkwYIFOPfccyMJIsktJ6/Rs2dPDBxYVHMpVdFUN+IWzz33XBHxDGcSTzKPne1jzaMSjY1tn2NDkT0mFNWpUyfQxBa7DzsB7Kmnniom9GLX8SuYxlgppPfII4/gmWeeARPCYhV7Hh0nIUafX4lfvLDykWBasj8Yjp9r/cUjsAxUl2Cad8iFJphGQkxw5uf1hg0bEgKjiNx+++0XqcO56Tff8N6/+IUJsaNGjfIkPut91PK3xeeff24EhCkMG104t7377ruR4vdwuJlT5i/V3I9Mgmm5P4aKQAREQAREQAREQAREQARsAkEKptk2ecEIhbYoasb9AYpipaNs27YN48aNA88O8J/OS1TcCIr5OXfg5nwQ1yvJYPTo0REEbi7jYWy8/McWhaO4F4XWzjzzzIgdN/GxMvcGR44cGWl3xx13mEtZEn2np8gYReyjS7yzPM66bvbPnPGxn3j7gLHE29yK42/atAnNmzfH+vXrI6GQBQXT7ML1pY4dO5p9JDI95BAeAwy+vP3226BA2m233WbE6EqXLh14JxJMCxxpmA12AvCHgmKYPU3dNyo2Uihteuom1DJfCEgwLV9GUnGIgAiIgAiIgAiIQHoIUARmGID2MczzkHrXAlKcTg9hWRUBERABEcgHAkx6r2Q9FBfldax8ygMoZwmqUVSNImxlrOcAAPsD4Go2H9rgU9J6eJKTTwkrKY9rOPY6Dj+D+ey2EvB+BcCHWRB8fraenQD4/ATgRwA/WA/FzSiGxmfHns/zbwFstx6eGP3aemhHRQREQAREQAREQAREQAREQAREwDuBKnu+Y1EkjeunCYVWfv31V5Qowa9+KvlOwM2ByEQMKH7AhEEeBOStqCzRNhMJhbg9DEmbhSqYlsr753dMU+kzU22cyam8Uff1119H9erVM+VCyv34ObiccqdqGGoCPHgfnTjvwVkJdiWGJT45wocJLXYCCoWxeNv67t3cXihe7FvLb731VtStW9fzPNVOQKGI2H//y7tWYpcaNWoYEYU2bdqgcuXKHn4t91YNg2Aa/YiVtEGGZMwkC7fFrWCaU1jGrf1E9WIlsaRTMM3v/GnOnDlFEqjiCc8ySeb666/HjBkzkmLimFE0kPWZnFWmDLfyUit8J9gnBcwSCbtQQLBbt24m0SaV3wGKsU2cOBHDhw/Hli1bEv6u9erVC23btjVxSTDNoMqXz697ATyY2pua963mWokyc6y9dhOw1l/CN+4STPM+JoUomEZKP/30kxE269u3r/l3v4Vi8IMHD0bDhg1TFvXy64P5QPr9d3z99dfYtWtXEOZc2aAgfoUKPM7krzApu3Xr1uCcJLrcddddeOihh3yJ0Uowzd/YZLN1jPUXisr/oWSYTefUtwiIgAiIgAiIgAiIgAiIgGcC6RBM8+xEmhq4OUPj59yB272QNWvWoFGjRti6dWsk0kQC71xHuOGGG8DLZezC9X9eqFKyJNOQ9hY38bHe1KlTjVC9XbhfMm3atCIX39g/43e+8ePHm8uRnPuM8QTTuFfTsmVLvPbaa5E+uP84ffp0HHXUUcVG98svv0S7du2K1GelROehuE9EQfdonyiaRl+rVOHxveLl008/Nfsm0SLwJ554IhYuXIiDDz44TW9dds1KMC27/DPcO1X//lBCzHDnae6ONzdQKG1qmvuR+RwiIMG0HBosuSoCIiACIiACIiACGSZwhSWWdmiMfudbyX5rMuyTuhMBERABERABERABERABERABERABERABERABERCBsBI42hJK65zAQSZnR/bpmeSXjpshwwqokP1KdCBy586d+OYbapjDJEm+++672LFjh7lZd+3atea/bSGEQYMGmZtFWSSYlt03yu0h1+x6mVrvzsO/PLQ6b948VKzIuwL8FYr/8SCvfWCVNx5XqlQpsCRlPweX/UWm1mElwL+xTApPsXg9W8fPeS9F9hPTEp8A+DgTWn744QeTiDBgwICEgk4UUrjuuuvM7fbVqlXz9Hea4g/r1q0zcxXeHh9PoI3h1atXDz169PB0Y3pYBNOY6EGhiFdffbXISDFuCsLts4+7V1iCaXvntm6K83M+nmAabTF5Z+bMmejZs2fCdz26X35ePPzww7jllltcCwbyc2bu3LngPH358uVxw7AFCTmXr1Wrluv3wzbI923WrFmmnw8//DBuP4yB/nfp0gVVq1YtUi9BQkwffhWJupwp0b9TqWaJm/GKqtPIQ31+lsp+fGA2HwmmFWc0b89lZkMBUDCNhReL8cIyU7T+4uG3MENV80EwLd2oclE4yu28JhV2XE/gXIAJr3x/Egn0RttnwnDt2rVNIiyTbp2fj6n4EkSb77//HhdddBGWLPH6sZd67/ESmN1a5Pxq9OjRRviV4xFdghBLo71cfO/d8sv3ejHWX3hRJy8RVREBERABERABERABERABEchBAhJM+zfOPvts/Pjjj2b0zjnnHMyePRtly5ZNOppezpKMHTvWiJBFF1660rlzZ1x66aXm0hVe1vL888+by1p4lsguNWvWxPz5880+XnRxK5j21VdfoUmTJqBwW3Tp0KEDuIZAETGuX7CPoUOHRvZaKCrGy0H5HZ4l0XrDypUrzR7g9u3bI11wrebmm29G+/btzToN43vyySfxxBNPxBTLTySYxosyuB/C9Yrowj4oPse1IMbBNY23337b7Fvy4pvovctEQnFJBztHKkgwLUcGKhg3bwMwKhhTobHyliWUNjk0HsmR0BBwdyIjNO7KEREQAREQAREQAREQgQwQ+LMllNYxTl88rfpwBvxQFyIgAiIgAiIgAiIgAiIgAiIgAiIgAiIgAiIgAiKQCwRqWhdM3JLA2S8ADN+Tt997TwJvObseD4SVL18+F2KUjz4JOA9EpmquY8eO5qAgSzoE0/hOMpHcT+GhygsvvDCSuEohlIkTJ6JMmTJ+zBrBI4q3hKV4OeQaFp/d+sEbiSkAYxf+O28X3m+//dyaiFsv3YJm6bbvG4AMZJwABWYcfzt4qr2FC0ck2JIYUip8XGBXlaAJxEtooajZ+vXrMWbMmLgJCLYvNWrUMAJMTCxgYoaXQoG2l19+2SRxrFq1Km5TJiO0adMGd9xxB84444yEYlVhEEwjP8ZkC9lGB8a/ORTQOv30012hciss4ldYxpUzAKITadgmkShZtE034hZ+50/Lli1D48aNwQQYt75xrDZt2oRp06bhqaeeSig2ZseTTPSOiTUUN3700UeLJdY4OZ922mlGQI/zY6/zYQqRvPLKKxgxYgQWLFiQcAjPP/98dO3a1fBhIlCsooQYt78FOVGvxx4xsIdywtP0O8lLPymU9oqjq2+1/pJ++H568Pu55hSbSpQ4afvp/L7oVzzKT/xu2rr5bHVjJ7rOnDlzjACnXVq1aoULLrjAq5m49d3Oa4LokJ/HTKjldz4mFi9evDhilvO0q6++Gn/+859dJTIH4Y9XG7kmmPb555/jtttuM3NDZ+G4UzCNydJ+Szree78+qb07AjHWX5jFr80Pd/hUSwREQAREQAREQAREQARCR0CCaZkRTOMeBsW+uD+W6AIi5wty4IEHgus8vPzOWdwKprEd1+h4HsQpjB7vhWS/3G/p169fRAQ+2Rob9zcoZB8tmpbohec+W/369fHSSy+ZasnW/ej7vffeiyFDhnj+PeJ+yjPPPGP2KN1ehOS5kxA00P5QCAYhcy7cCqCogmDm+g66p/9YQmkTgzYse/lDQIJp+TOWikQEREAEREAEREAEgiDQyhJLKyotv9fyUivpj4rMKiIgAiIgAiIgAiIgAiIgAiIgAiIgAiIgAiIgAiJQ6AROANAFwA0JQGyy1lwfterwes1D7fr//e9/cdhhhxU6x4KIPyjBNAotzJw5E6VLl06LYFoQg+FMbPRy024Q/WfKhl/Bj0z5mWo/PFT69ddfY8uWLaDYDcVrgijpFjRLt/0gGMhGZgnwb9Lhhx8e3emXAPThm9lhUG9ZJOAmocUWZerfv39CUTOG4Uf8afPmzRg+fDgee+yxhAKtFEml6MWtt96KmjVrFktQCINgGsWymjRpgh9/pAZj8dKwYUOTZOJGHNmtsAgTXzgXtEv0vDDIVyydgmlOUdZOnToZMTC3xSmu41bMLdr+zp078e6775o59bPPPmvE1JyFAn4UKmvevHnkR15EBvkOU2SwS5cuqFq1qtvwTD2Kv6xevdqIGU6aNClhgtRBBx2Ebt26gaLKbsQMlRDjaSjCXpmXXQ4Ku5Np9u9VK1FmTpx+tP6S5gHwa975N92vvWSJk7QvwbSi4vtkMmjQoJgCsKmOh9t5Tar247VLdf4StB9e7OWKYBovVhg5ciR69epVLHmav3dTpkxBy5YtA0sqlmCal7coXHW1/hKu8ZA3IiACIiACIiACIiACIuCXgJv9Jb99ZKu9G0ExP+cOUjlLsmTJErPWv2HDhqRYKIDPvZUqVarErOsmvuiGbvs+88wzMXnyZFA07aKLLnItmMa+Pv30U1x11VV48803E8bHPRVeyLh8+XL06MF7Q5ILprEO93AWLVpk9hfdMGQb7nmOHz8eJ5zA43/5XbQ/lN/j64iOF/6OyfGI37P2fybkeBxyPwMEJJiWAcjqQgREQAREQAREQARygACvlx0OgArSsUofAP1zIA65KAIiIAIiIAIiIAIiIAIiIAIiIAIiIAIiIAIiIALpJvBXSyjt2gQdfWwJpTkPoKwHcIzd7qOPPjIiECr5TyBVwTSKIJx88smoXbs2ePiQolUU2ePNptE2EyUGez0M6Xc0JJjml2B+t/dzsNgNmXTbd+OD6oSLwPr163HsscdGO8XPaH34hmuY5E0aCXhNaNm2bRvGjRuHwYMHG9HMeCXZbfGJQqIgFAXHKNBGUap4Jd78JtuCaWR0wQUXFBGX69u3L9544w3Mnz8/Eg5FJR544IGk4hFuhUX+85//gEJs3333nemjWrVqeP3113HEEUcE+galKjjiRtxi2bJlaNy4MX799Vfjs1fRt6FDh+Kuu+6KxJuKYJoTFsdz9OjRGDBgQBEREKeYm3OOEQv6+eefj969e5s5e4kSJVIal2QCQhRza9++vRG3qVWrVtL3K9oJJcSkNCRhbVTIgmkLAQzdk8/2UpLB0fpLWN9ey69kf++8ui/BNHfEUknYdWd5by238xovNt3UTXX+4sZ2uuowkZdC9bt27XLVBUVfr7vuOixevDhSv02bNp7EZynqWqFCBVf9cc5Ogdm7774bn332WbE2p5xyihGfdXzfdmU7USU3c0rfnchAWgho/SUtWGVUBERABERABERABERABLJGwOv+UtYcTaFjN2do/Jw7SHX9xd4/e+KJJ4z4V/T3cV4QRsHyzp07J90bcBOfE5t9uRL3S7iXw0v1WCpWrIhzzz3X9GvvfThF4N3uGXIt5K233sLYsWPNpUO8ZJSlZMmS5kwU+6AYHNcv3J6HcsaRiCH7oThaixYtQEaxLm1K4XXKiSbaH8qJYQrKyZsBPBaUsQzbWWMJpf0zw/2quxwmIMG0HB48uS4CIiACIiACIiACARHgFcQ8SHZcDHsrAHQFkFi+PSBHZEYEREAEREAEREAEREAEREAEREAEREAEREAEREAEQkygriWUdnUCH9dZl1M8EafOvwHUtn+2evVq1KlTJ8Qhy7WgCKxbtw5r1qzBe++9Byb+7bfffmbsy5cvH+miXLly5nAexRV46LB06dIJu3d7QDCVw5B+4pZgmh96+d/Wz8Hi/KejCNNBgO9c3br8CI+UtwDowzcdsGUzlARSTWixEwoeffRRzJgxA7t37y4Sn9vkh2RQKFbF29sfe+yxYje+h1EwjUJfFNJ6/PHHI6E1b94czz33HCgQ0KRJ1X6uqwAAIABJREFUE2zfvt38jMJWs2bNwsUXX+x6TseK8UTAtm7dinPOOQdr16419iig+/LLL4MiXUGWVAVH3IhbfPHFF6hfvz42bdpkXD700EON6Fv16tWThkD2V1xxhRHusIuTFUVHJkyYgCVLlmDlypU47bTTjJBHsnk17U2aNAkdOnSI2G7atCleeOEFlClTxvy/eIJpNWrUwC233IJrr70WlStXThpHsgrxBIQoSkKxOCYL2T4ls+X8uRJivBILdf17qEsUag+Dd26Rdb5ttkvTWn9xCSpb1fJBMI2f+YMGDTKiV+koTEzlPMwW1DryyCOxfPlyI6Sfakk1Yddtf/b6l12f4v9Bi7vG8iXV+YvbuMJQ75NPPjHiuZxP2eX44483AmqHHHJIoC7u2LEDFGOLFgOO7qBfv35GSI0JzEEXN3PKoPuUvWAIaP0lGI6yIgIiIAIiIAIiIAIiIAJhIZDq/lJY/JcfIiACfxDQ/lBBvQ037dmC/WMjOzdC/8ASSnsyN9yVl2EiIMG0MI2GfBEBERABERABERCBzBMYAuDOON0OBNAr8y6pRxEQAREQAREQAREQAREQAREQAREQAREQAREQAREIFYF61sUS7RJ49a4llJbshrtXATSx7cybNw8UWFARgVQISDAtFWrBtUl3knFwnobLkgTTwjUeheANE7x563VUWQigaSHErhhFgASCSGihWMf06dMxYMCAiKhZUIJp9ijxVnkKbPDzlcJVFGgLo2AaxbratWsXEZCrUKECFi5ciFNPPdWEMmTIEHTr1i3y8vF2ev4dqlatWtwX0jmniCeYRkYUaxs9enTE1kUXXYRp06a5Eqv45ZdfcPXVVxuRtUqVKqF27dq47bbbin0fSVVwxI24BWO47rrrjEieXSg0071796S/sO+//74RCbEF6djAycopKkeBltdeew1HH310UvvOOUoiwTSK4bVv3974XatWLSNeF1SJFhCiCAnF2Lp06YKqVav67kIJMb4RhslAIQmmLbESZV70OABaf/EILNPVKfr05pvu73D905/+hJNPPhmlSpWK6Sr/NvPzrWTJknFDcf6t9zufcX72pZthLgimpZtBPPupzl+y5a/XfjmH6tOnj5mPO8uDDz6IHj16BDofYR8Unb3yyiv5fSLSJcVoOY/jhQ/pKm7mlOnqW3b9EdD6iz9+ai0CIiACIiACIiACIiACYSMQxP5S2GKSPyJQqAS0P1RQI38DgHgX/YYNxEfW/k+u+Bs2fvKHl8yJggiIgAiIgAiIgAiIQEESYELeMAAnx4j+HSv5b3FBklHQIiACIiACIiACIiACIiACIiACIiACIiACIiACIrCXQEMAXQBclgDIW9Za6ySX0KYBaGvXnTJlCq644gqXTVVNBIoSkGBadt+ITAmmff/996AYypIl1AkIX3ErcmJ7LsG08I1hvns0depUk+QdVaYDSCSCmu9IFF+BEQg6oWXz5s0YPnw4fv75Z4waNSotNCns9corr2DkyJFGQM0WI7M7c4ooxBNWC9q5TZs2GXGx9evXR0wPHjwYd911V+S/v/32W7Ru3Rqvvkqdnr3lhhtuMCJn8QRc3Aqm0RaFZRo1aoRdu3ZF7LP93XffnVQkI5bYG8XETjrppCKoUhUccStuwT6bNWsWiYGic3PnzsXpp58ed8hssTcK90UXp2BaLFE5tyIiFOrr0KFDxDzF6UaMGBH577ffftsIpFFk7rzzzkPp0qWDfsWMPQra8d3v1auXYZJI+MerA0qI8Uos1PXvBvBwqD3079xSAEMBvJCiKa2/pAgun5tJMA1mbkVxLbt4/U4f1vcj1flLWONx+uWcx0X/nHNhXspRv379QMPh/OvGG280Amk1atQwwsBcnypRokSg/TiNuZ1TptUJGU+JgNZfUsKmRiIgAiIgAiIgAiIgAiIQWgJB7y+FNlA5JgIFQED7QwUwyH+EeD2AsSGPeIMllPZYyP2UezlAQIJpOTBIclEEREAEREAEREAEAibwIIB749gcDICH6lREQAREQAREQAREQAREQAREQAREQAREQAREQAREoFAJ8MIJCqW1TABghSWU9qxHSKMB3Gq3efTRR9G5c2ePJlRdBPYSkGBaam/CV199ZYRMKHoSq+zcuRNbtmxJzXgArZzCHxJMCwCqTBQ0AYrd3HHHHdEMxgC4raChKPiCIpCPCS3ZEEyLFoywXyCKpz333HMoW7ZskXdq5cqVRlBr+/bt5v/vs88+oFDy5ZdfHvPdcwqXUCjrgQceiCmA9uuvv4JCXo8//ngRW/369TOiafvvv3+xPigi9uKLLxrxyB9//DHyc/5tHDZsWLF+UhUccStuEYtl1apVQSGQ0047rZj/P/zwA26++WZQ0MxZnPMm/twpyLbvvvviiSeewLXXXhtX4GPVqlVmfkhBQBa2oWgfxzifihJi8mk00Q3AI3kV0R/BvGYJpT3vMz6tv/gEmI/N0y2YVq9ePUycOBFlypRJCz4KVVWuXNmXYFXYBNM+/fRTMx/56aeffDGbP38+aCt6nnbUUUf5ssl5VdeuXeHXji8nALzxxhto0aJFZG5ZqlQp3HTTTUaQd/fu3cY8BWhfeuklnHXWWX67K9L+888/x3vvvWfEboMUcU3kpNs5ZaCBylggBLT+EghGGREBERABERABERABERCB0BDIx/2l0MCVIyKQYQLaH8ow8Ox21xHAk9l1IW7vn1hCady/URGBQAhIMC0QjDIiAiIgAiIgAiIgAjlBgFfIDQNQ/IQp8IGVADg3JyKRkyIgAiIgAiIgAiIgAiIgAiIgAiIgAiIgAiIgAiIQPIHzrHXS8xOYXrYnB204gJkpdt97T/79A3bbe++9Fw8+yDsuVETAOwEJpnlnxhbOxMvUrKSnFZNxlyxZUkQsRIJp6WEtq4VDoGfPnnjooYeiA+4DoH/hEFCkhU4gHxNanJ/lFCS75JJLcNBBBwUy3K1atcIFF1xQxBbFujp06BD5fxSlWLhwIU499dRifVKgbNCgQeDfH7scdthhWLp0KY455phi9Sm6RrGu6NKgQQPUqlULpUuXNqKPNWrUiPyYwhUUzXj33XeLtDnyyCONeMbFF19sxFQ4h6CPFFd75513itStWbMmKCxSrVq1Yv6kWzCNHVK4lmJk69evL9I/GV9zzTU48cQTjf/Tp0/H8OHD44rZxhJMiycqR5sUm2vSpIkRufvtt9+MAMjUqVONGJstOEKHKK5GkbVMCYME8uK6MKKEGBeQcqdKPgqmvW4lyswKaBi0/hIQyHwyk27BtHPOOQezZ88uJqYaJoZhE0xzjkmYWB166KF4/fXXUb169ay4xTnls88+i44dOxYRveUYcn7Iec3YsWMjvnHewnkf53IU18vVIsG0XB05mO8/Wn/J3fGT5yIgAiIgAiIgAiIgAiLgJJCP+0saZREoVALaHyqokb8OwLiQRcwbTYcCGBEyv+ROHhCQYFoeDKJCEAEREAEREAEREAEXBPruqXN/nHojAXQF8JsLO6oiAiIgAiIgAiIgAiIgAiIgAiIgAiIgAiIgAiIgAvlGoIW1Rto0QWCLLKG0f/kMvsgtfhQDmDBhgk+Tal6oBCSYltrIb9y4EfXr18eXX36ZmoE0tjrggAOMmEqdOnUivVD0Y9myZdi6dWsae07dNMVHKOjitjiToXMhodxtbKoXTgJO4R8A14fwgGg44cmrvCCQjwkt6RY/pdhZ9+7dI+O/Zs0aNGrUqMhnMedhd999NyjWFqt8++23aNmyJV577bXIjy+66CJMmzYNFEiNLuvWrQMF0r7++uuYtmKJglE0jcJuq1ev9vye8rP7+eefjyneRmOZEExjP4ybTDg3c1P23XdftG3b1giH2CUWG/6M/ClC9+qrr7oxXaRO48aNMWPGDFSqVMlz27A3UEJM2EfIk393ARjsqUV4K79hJcqkKkwfLzKtv4R3zLPmmQTTAAmmuX/9KEa7fPlyUPg204Vzvc6dO2PWrKIakjfccANGjx5tRF0537n++uvNvCW6cI44YsQIVKlSJdNuB9KfBNMCwZgVI1p/yQp2dSoCIiACIiACIiACIiACaSOQj/tLaYMlwyIQcgLaHwr5AAXr3t8BPBWsyZStfW5dlMPLiVVEIC0EJJiWFqwyKgIiIAIiIAIiIAKhIVAXwDAADWJ49AmALgD8JviFJlg5IgIiIAIiIAIiIAIiIAIiIAIiIAIiIAIiIAIiIAIeCFxqrZGek6DNfGuNdY4Hu4mqngfgFbsCk/EXLlwYkGmZKTQCEkxLbcQpRkLxkl9++SU1A2lsxYTXhg0b5qVAh41NgmlpfIFkOiaBJk2aYNEi6p5GyvkA5gqXCBQKgXxMaMmkYNr333+Pyy67DPPn82vB3tK0aVPMnDkT5cuXT/garVixAvwb9OOPP0bqDR48GHfdRZ2jP8rvv/+ORx55pIhIW/TPnQJu9s9++uknjBw5Er169XI9r7n99tsxcOBAlCtXLq7vmRJMowOcl918882YPn16QpYUlR03bhz4z0suuSRSN55gGiv88MMPuPfeew0jN4WCbN26dcP9999fTNTOTftcqKOEmFwYJdc+5oNg2puWUFpRpR/XCJJW1PpLUkSFV0GCaeETTHvnnXcwZsyYUL6MFE/t0aMHKlSokDH/Nm/eDM79Hn/8cezevbtIv127djXzuGjxXc53OL8bP358kbqc13COxXliNgTf/ACTYJofetltq/WX7PJX7yIgAiIgAiIgAiIgAiIQNIF83F8KmpHsiUCuEND+UK6MVCB+Xgvgn4FYSt3Ify2htKGpm1BLEXBHQIJp7jiplgiIgAiIgAiIgAjkIoEeAB6K4/jYPZfqduUZ0VwMTD6LgAiIgAiIgAiIgAiIgAiIgAiIgAiIgAiIgAiIgA8CbS2htLMS2HjZEkpb4KOfWE1rAVhr/6B69erYsGFDwF3IXKEQkGBaoYx0fsXpTFA/7rjjTAJv6dKl0xZoIQjRpQ1eHhiuUaMGNm7cGB3JCQDW5UFoCkEEXBHIx4SWTAmmxRIyo2DG3Llzcfrppyflz/Z9+vTBgAEDInXjtWddCrred999oNBatLDrNddcgwkTJsTtj0IZs2bNMkIZb731Fr755ptI3YoVK6J27dq48sorcemll6Jy5cpJ/c6kYJrtzMcff4yxY8caITr7+xGFPk488UTQnxtuuMGIvL344ou4+OKLIzEkEkyzK23btg2TJk3ClClT8NFHH8Xkc+2116Jly5ZJRfCSwgt5BSXEhHyAvLl3p5Vs4q1VOGqvsHxPrJTo31etv/hnmHcWJJhWXDDtqquuQqtWrdI61vw8r1WLv5IqsQh8++23mDdvnhHQXbVqVbEqXNN48skn0aFDB+yzT/H0r99++w2jR482wq+xLgdo1qyZEVWj6G/ZsmVDPwgSTAv9EMV1UOsvuTt28lwEREAEREAEREAEREAEYhHIx/0ljbQIFCoB7Q8V1Mj/DUDR2xUyF/7/rP2fIQCK3gaROR/UU4ERkGBagQ24whUBERABERABESgIAn+xEvmaxoiW6sxdAKT70FlBgFaQIiACIiACIiACIiACIiACIiACIiACIiACIiACOUXgKmt99LQEXr8AYDiAxWmKjIpAP0XbZlIbxQBURMArAQmmeSWm+mEg4ExQz4RPBxxwAJYuXYo6depkojv1ESICu3fvRokSJZwe7Q9gZ4jclCsikFYCSmhJK14ZF4GcIqCEmJwarmTO8pLMockqheznKy2fn82QX1p/yRDoXOom3YJpmWLhRjA0ni/Ra0mZ8nfQoEHo3r17prrLiX7efPNNI5C2ePHiImKuTucpZjdixAhUqVIlaVwUhqUw2vz58+PWrVatGpo3b467774bxx57bFKb2aggwbRsUPffp9Zf/DOUBREQAREQAREQAREQAREIGwHtL4VtROSPCKROQPtDqbPLwZbXAIh/E1d6AtoSJZT2a3q6kFURiE1Agml6M0RABERABERABEQgvwgkOhD3NAD+/Ov8ClnRiIAIiIAIiIAIiIAIiIAIiIAIiIAIiIAIiIAIiEBCAjwIwrXRUxLUmmEJpb2eAZafAahq9/PBBx/guOOOy0C36iLfCKxbtw5r1qwxYZUsWRINGzZEpUqVioX5t7/9DU8/zS0CIBPCUc7ExnPOOQezZ89G2bJl820IFE8KBCSYlgI0NUmZwIcffojjjz8+uv1mAEembFANRSAHCSihJQcHTS6LQJoIKCEmTWCzYzaXBNNWWUJpU7OASusvWYAe5i4lmAZIMC0cb+j//vc/NGrUCFwXjlUolPbQQw95XjP+/fffsXLlSvTu3TuucNoZZ5yBuXPnonz58uGA4fBCgmmhHJakTmn9JSkiVRABERABERABERABERCBnCOg/aWcGzI5LAJxCWh/qKBejg4A9h4STH/ZZu3/DAHwc/q7Uw8iUJyABNP0VoiACIiACIiACIhAfhDgdW/DAFwYIxx+8eBBuYn5EaqiEAEREAEREAEREAEREAEREAEREAEREAEREAEREAFXBDoC6ALgpAS1mbDLtdWVriwGU2kBgKa2qX/9619o2bJlMJZlRQRiEJBgml6LMBF47733cPXVV2P79u0Zc6tChQp45pln8Je//CVjfaqjcBB48cUXcfHFF0c78yqAZuHwTl6IQGYIKKElM5zViwjkAgElxOTCKLn2kWsdXMsIc/k3ACbJTMmik1p/ySL8MHYtwTTg8ccfx4MPPpjR4enZsyduvvnmjPaZC52NGjUKnTp1irhat25dw+nSSy9F5cqVfYdAUbZJkyZh7NixoJiVXaZMmYIrrrjCt/10GZBgWrrIpteu1l/Sy1fWRUAEREAEREAEREAERCAbBLS/lA3q6lME0kNA+0Pp4RpSq+0zoCPAA1/c/+HzU0g5yK0CISDBtAIZaIUpAiIgAiIgAiKQ1wRutQ7BlYoR5bOWWNr/y2sCCk4EREAEREAEREAEREAEREAEREAEREAEREAEREAE/iDADDwmDx+XAAovmBgO4K0sgBsNgOu6pgwaNAjdu3fPghvqslAI3HnnnZgxY4YJNxPCUV999RVat26NTZs2mT7POussjBs3DmXKlCkU5IpTBEQgJAT+7//+Dz169Ij2ZgyA20LintwQgYwQUEJLRjCrExHICQJKiMmJYXLrZJgF07jOMhTAM26DSWM9rb+kEW4umnYKeLdp0wZDh/J1Ta389ttv2LZtG/jPTJaKFSuidOnSmexSfaWBAN+duXPn4uSTT8YxxxyT1jH9/vvvsXr1aqxdu9aI2JcvXz4NEQVj0rmuWK1aNcycORMHH3xwMB3ISloIaP0lLVhlVAREQAREQAREQAREQASySkD7S1nFr85FIFAC2h8KFGfYjV0NYFKanNwRJZT2Q5r6kFkR8ERAgmmecKmyCIiACIiACIiACISKQDVLKK1VDK++t4TSngyVx3JGBERABERABERABERABERABERABERABERABERABNJH4HZrXbR6gi6esoTS3kufG0ktU6hllF2rQ4cOePrpp5M2UgUREAEREAEREAFvBK655hpMnEiN1EjhXIHCGSoiUDAElNBSMEOtQEUgKQElxCRFlEsV7rDWNsLk89uWUFq6EnFSiVXrL6lQUxsREAEREAER8EhA6y8egam6CIiACIiACIiACIiACIiACIiACIiACKSHwFVpuNCGWgW8eWQIAIqmqYhAaAhIMC00QyFHREAEREAEREAERMATgY6WWNqfY7R63koK/NSTRVUWAREQAREQAREQAREQAREQAREQAREQAREQAREQgdwjwD3vLtZzZAL3/2ElE38QghDPBrDE9uOvf/0r3nnnnRC4JRdEQAREQAREIL8InHLKKfjPf/4THdQ5AJbmV5SKRgQSE5Bgmt4QERABm4AE0/LqXegM4NGQRMTJFpNkiqjUhsQ3rb+EZCDkhgiIgAiIQH4T0PpLfo+vohMBERABERABERABERABERABERABEcgZAlcCmByQtz9Z+z/cA9oekE2ZEYFACUgwLVCcMiYCIiACIiACIiACaSdwqCWUdkWMnn6xhNJ0K3rah0EdiIAIiIAIiIAIiIAIiIAIiIAIiIAIiIAIiIAIZJlAqSihtMMS+ML10mEANmTZ3+juKwD4Jvp/7Nq1CyVLlgyRi3JFBERABERABHKbwC+//IJSpThdKFIq6iBnbo+rvPdOQIJp3pmphQjkKwEJpuXVyIZBMO1dAEMBTAgxWa2/hHhw5JoIiIAIiEB+END6S36Mo6IQAREQAREQAREQAREQAREQAREQARHICwLUHZjiM5Kfrf0fCqVt82lLzUUgrQQkmJZWvDIuAiIgAiIgAiIgAoESaG8l9h0Yw+ocSyztw0B7lDEREAEREAEREAEREAEREAEREAEREAEREAEREAERCBeBA6y10C4AYq2V2t4OB8BnU7jcj3jDtdxj7f968803Ua9evZC6KrdEQAREQAREIPcILF++HGeeeWa04x/tORh6XO5FIo9FwB8BCab546fWIpBPBCSYlk+jiU4ARmQpovesRJnxWerfa7daf/FKTPVFQAREQAREwAMBrb94gKWqIiACIiACIiACIiACIiACIiACIiACIpBeApcDmJpiF78CoEgany0p2lAzEcgoAQmmZRS3OhMBERABERABERCBlAjwtksm9v0tTuu7rINoKRlXIxEQAREQAREQAREQAREQAREQAREQAREQAREQARHIAQLlAVAkreueiyX477EKD20Ms9ZT/xvymCYDuNL2ccSIEejUifnOKiIgAiIgAiIgAkEQGDlyJDp37hxtirfoXhWEbdkQgVwiIMG0XBot+SoC6SUgwbT08s2w9WwIpq2xkmT+meFY/Xan9Re/BNVeBERABERABBIQ0PqLXg8REAEREAEREAEREAEREAEREAEREAERCA2BdgCe9ejNbmv/ZyiALz22VXURyCoBCaZlFb86FwEREAEREAEREIGkBNpaYmhVYtRcaCUHvpvUiiqIgAiIgAiIgAiIgAiIgAiIgAiIgAiIgAiIgAiIQG4SONASSqNYWpk4IfwUJZSWK7fbUfiNh0xMufrqqzFp0qTcHCF5LQIiIAIiIAIhJNC+fXs888wz0Z7dac0XQuitXBKB9BGQYFr62MqyCOQaAQmm5dqIJfT3dgAjMxTRWmv9YlyG+gu6G62/BE1U9kRABERABEQgioDWX/Q6iIAIiIAIiIAIiIAIiIAIiIAIiIAIiEBoCFCPYJoHb3h+dQiAsF9O7CEkVS0kAhJMK6TRVqwiIAIiIAIiIAK5RGB/68D+TXGc7gngoVwKSL6KgAiIgAiIgAiIgAiIgAiIgAiIgAiIgAiIgAiIgAcCh0UJpZWK024HgOHWWup2D7bDUPVMAG/YjlSvXh0bNmwIg1/yQQREQAREQATygkCNGjWwcePG6FjOAvBmXgSnIETAAwEJpnmApaoikOcEJJiWVwN8G4BRaY5onSWU9mSa+0m3ea2/pJuw7IuACIiACBQ0Aa2/FPTwK3gREAEREAEREAEREAEREAEREAEREIFwEWgDYLoLl3jmlkJpn7uoqyoiEFoCEkwL7dDIMREQAREQAREQgQIm0NJK8KsRg8HrAHjz5aoC5qPQRUAEREAEREAEREAEREAEREAEREAEREAEREAE8pdAVWsNtAuAePvZ2yyhNB7c+D6HUfwEoLTtP0Vdjj766BwOR66LgAiIgAiIQDgIfPLJJ6AYaVTZCYAXVqmIQMERkGBawQ25AhaBuAQkmJZXL0c6BdM+tJJkxuYRMa2/5NFgKhQREAEREIHwEND6S3jGQp6IgAiIgAiIgAiIgAiIgAiIgAiIgAiIAIDWAGYkIDHS2gPaJFoikA8EJJiWD6OoGERABERABERABPKFwL6WUFrnOAH12/P/78+XYBWHCIiACIiACIiACIiACIiACIiACIiACIiACIiACEQRoKoJRdI6JaDyP2sNlUJpP+cBvfkAmtlx/POf/8S1116bB2EpBBEQAREQARHILoHx48fj73//e7QTCwA0z65X6l0EREAEREAEREAEAiNwK4DRgVnba+gjAEMB/CNgu2Ewp/WXMIyCfBABERABEcg7Alp/ybshVUAiIAIiIAIiIAIiIAIiIAIiIAIiIAK5TaAVgOdihMA9pSEAPsnt8OS9CBQlIME0vREiIAIiIAIiIAIiEA4C51qJfifEcOffVqLgsnC4Ki9EQAREQAREQAREQAREQAREQAREQAREQAREQAREIDACx1nrnzcnsPg5AIqkDQOwO7Ces2+oF4D+tht/+9vfwAQjFREQAREQAREQAX8EKEA6YcKEaCO9AQzwZ1WtRUAEREAEREAERCA0BIIUTFtvCaU9HprogndE6y/BM5VFERABERABETAXwGj9RS+CCIiACIiACIiACIiACIiACIiACIiACISGwKUAZkV585i1B/RxaDyUIyIQIAEJpgUIU6ZEQAREQAREQAREIEUCDwO4O07bQQDuTdGumomACIiACIiACIiACIiACIiACIiACIiACIiACIhAWAmcZAmldUzgIG+0o1DaiLAG4dOvBgBes21UqVIFmzdv9mlSzUVABERABERABKpWrYrPP6feaqQ0BKDLqfRqiIAIiIAIiIAI5AuBWwCM8RnMBgBDADBZJt+L1l/yfYQVnwiIgAiIQFYIaP0lK9jVqQiIgAiIgAiIgAiIgAiIgAiIgAiIgAjEI3AJgOcBPGHtAX0kVCKQzwQkmJbPo6vYREAEREAEREAEwk7gHADDAJwaw9H3rWTBV8MehPwTAREQAREQAREQAREQAREQAREQAREQAREQAREQAQ8ETgHQFcA1CdrwoAaF0gohafebPbFWsFn8+9//Ru3atT3gVFUREAEREAEREIFoAm+99Rbq1KnkeKNuAAAgAElEQVQT/b+2A6goSiIgAiIgAiIgAiKQRwRu9rFmshHAUACj84iHm1C0/uKGkuqIgAiIgAiIgEsCWn9xCUrVREAEREAEREAEREAEREAEREAEREAERCBzBC4GwLO3H2SuS/UkAtkjIMG07LFXzyIgAiIgAiIgAoVNoD+AXnEQMBGQCYMqIiACIiACIiACIiACIiACIiACIiACIiACIiACIpAvBE6zLom4KkFAa61LJp7Ml6BdxDENQFu73sCBA9GzZ08XzVRFBERABERABEQgFoEHH3wQ9913X/SPpgNoJ1oiIAIiIAIiIAIikEcEUhFM+8QSShuVRxy8hKL1Fy+0VFcEREAEREAEkhDQ+oteEREQAREQAREQAREQAREQAREQAREQAREQAREQgWwSkGBaNumrbxEQAREQAREQgUIkUM9K+OM/nWW9JZT20v9n707AdZ3L/YF/k4oGGg0ZqiOO0kQSmTPHznAUmVWKsO1tHqIyZLa3jUhHxi3FCW0yyxjhoERFOsc85F+ok1Lp793n2Z1led93r7X2Wu/7DJ/3utalrN/zu+/783uubV/3Ws/9NBFGzQQIECBAgAABAgQIECBAgAABAgQI1FLgY8WgtH8OBWtT5U+TtF4kcVotBboX9dkkp8xYssIKK+T6669vIIOSCRAgQIDA6AisuOKKueGGGwZu9rkk3x6d3e1CgAABAgQIECiFwBeTnDTETB5IcnSS44a4vq7L9F/qerLqIkCAAIG+COi/9IVdUAIECBAgQIAAAQIECBAgQIAAAQIECgED09wKBAgQIECAAIHeCXw5yUEdwp1YDEv7S+/SEYkAAQIECBAgQIAAAQIECBAgQIAAAQJjJrBS0fPcoEuE24pBaVPHLIvybzx/kkcHpvnQQw9lwQUXLH/mMiRAgAABAiUTePjhh7PQQgsNzurtSR4rWarSIUCAAAECBAjMisBQBqY9mOSYJMfOSqAaXav/UqPDVAoBAgQI9FdA/6W//qITIECAAAECBAgQIECAAAECBAgQIJAYmOYuIECAAAECBAiMvcCSSSYlWblNqNYvp01M8v2xT0MEAgQIECBAgAABAgQIECBAgAABAgQIjLnAakXPc90ukW4qBqV9b8yzqUaAa5O0BsxN/5xwwgn50pe+VI3MZUmAAAECBEok8I1vfCM77rjjwIyu6/Az2hJlLRUCBAgQIECAwLAFvpDkmx2ueqgYlDZ52LvW/wL9l/qfsQoJECBAoAcC+i89QBaCAAECBAgQIECAAAECBAgQIECAAIGuAgamuUEIECBAgAABAmMrsEeSIzqE+Hbx4OCzY5uC3QkQIECAAAECBAgQIECAAAECBAgQIDDmAmsnmZBkrS6Rri9eLnH+mGdTrQC7JTlqRsprrLFGLr/88mpVIFsCBAgQIFACgTXXXDNXXHHFwEx2T3J0CVKTAgECBAgQIEBgNAW2S3LyoA0fKf7e03qpp097Af0XdwYBAgQIEBgFAf2XUUC0BQECBAgQIECAAAECBAgQIECAAAECsyRgYNos8bmYAAECBAgQINBR4L3Fg39rtlnxRDEo7Tv8CBAgQIAAAQIECBAgQIAAAQIECBAgUHGBccWgtI93qePqJJOTTKt4rWOV/iJJfj1w84ceeigLLrjgWMWzLwECBAgQqJ3Aww8/nIUWWmhwXe9Ocn/tilUQAQIECBAg0HSBgQPTHk1yjCGxQ7ol9F+GxGQRAQIECBDoLKD/4u4gQIAAAQIECBAgQIAAAQIECBAgQKAMAgamleEU5ECAAAECBAjUTWB8MSxttjaFTS2Gpf22bkWrhwABAgQIECBAgAABAgQIECBAgACBRglsWPQ6V+xS9WXFoLRLGyUzsmKvS/JPy2OOOSYTJ04c2U6uIkCAAAECDRSYNGlSdt1114GVX59kpQZSKJkAAQIECBCov0BrYNrXBgxK+0f9Sx61CvVfRo3SRgQIECDQRAH9lyaeupoJECBAgAABAgQIECBAgAABAgQIlE/AwLTynYmMCBAgQIAAgeoKtN5COSnJuDYlPF08PHhadcuTOQECBAgQIECAAAECBAgQIECAAAECBPLpJBOSLNfF4qJiUNpVvIYs0HoRx7EzVi+77LK56aabhnyxhQQIECBAoOkCyy23XG6++eaBDLskmdJ0F/UTIECAAAECtRT4fJJTk/y9ltWNbVH6L2Pra3cCBAgQqLmA/kvND1h5BAgQIECAAAECBAgQIECAAAECBCoiYGBaRQ5KmgQIECBAgEDpBb5YDEubs02m5xXD0h4ufRUSJECAAAECBAgQIECAAAECBAgQIECAQHuBzYtBaUt3Abqg6JNeB3HYAvMleWzgVf/5n/+ZpZZaatgbuYAAAQIECDRN4Pbbb8+HP/zhwWXPn+TxplmolwABAgQIECBAoKuA/osbhAABAgQIjFBA/2WEcC4jQIAAAQIECBAgQIAAAQIECBAgQGDUBQxMG3VSGxIgQIAAAQINE1ggyeQkG7ep+7liUNo3G2aiXAIECBAgQIAAAQIECBAgQIAAAQIE6iOwTTEo7YNdSjq36JP+uD5l96WS7yfZcEbkXXfdNUcffXRfEhGUAAECBAhUSWC33XbLMcccMzDl85NsVKUa5EqAAAECBAgQINAzAf2XnlELRIAAAQJ1EtB/qdNpqoUAAQIECBAgQIAAAQIECBAgQIBAtQUMTKv2+cmeAAECBAgQ6K9A60HB1m/ev6lNGtOKYWn39zdF0QkQIECAAAECBAgQIECAAAECBAgQIDAigc8XPc73drn67GJQ2q0jiuCiwQKtF3O0hs9N/7ztbW/Lk08+SYkAAQIECBCYicA888yT3/72twNXfSrJeeAIECBAgAABAgQItBHQf3FbECBAgACBEQjov4wAzSUECBAgQIAAAQIECBAgQIAAAQIECIyJgIFpY8JqUwIECBAgQKDmAm9NMinJFm3qfKF4iHBKzQ2UR4AAAQIECBAgQIAAAQIECBAgQIBAPQV2SDIhyWJdyju9GJR2Zz0J+lrVw0kWmJHB6aefnq222qqvCQlOgAABAgTKLHDGGWdk6623HpjiI0kWLHPOciNAgAABAgQIEOi7gP5L349AAgQIECBQJQH9lyqdllwJECBAgAABAgQIECBAgAABAgQI1F/AwLT6n7EKCRAgQIAAgdEV2LQYljZfm20vL4al3TO6Ie1GgAABAgQIECBAgAABAgQIECBAgACBMRcYXwxKe1eXSKcU/dG7xzyb5gY4JMm+M8pfZZVV8qMf/ai5GionQIAAAQIzEVh11VVzzTXXDFz19ST7gSNAgAABAgQIECDQRUD/xe1BgAABAgSGIaD/MgwsSwkQIECAAAECBAgQIECAAAECBAgQGHMBA9PGnFgAAgQIECBAoCYCbygeBPxch3r2THJkTWpVBgECBAgQIECAAAECBAgQIECAAAECzRCYrXgJxIQkC3Yp+aQkk5P8qhksfa3y3UnuG5jBj3/84yy33HJ9TUpwAgQIECBQRoGbbropH/vYxwantmiSX5cxXzkRIECAAAECBAiURkD/pTRHIRECBAgQKLuA/kvZT0h+BAgQIECAAAECBAgQIECAAAECBJonYGBa885cxQQIECBAgMDwBTYshqW9o82l1yVpPUx4x/C3dQUBAgQIECBAgAABAgQIECBAgAABAgT6IvCaoq85Mcm8XTI4rhiU9pu+ZNncoOcl+bcZ5W+zzTY59dRTm6uhcgIECBAg0EFg2223zWmnnTbwu/+RZGNgBAgQIECAAAECBIYgoP8yBCRLCBAgQICA/ot7gAABAgQIECBAgAABAgQIECBAgACBsgkYmFa2E5EPAQIECBAgUCaBVxeD0r7UIan9kxxcpoTlQoAAAQIECBAgQIAAAQIECBAgQIAAgS4Cry8GpbVeAvGWDuv+UQxJm5TkIZp9EVgryaUDIz/wwANZeOGF+5KMoAQIECBAoIwCDz74YN7xjpe972rtJJeVMV85ESBAgAABAgQIlE5A/6V0RyIhAgQIECibgP5L2U5EPgQIECBAgAABAgQIECBAgAABAgQItAQMTHMfECBAgAABAgTaC3yiGJa2WJtv/6R4qPBmeAQIECBAgAABAgQIECBAgAABAgQIEKiAwJsGDEqbq0O+zw8YlPZ4BWqqe4qtPvQyM4rcc889c/jhh9e9ZvURIECAAIEhC+y111454ogjBq6/JclHh7yBhQQIECBAgAABAgQS/Rd3AQECBAgQ6CKg/+L2IECAAAECBAgQIECAAAECBAgQIECgjAIGppXxVOREgAABAgQI9FvgmCQTOyRxSJIv9ztB8QkQIECAAAECBAgQIECAAAECBAgQIDAEgbcVvc4JSebssP5/ikFpk5M8NYQ9LemNwDZJTp0R6rWvfW0effTRzD333L2JLgoBAgQIECixwDPPPJO3v/3t+dOf/jQwy22TnFbitKVGgAABAgQIECBQPgH9l/KdiYwIECBAoCQC+i8lOQhpECBAgAABAgQIECBAgAABAgQIECDwMgED09wUBAgQIECAAIH/E1gtyaQk72+DcmfxYOE1wAgQIECAAAECBAgQIECAAAECBAgQIFBygbcnaQ1Ja70YYvYOuT5T9ENbg9Ja/9unfAK/TrLIjLQOPPDA7L///uXLUkYECBAgQKDHAgcddFAOOOCAgVHvT/LuHqchHAECBAgQIECAQD0E9F/qcY6qIECAAIFRFtB/GWVQ2xEgQIAAAQIECBAgQIAAAQIECBAgMGoCBqaNGqWNCBAgQIAAgYoLHJpk7w41HJVkj4rXJ30CBAgQIECAAAECBAgQIECAAAECBOov8I5iUFprWFqnz1NJWkPSWi+P+FP9SSpd4S7FWU0v4s1vfnMefvjhzDnnnJUuSvIECBAgQGBWBJ577rksuOCC+d3vfjdwm9bffY6dlX1dS4AAAQIECBAg0FgB/ZfGHr3CCRAgQKCTgP6Le4MAAQIECBAgQIAAAQIECBAgQIAAgTILGJhW5tORGwECBAgQINALgRWKBwOXbhPsF0kmJrmsF4mIQYAAAQIECBAgQIAAAQIECBAgQIAAgREKLFL0Mnfscv1jxfCt1rC050cYx2W9F3gkydtnhD3ooIPy5S9/ufdZiEiAAAECBEoicPDBB2f//fcfmM2jSRYoSXrSIECAAAECBAgQqKaA/ks1z03WBAgQIDBGAvovYwRrWwIECBAgQIAAAQIECBAgQIAAAQIERkXAwLRRYbQJAQIECBAgUFGBryb5SofcjyseMPx7RWuTNgECBAgQIECAAAECBAgQIECAAAEC9RdYPMmEJF/sUuqDAwal/aP+JLWrcLckR82oau65586DDz6Yueaaq3aFKogAAQIECMxM4Nlnn83CCy+cZ555ZuDS3ZMcPbNrfZ8AAQIECBAgQIBAFwH9F7cHAQIECBAoBPRf3AoECBAgQIAAAQIECBAgQIAAAQIECJRdwMC0sp+Q/AgQIECAAIGxEPhIkklJlm+z+W+KQWk/GIvA9iRAgAABAgQIECBAgAABAgQIECBAgMAoCLy/GJT22S57tXqdrT7o8aMQzxb9FXgoyYIzUth3331zyCGH9Dcj0QkQIECAQB8E9ttvv3z9618fGPnhJAv1IRUhCRAgQIAAAQIE6ieg/1K/M1URAQIECIxAQP9lBGguIUCAAAECBAgQIECAAAECBAgQIECgpwIGpvWUWzACBAgQIECgBAL7JHnJb9EPyOnkYljan0qQpxQIECBAgAABAgQIECBAgAABAgQIECAwWGCpYlDall1ofpVkcpKT8NVGYHySY2dUM9tss+W///u/s9BC5sPU5oQVQoAAAQIzFXjooYfyzne+My+88MLAtbskmTLTiy0gQIAAAQIECBAgMHMB/ZeZG1lBgAABAjUX0H+p+QErjwABAgQIECBAgAABAgQIECBAgEBNBAxMq8lBKoMAAQIECBCYqcAHkkxK8vE2Kx8pBqWdO9NdLCBAgAABAgQIECBAgAABAgQIECBAgEDvBZYpepibdgn982JQ2im9T0/EHgj8Msm/zoiz/fbb58QTT+xBWCEIECBAgEA5BHbYYYecdNJL5sG2hsQuXo7sZEGAAAECBAgQIFATAf2XmhykMggQIEBgZAL6LyNzcxUBAgQIECBAgAABAgQIECBAgAABAr0VMDCtt96iESBAgAABAv0R2DXJ0R1Cn148aPj7/qQmKgECBAgQIECAAAECBAgQIECAAAECBDoKLJ9kQpKNuxjdWbws4gyOtRbYOslpAyu85ZZb8pGPfKTWRSuOAAECBAi0BG699dYss0xrfuxLPtskaf2s14cAAQIECBAgQIDAaAnov4yWpH0IECBAoHIC+i+VOzIJEyBAgAABAgQIECBAgAABAgQIEGisgIFpjT16hRMgQIAAgUYILJZkcpJ12lT7VDEo7axGSCiSAAECBAgQIECAAAECBAgQIECAAIEqCaxSDEpbv0vStxaD0r5TpcLkOksC1ydZYcYO6667bi666KJZ2tDFBAgQIECgCgLrrbdeLr744oGp3pBkxSrkLkcCBAgQIECAAIHKCei/VO7IJEyAAAECoyGg/zIaivYgQIAAAQIECBAgQIAAAQIECBAgQKAXAgam9UJZDAIECBAgQKAfAjsmOSbJq9sEP6cYlvZ4PxITkwABAgQIECBAgAABAgQIECBAgAABAh0E1igGpX2ii9CPixdFnEuxcQJrJbl0YNXf+c53summmzYOQsEECBAg0ByBc845J5/5zGcGF7x2ksuao6BSAgQIECBAgACBHgrov/QQWygCBAgQKIeA/ks5zkEWBAgQIECAAAECBAgQIECAAAECBAgMTcDAtKE5WUWAAAECBAhUR+AdSSYl2bBNyn8oBqWdUp1yZEqAAAECBAgQIECAAAECBAgQIECAQAME1il6l62BaZ0+1xaD0i5ogIcSOwtMTbLZjG8vuuiiuffee3kRIECAAIHaCiy22GK57777BtZ3dpLNa1uwwggQIECAAAECBMogoP9ShlOQAwECBAj0TED/pWfUAhEgQIAAAQIECBAgQIAAAQIECBAgMAoCBqaNAqItCBAgQIAAgdIIfK4YlvaGNhmdXzxw+EBpspUIAQIECBAgQIAAAQIECBAgQIAAAQJNF/hkkglJVu0CcVXR97y46Vjqny6w6IsD014yIW2//fbLwQcfjIcAAQIECNRO4Mtf/nIOOeSQwXUt9uLAtJdMUKtd4QoiQIAAAQIECBDot4D+S79PQHwCBAgQ6JmA/kvPqAUiQIAAAQIECBAgQIAAAQIECBAgQGCUBAxMGyVI2xAgQIAAAQJ9FZiveGBw0zZZ/LV44PAbfc1QcAIECBAgQIAAAQIECBAgQIAAAQIECPyfwL8VfcsVuqBcWvQ9LwdHYJDA/kkOHPjvbr/99iy55JKgCBAgQIBAbQTuuOOOLLXUUoPrOSDJQbUpUiEECBAgQIAAAQJlFtB/KfPpyI0AAQIERkVA/2VUGG1CgAABAgQIECBAgAABAgQIECBAgECPBQxM6zG4cAQIECBAgMCoC2xRPDT41jY7/zDJxCT3jnpUGxIgQIAAAQIECBAgQIAAAQIECBAgQGD4Aq2XPkxI8tEul05LMjnJ1cPf3hUNErgryftm1Lvmmmvmsssua1D5SiVAgACBugustdZaufzyl8yN/XmS99e9bvURIECAAAECBAiUSkD/pVTHIRkCBAgQGG0B/ZfRFrUfAQIECBAgQIAAAQIECBAgQIAAAQK9EDAwrRfKYhAgQIAAAQJjIfCmYlDa1h0237X4/ljEticBAgQIECBAgAABAgQIECBAgAABAgSGI9B68UPr5Q5Ldbno+8WgtOuHs7G1jRUY9+L99IOB1U+ZMiU777xzY0EUToAAAQL1ETjuuOMyfvz4wQV9MklrsKwPAQIECBAgQIAAgV4J6L/0SlocAgQIEOi5gP5Lz8kFJECAAAECBAgQIECAAAECBAgQIEBglAQMTBslSNsQIECAAAECPRX4VDEMbYE2Ua8uHjz8WU8zEowAAQIECBAgQIAAAQIECBAgQIAAAQIvF9g2yYQkH+iC872i33kzQALDFPj3JJ+bcc1rXvOa3H333VlkkUWGuY3lBAgQIECgPAL3339/llhiifzlL38ZmNQpST5fnixlQoAAAQIECBAg0CAB/ZcGHbZSCRAg0BQB/ZemnLQ6CRAgQIAAAQIECBAgQIAAAQIECNRTwMC0ep6rqggQIECAQF0FXls8OPiFDgXum+TQuhavLgIECBAgQIAAAQIECBAgQIAAAQIEKiPQ6mG2BqW9p0vGU4t+539WpiqJlk3gLUnuSTLPjMQ++clP5sILLyxbnvIhQIAAAQJDFlh//fXzgx/8YOD6J5O8N8n/G/ImFhIgQIAAAQIECBAYPQH9l9GztBMBAgQIlERA/6UkByENAgQIECBAgAABAgQIECBAgAABAgRGJGBg2ojYXESAAAECBAj0QeCTxcOD/9Im9o1JJia5tQ95CUmAAAECBAgQIECAAAECBAgQIECAAIEZAl8qepXv7kJyWpLJSX6KjcAoCGyZ5IyB+xx77LEZP378KGxtCwIECBAg0FuBKVOmZJdddhkcdKskZ/Y2E9EIECBAgAABAgQIvERA/8UNQYAAAQK1EdB/qc1RKoQAAQIECBAgQIAAAQIECBAgQIBAYwUMTGvs0SucAAECBAhURuCVxaC0nTtk/LUX//1XK1ONRAkQIECAAAECBAgQIECAAAECBAgQqKNAa7LHhCTv7FLct4pBaffUEUBNfRU4K8nmMzJ4xStekZ/+9Kd5//vf39ekBCdAgAABAsMRuOuuu/LBD34w//jHPwZeNjXJFsPZx1oCBAgQIECAAAECYySg/zJGsLYlQIAAgd4J6L/0zlokAgQIECBAgAABAgQIECBAgAABAgTGTsDAtLGztTMBAgQIECAw6wJrFcPS3tNmq9uSTExyw6yHsQMBAgQIECBAgAABAgQIECBAgAABAgSGLTB7MSStNShtgS5Xn1j0Oe8bdgQXEBiawNuS/CzJfDOWr7zyyrnmmmuGdrVVBAgQIECgBAKrrLJKrr322oGZPJ7kA0l+W4L0pECAAAECBAgQIEBA/8U9QIAAAQKVF9B/qfwRKoAAAQIECBAgQIAAAQIECBAgQIAAgSQGprkNCBAgQIAAgbIKHJlk9w7JHZZkn7ImLi8CBAgQIECAAAECBAgQIECAAAECBGotMEfxMofWoLR5ulQ6JcnkJP9Vaw3FlUXg00m+OzCZffbZJ1//+tfLkp88CBAgQIBAR4F99903hx566ODvb5Lke9gIECBAgAABAgQIlEhA/6VEhyEVAgQIEBiegP7L8LysJkCAAAECBAgQIECAAAECBAgQIECgvAIGppX3bGRGgAABAgSaKrBKkklJPtQG4K7iQcSrmoqjbgIECBAgQIAAAQIECBAgQIAAAQIE+ibwhiStIWkTk7ypQxYvFP3N1qC0h/uWqcBNFTg+yY4Di7/ggguy/vrrN9VD3QQIECBQAYELL7wwG2ywweBMT0iyUwXSlyIBAgQIECBAgEDzBPRfmnfmKiZAgEDlBfRfKn+ECiBAgAABAgQIECBAgAABAgQIECBAYICAgWluBwIECBAgQKBMAgcn2a9DQq0haruWKVm5ECBAgAABAgQIECBAgAABAgQIECDQCIE3F4PSWsPSWkPT2n3+MmBQ2hONUFFkWQXuGPhCkvnmmy+33XZbFlhggbLmKy8CBAgQaLDAI488kqWXXjqPP/74QIU7kyzZYBalEyBAgAABAgQIlF9A/6X8ZyRDAgQIECgE9F/cCgQIECBAgAABAgQIECBAgAABAgQI1E3AwLS6nah6CBAgQIBANQWWKx4m/Gib9O9NMjHJD6tZmqwJECBAgAABAgQIECBAgAABAgQIEKiowLwDBqXN0aGGPyaZXPQ3f1fROqVdL4Flk9w0sKRPfOITufjii+tVpWoIECBAoBYC6667bn74w5f9GLj1s+Oba1GgIggQIECAAAECBOoqoP9S15NVFwECBGoooP9Sw0NVEgECBAgQIECAAAECBAgQIECAAIGGCxiY1vAbQPkECBAgQKAEAvsnObBDHt8ohqU9X4I8pUCAAAECBAgQIECAAAECBAgQIECAQDMEFij6khOSvLJDyb8vBqW1hqU92wwWVVZIYHySYwfmu/fee+fQQw+tUAlSJUCAAIG6C+yzzz457LDDBpe5S5Ipda9dfQQIECBAgAABArUQ0H+pxTEqggABAvUW0H+p9/mqjgABAgQIECBAgAABAgQIECBAgEBTBQxMa+rJq5sAAQIECPRfYMnigcKV2qTyQPFA4vn9T1MGBAgQIECAAAECBAgQIECAAAECBAg0ROCdSVpD0lqDOjp9fptkUtHbfK4hLsqspsBpSbYemPpZZ52VzTffvJrVyJoAAQIEaiUwderUbLHFFoNrOj3JNrUqVDEECBAgQIAAAQJ1F9B/qfsJq48AAQIVFtB/qfDhSZ0AAQIECBAgQIAAAQIECBAgQIAAga4CBqa5QQgQIECAAIF+COyZ5PAOgU8phqX9oR+JiUmAAAECBAgQIECAAAECBAgQIECAQOMEFi0GpX2pS+WPDhiU9rfGCSm4igKvSnJLkg/NSP5Vr3pVfvzjH2fppZeuYj1yJkCAAIGaCNx222352Mc+lr/+9a8DK7ozyTJJXvIva1KyMggQIECAAAECBOoroP9S37NVGQECBCotoP9S6eOTPAECBAgQIECAAAECBAgQIECAAAECMxEwMM0tQoAAAQIECPRS4L3FQ4Vrtgn6eDEo7ZxeJiQWAQIECBAgQIAAAQIECBAgQIAAAQKNFWj1Kyck2a6LwANJJhdfjYVSeGUFlkpyc5LWw7vTP0sssURuvPHGzD333JUtSuIECD3os20AACAASURBVBAgUF2BZ555Jssvv3zuvvvugUW0hqQtm+T26lYmcwIECBAgQIAAgQYL6L80+PCVToAAgTIK6L+U8VTkRIAAAQIECBAgQIAAAQIECBAgQIDAaAoYmDaamvYiQIAAAQIEugmML4alzdZm0VnFsLSnEBIgQIAAAQIECBAgQIAAAQIECBAgQGCMBT5Q9CO36RLn18WQtBPGOBfbExhrgc2TtHrw//yMGzcuP/jBD8Y6rv0JECBAgMDLBD75yU9m2rRpg//9Fkmm4iJAgAABAgQIECBQYQH9lwofntQJECBQNwH9l7qdqHoIECBAgAABAgQIECBAgAABAgQIEBgsYGCae4IAAQIECBAYa4FFikFp49oEejrJhCSnj3US9idAgAABAgQIECBAgAABAgQIECBAoPECHy76ka2hHJ0+vyz6mSc3XgtAnQQOTLL/wIJ22mmnHHfccXWqUS0ECBAgUHKBnXfeOccff/zgLA9KckDJU5ceAQIECBAgQIAAgaEI6L8MRckaAgQIEBhTAf2XMeW1OQECBAgQIECAAAECBAgQIECAAAECJREwMK0kByENAgQIECBQU4EvFg8XztmmvnOTTEzySE1rVxYBAgQIECBAgAABAgQIECBAgAABAuUQWLYYlLZJl3TuKnqZp5YjZVkQGHWBqUk2G7jr4Ycfnj333HPUA9mQAAECBAgMFjjiiCOy1157Df7XZyfZnBYBAgQIECBAgACBGgnov9ToMJVCgACBqgnov1TtxORLgAABAgQIECBAgAABAgQIECBAgMBIBQxMG6mc6wgQIECAAIFuAgsWDxdu3GbRc8XDiScjJECAAAECBAgQIECAAAECBAgQIECAwBgKrFj0IjfqEuP2JJOTnDmGediaQBkEZktyfZKPDUzmjDPOyJZbblmG/ORAgAABAjUVOPPMM7PVVlsNru7HSVp/V3uhpmUriwABAgQIECBAoJkC+i/NPHdVEyBAoO8C+i99PwIJECBAgAABAgQIECBAgAABAgQIECDQQwED03qILRQBAgQIEGiIwDbFsLQ3tql3WpKJSe5viIUyCRAgQIAAAQIECBAgQIAAAQIECBDovcCqxaC0T3YJ/ZNiUNo5vU9PRAJ9E3hnkuuSLDQwg0suuSRrr71235ISmAABAgTqK3DppZdmnXXWGVzgQ0lWSvLf9a1cZQQIECBAgAABAg0W0H9p8OErnQABAv0Q0H/ph7qYBAgQIECAAAECBAgQIECAAAECBAj0U8DAtH7qi02AAAECBOol8LZiUNrmbcpqvRm8NShtSr1KVg0BAgQIECBAgAABAgQIECBAgAABAiUSWLMYlPayqRwDcryx6GP+R4nylgqBXgosn+TaJK+cEfQNb3hDrrrqqnzkIx/pZR5iESBAgEDNBW699dasttpq+cMf/jCw0r8nWTlJ6+9kPgQIECBAgAABAgTqKqD/UteTVRcBAgRKJqD/UrIDkQ4BAgQIECBAgAABAgQIECBAgAABAj0RMDCtJ8yCECBAgACB2gt8pnjIcN42lV5eDEu7p/YKCiRAgAABAgQIECBAgAABAgQIECBAoB8C6xaD0lbvEvyaJJOTXNiPBMUkUDKBf0ty3sCcFl544VxxxRVZbLHFSpaqdAgQIECgigL33ntv1lhjjTz44IOD0984icG1VTxUORMgQIAAAQIECAxXQP9luGLWEyBAgMCwBPRfhsVlMQECBAgQIECAAAECBAgQIECAAAECNRIwMK1Gh6kUAgQIECDQB4G5ikFpn+0Qe88kR/YhLyEJECBAgAABAgQIECBAgAABAgQIEKi/wPrFyxpW7lLqFcWgtB/Wn0OFBIYlsH2SEwde8b73vS+XX3555p9//mFtZDEBAgQIEBgo8Nhjj2XNNdfMz3/+88EwOyQ5iRYBAgQIECBAgACBBgnovzTosJVKgACBXgrov/RSWywCBAgQIECAAAECBAgQIECAAAECBMomYGBa2U5EPgQIECBAoDoCGxXD0hZuk/K1xYOKd1SnHJkSIECAAAECBAgQIECAAAECBAgQIFARgY2TTEiyfJd8WwPSJr+4pjUwzYcAgfYC+yY5ZOC3lllmmVx22WV54xvfyIwAAQIECAxb4Omnn85aa62VW265ZfC1+yX5+rA3dAEBAgQIECBAgACB6gvov1T/DFVAgACBUgnov5TqOCRDgAABAgQIECBAgAABAgQIECBAgEAfBAxM6wO6kAQIECBAoOICrykGpbXeAN7us3+Sgyteo/QJECBAgAABAgQIECBAgAABAgQIECifwGeKQWnLdEntB0X/8prypS8jAqUUODzJngMzW2mllXLJJZfkta99bSkTlhQBAgQIlFPgT3/6U9ZZZ51cd911gxM8Isle5cxaVgQIECBAgAABAgR6IqD/0hNmQQgQIFB/Af2X+p+xCgkQIECAAAECBAgQIECAAAECBAgQmLmAgWkzN7KCAAECBAgQ+D+BdYuHDRdtg3JzkolJWv/0IUCAAAECBAgQIECAAAECBAgQIECAwGgJbFUMSluyy4b/kWRykhtGK6h9CDRI4IQkXxpY72qrrZaLL744r3lN6x0qPgQIECBAoLvAX/7yl6y77rq56qqrBi/8RpId+REgQIAAAQIECBAgEP0XNwEBAgQIzJKA/sss8bmYAAECBAgQIECAAAECBAgQIECAAIEaCRiYVqPDVAoBAgQIEBhjgUnFQ4ntwhycZP8xjm97AgQIECBAgAABAgQIECBAgAABAgSaJfDZ4iUN7+tS9jnFoLSfNItGtQRGXeDbSbYduOvqq6+eiy66yNC0Uae2IQECBOol0HpYd7311suVV145uLBTk7T+PudDgAABAgQIECBAgMD/Cui/uBMIECBAYEQC+i8jYnMRAQIECBAgQIAAAQIECBAgQIAAAQI1FTAwraYHqywCBAgQIDCKAqsnaQ1La/dQ4h3FA4vXjmI8WxEgQIAAAQIECBAgQIAAAQIECBAg0GyBLxYvb1i8C8OZxaC025tNpXoCoypwVpLNB+642mqrZdq0aZlzzjlHNZDNCBAgQKAeAs8991zGjRuXq666anBBU5NsUY8qVUGAAAECBAgQIEBgVAX0X0aV02YECBCov4D+S/3PWIUECBAgQIAAAQIECBAgQIAAAQIECAxPwMC04XlZTYAAAQIEmiZwWJK9OhR9ZJI9mwaiXgIECBAgQIAAAQIECBAgQIAAAQIExkxgp2JQ2iJdIpxavODhrjHLwsYEmi1wdpLPDCRYeeWVc+GFF2buuedutozqCRAgQOAlAs8880zWX3/9XHvty96t9Z0km+EiQIAAAQIECBAgQKCjgP6Lm4MAAQIEhiSg/zIkJosIECBAgAABAgQIECBAgAABAgQIEGiYgIFpDTtw5RIgQIAAgSEKrFA8dLh0m/X3JJmY5PIh7mUZAQIECBAgQIAAAQIECBAgQIAAAQIEugm0+o0TkizcZdHJSSYn+QVKAgTGXOBlD+1+9KMfzQUXXJD55ptvzIMLQIAAAQLlF3j88cezwQYb5Cc/+cngZA1LK//xyZAAAQIECBAgQKAcAvov5TgHWRAgQKC0AvovpT0aiREgQIAAAQIECBAgQIAAAQIECBAg0GcBA9P6fADCEyBAgACBEgp8NclXOuQ1pRiW9kIJ85YSAQIECBAgQIAAAQIECBAgQIAAAQLVEXhVMSStNSxt/i5pn1AMSvt1dUqTKYFaCJyVZPOBlbz//e/P+eefn0UWWaQWBSqCAAECBEYmcP/992fDDTfMXXfdNXiDqUm2GNmuriJAgAABAgQIECDQSAH9l0Yeu6IJECAwcwH9l5kbWUGAAAECBAgQIECAAAECBAgQIECAQHMFDExr7tmrnAABAgQIDBb4SJJJSZZvQ3N/MShtGjYCBAgQIECAAAECBAgQIECAAAECBAjMgsBri0FpE5K8rcs+k4tBaQ/MQiyXEiAwawLfTrLtwC3e9a535bzzzstSSy01azu7mgABAgQqKXD77bdn4403zn/9138Nzv/UJJ+tZFGSJkCAAAECBAgQINBfAf2X/vqLToAAgdIJ6L+U7kgkRIAAAQIECBAgQIAAAQIECBAgQIBAyQQMTCvZgUiHAAECBAj0SWCfJF/vEPubxbC05/qUm7AECBAgQIAAAQIECBAgQIAAAQIECFRfYO4Bg9Le2KGcvxVD0lrD0h6pfskqIFALgROSfGlgJW9605ty7rnnZrXVVqtFgYogQIAAgaEJXHXVVfnUpz6V3//+94Mv+EaSHYe2i1UECBAgQIAAAQIECLQR0H9xWxAgQIDAdAH9FzcCAQIECBAgQIAAAQIECBAgQIAAAQIEZi5gYNrMjawgQIAAAQJ1FvhAkklJPt6myNYDiROSnFdnALURIECAAAECBAgQIECAAAECBAgQIDCmAm8pXsjQ6jW+rkOk1ssaWkPSWl9Pjmk2NidAYCQCRyTZY/CF55xzTjbZZJOR7OcaAgQIEKiYwHe/+91suumm7bI+MsmeFStHugQIECBAgAABAgTKKKD/UsZTkRMBAgR6KKD/0kNsoQgQIECAAAECBAgQIECAAAECBAgQqLSAgWmVPj7JEyBAgACBWRLYNcnRHXY4LUnr+y97PfgsRXQxAQIECBAgQIAAAQIECBAgQIAAAQJNEZiveCHDxCSv7lD0H4oXOrQGpelFNuXOUGdVBb6c5KDByR977LEZP358VWuSNwECBAgMQWDKlCnZZZdd2q3cP8nBQ9jCEgIECBAgQIAAAQIEhiag/zI0J6sIECBQOwH9l9odqYIIECBAgAABAgQIECBAgAABAgQIEBhDAQPTxhDX1gQIECBAoKQC/1o8hLhOm/yeStJ6gPGskuYuLQIECBAgQIAAAQIECBAgQIAAAQIEyi2wUDEobUKS2Tqk+rskrSFpk5L8sdzlyI4AgQECOyY5frDI3nvvnUMPPRQUAQIECNRQYJ999slhhx3WrrKdkpxQw5KVRIAAAQIECBAgQKDfAvov/T4B8QkQINBjAf2XHoMLR4AAAQIECBAgQIAAAQIECBAgQIBA5QUMTKv8ESqAAAECBAgMS6D1yzSthxBf1eaqc4phaY8Pa0eLCRAgQIAAAQIECBAgQIAAAQIECBAgkLyr6C/u3AXjiWJQWmtY2p+hESBQSYFNkrR+nvCSz+abb56zzvIulkqeqKQJECDQQWCLLbbI1KlT23130yTfBUeAAAECBAgQIECAwJgJ6L+MGa2NCRAgUC4B/ZdynYdsCBAgQIAAAQIECBAgQIAAAQIECBCohoCBadU4J1kSIECAAIFZFXhnMShtgzYb/aF4kPGUWQ3iegIECBAgQIAAAQIECBAgQIAAAQIEGiewWJIJSXboUvnDAwal/b1xQgomUD+BVYuhafMMLG3FFVfMmWeemXe84x31q1hFBAgQaJDAAw88kC233DLXX3/94KqfTNIalvajBnEolQABAgQIECBAgEC/BPRf+iUvLgECBHogoP/SA2QhCBAgQIAAAQIECBAgQIAAAQIECBCorYCBabU9WoURIECAAIF/Cny+GJb2+jYm5xfD0h7gRYAAAQIECBAgQIAAAQIECBAgQIAAgWEILFEMSmv1Hzt9/rvoTU4Zxr6WEiBQDYHFk5ydZMmB6S6wwAI544wz8vGPf7waVciSAAECBF4icPXVV2errbbKI488MljmjiSbvTgw7ZfICBAgQIAAAQIECBDomYD+S8+oBSJAgEDvBPRfemctEgECBAgQIECAAAECBAgQIECAAAEC9RQwMK2e56oqAgQIECDQEpi/eBhxkzYczxeD0r6BigABAgQIECBAgAABAgQIECBAgAABAsMQ+FAxKG3rLtfcl2RyEv3HYcBaSqCCAm9IclaSTw7O/cQTT8z2229fwZKkTIAAgeYKnHTSSdlhhx3aAfwgyRZJ/tBcHZUTIECAAAECBAgQ6JuA/kvf6AUmQIDA6Avov4y+qR0JECBAgAABAgQIECBAgAABAgQIEGiegIFpzTtzFRMgQIBAMwS2LIalvaVNuT8shqXd2wwKVRIgQIAAAQIECBAgQIAAAQIECBAgMAoCSxd9xc267HVPMSjtW6MQzxYECFRHYEqSnQenu8suu2Ty5NbsRB8CBAgQKLvAhAkTcuyxx7ZL87gk48uev/wIECBAgAABAgQINEBA/6UBh6xEAgTqLaD/Uu/zVR0BAgQIECBAgAABAgQIECBAgAABAr0TMDCtd9YiESBAgACBXgi8uRiUtlWHYLsW3+9FLmIQIECAAAECBAgQIECAAAECBAgQIFB9geWSTEjy6S6l/LQYlHZa9ctVAQECIxTYpfhz4CWXr7766jnllFOy8MILj3BblxEgQIDAWAo8+OCD+dznPpcrr7yyXZjW3wHbTlEby5zsTYAAAQIECBAgQIBARwH9FzcHAQIEKiig/1LBQ5MyAQIECBAgQIAAAQIECBAgQIAAAQKlFjAwrdTHIzkCBAgQIDAsgdYDi5OSvL3NVVclmZjkrmHtaDEBAgQIECBAgAABAgQIECBAgAABAk0VWKkYlLZhF4D/LHqSU5uKpG4CBF4isG6S1uDEtw78t/POO2++9a1vZdy4cbgIECBAoEQC06ZNy3bbbZcnnnhicFZPJdkmycUlSlcqBAgQIECAAAECBAj8r4D+izuBAAECFRLQf6nQYUmVAAECBAgQIECAAAECBAgQIECAAIHKCBiYVpmjkigBAgQIEOgo8Nokk5Ns12HFPkkO40eAAAECBAgQIECAAAECBAgQIECAAIEhCKxWDEpbr8vam4ue5HeHsJ8lBAg0S+DdSb6dZMXBZX/ta1/LAQcc0CwN1RIgQKCkAgceeGC+8pWvtMvu+iSfTfLrkqYuLQIECBAgQIAAAQIEEv0XdwEBAgQqIKD/UoFDkiIBAgQIECBAgAABAgQIECBAgAABApUUMDCtkscmaQIECBAg8E+B9ZNMSvKuNiY3JJmY5DZeBAgQIECAAAECBAgQIECAAAECBAgQmInAWkU/sfXPTp/WAI3Wyxu+T5MAAQIzETgxyfaD14wbNy4nnXRS3v72twMkQIAAgT4IPProo9l+++0zbdq0dtFPSrJDH9ISkgABAgQIECBAgACBkQnov4zMzVUECBAYUwH9lzHltTkBAgQIECBAgAABAgQIECBAgAABAgRiYJqbgAABAgQIVFPglcWDiTt1SP+rSb5WzdJkTYAAAQIECBAgQIAAAQIECBAgQIBADwXWSzIhyWpdYl5d9CPbTtboYa5CESBQLYHW0J1vDE553nnnzYknnpgNN9ywWtXIlgABAhUXOP/887PDDjvkiSeeaFfJl5K0hi34ECBAgAABAgQIECBQLQH9l2qdl2wJEKi5gP5LzQ9YeQQIECBAgAABAgQIECBAgAABAgQIlELAwLRSHIMkCBAgQIDAsATWSjIpyXvaXHVrkolJbhzWjhYTIECAAAECBAgQIECAAAECBAgQINA0gdakotagtJW6FH550Yu8tGk46iVAYNQElktycpL3Dd5x9913z5FHHjlqgWxEgAABAp0F9thjjxx11FHtFvw8yReS3MSPAAECBAgQIECAAIHKCui/VPboJE6AQJ0E9F/qdJpqIUCAAAECBAgQIECAAAECBAgQIECgzAIGppX5dORGgAABAgReLtB6cmj3DjCHJtkXGgECBAgQIECAAAECBAgQIECAAAECBLoIfLoYlNZ6iK7T5+Ikk5NcSZIAAQKjIPCaJCcl2WbwXssuu2ymTJmSj3zkI6MQxhYECBAgMFjg1ltvzfjx43PzzTe3wzktyfZJ/kKOAAECBAgQIECAAIHKC+i/VP4IFUCAQFUF9F+qenLyJkCAAAECBAgQIECAAAECBAgQIECgqgIGplX15ORNgAABAk0TWCXJpCQfalP4z5JMTHJ101DUS4AAAQIECBAgQIAAAQIECBAgQIDAkAU2K/qIS3e54oJiUNq1Q97VQgIECAxdoDWU58R2y4844ojsscceQ9/JSgIECBCYqcCRRx6ZPffcs9O6HYphljPdxwICBAgQIECAAAECBColoP9SqeOSLAECVRfQf6n6CcqfAAECBAgQIECAAAECBAgQIECAAIEqChiYVsVTkzMBAgQINE3g4CT7dSj6mCS7NQ1EvQQIECBAgAABAgQIECBAgAABAgQIDFlg6yQTOryMYcYm5xUvbPjxkHe1kAABAiMTaL0Y5oQkHxt8+dprr51JkyZl8cUXH9nOriJAgACB6QK//OUvM3HixFx66aXtRFp/39sxyZ24CBAgQIAAAQIECBCorYD+S22PVmEECJRFQP+lLCchDwIECBAgQIAAAQIECBAgQIAAAQIEmihgYFoTT13NBAgQIFAVgeWKhxQ/2ibhe4uHHC+pSjHyJECAAAECBAgQIECAAAECBAgQIECgpwKfL3qIS3SJ+p0kk5Pc0tPMBCNAgEByWJK9BkPMPvvsOfroozN+/HhGBAgQIDACgSlTpmS33XbL3/72t3ZXH55k7xFs6xICBAgQIECAAAECBKopoP9SzXOTNQECJRfQfyn5AUmPAAECBAgQIECAAAECBAgQIECAAIHaCxiYVvsjViABAgQIVFRg/yQHdsj9hCS7Jnm+orVJmwABAgQIECBAgAABAgQIECBAgACBsRPYPsnEJIt1CXFGMSjtjrFLw84ECBCYqcAnkhyb5N2DV66zzjo56qij8t73vnemm1hAgAABAsk999yT3XffPZdc0vZ9W79OskuSH7IiQIAAAQIECBAgQKBxAvovjTtyBRMgMFYC+i9jJWtfAgQIECBAgAABAgQIECBAgAABAgQIDE/AwLTheVlNgAABAgTGWmCpJJOSrNQm0APFg47nj3US9idAgAABAgQIECBAgAABAgQIECBAoHICOyeZkORfumR+SjEo7eeVq07CBAjUVWDO4s+lL7Qr8PDDD8+ee+5Z19rVRYAAgVEROOKII7LXXnt12uvk4u+Iz41KMJsQIECAAAECBAgQIFBFAf2XKp6anAkQKJWA/kupjkMyBAgQIECAAAECBAgQIECAAAECBAg0XMDAtIbfAMonQIAAgVIJtJ74ObxDRq0HGScm+UOpMpYMAQIECBAgQIAAAQIECBAgQIAAAQL9FJitGIDRGpS2UJdEvlm8qOFX/UxWbAIECHQR2DjJMe3+LFthhRVy2GGHZfnllwdIgAABAgMEbrzxxuy999654YYb2rk8lGTXJOdBI0CAAAECBAgQIECAQCGg/+JWIECAwDAF9F+GCWY5AQIECBAgQIAAAQIECBAgQIAAAQIEeiBgYFoPkIUgQIAAAQIzEViieFhxjTbrHi8GpZ1DkQABAgQIECBAgAABAgQIECBAgAABAoXAq4u+YWtQ2nxdVI5PMjnJ/eQIECBQAYG5khyVZLt2ue6666459NBD8+pXt/4I9CFAgEBzBZ5//vnss88+OeaY1pzJtp9vJdn9xYFpzzZXSeUECBAgQIAAAQIECHQQ0H9xaxAgQGAIAvovQ0CyhAABAgQIECBAgAABAgQIECBAgAABAn0SMDCtT/DCEiBAgACBQmCXYlhau/8mn1U89PgULQIECBAgQIAAAQIECBAgQIAAAQIECCR5XZLWkLSJSd7SQeQfxZC01qC0B6kRIECgggIbvPjn3ZFJ3j0493e84x055JBDsvnmm1ewLCkTIEBg1gWmTp2a/fbbLw888EC7zX6dZI8kF8x6JDsQIECAAAECBAgQIFBzAf2Xmh+w8ggQGLmA/svI7VxJgAABAgQIECBAgAABAgQIECBAgACBXggYmNYLZTEIECBAgMDLBVoP+UxKsl4bnN8XDzyeDo4AAQIECBAgQIAAAQIECBAgQIAAAQIvDkB7YzEorTUsbe4OIn8teo6tQWmPUSNAgEDFBWZPcniSXdvVMW7cuBx00EH54Ac/WPEypU+AAIGhCfz0pz/N/vvvn2nTpnW64JgkeyX529B2tIoAAQIECBAgQIAAAQLRf3ETECBAYICA/ovbgQABAgQIECBAgAABAgQIECBAgAABAtUQMDCtGuckSwIECBCol8D2xYOLc7Qp69xiWNoj9SpZNQQIECBAgAABAgQIECBAgAABAgQIjEDgbQMGpb22w/V/enGgWmtIWuvrtyOI4RICBAiUWWDFJIcmWb5dknvssUe+9rWvZc455yxzDXIjQIDAiAWee+65fOUrX8mRRx7ZaY8bk+yT5PoRB3EhAQIECBAgQIAAAQJNF9B/afodoH4CDRfQf2n4DaB8AgQIECBAgAABAgQIECBAgAABAgQqJ2BgWuWOTMIECBAgUGGBhYpBaf/WpobWQ40Tk5xc4fqkToAAAQIECBAgQIAAAQIECBAgQIDA6AjMX/QLJyR5VYctnxkwKO3p0QlrFwIECJRWoPUzlEOSvGwy2vzzz5+vfvWr+cIXvlDa5CVGgACBkQicfPLJ0/98e+yxx9pd/lyS/YqfP49ke9cQIECAAAECBAgQIEBgsID+i3uCAIHGCei/NO7IFUyAAAECBAgQIECAAAECBAgQIECAQA0EDEyrwSEqgQABAgQqIbBt8cvqc7fJ9gfFw4+/qUQlkiRAgAABAgQIECBAgAABAgQIECBAYKwEFk7SGpLWejCt0+epAYPS/mesErEvAQIESiiwYJKDk2zdLrflllsu+++/f9ZZZ50Spi4lAgQIDF3gkksuyUEHHZSbbrqp00WnJ/lykoeHvquVBAgQIECAAAECBAgQGJKA/suQmCwiQKDqAvovVT9B+RMgQIAAAQIECBAgQIAAAQIECBAg0GQBA9OafPpqJ0CAAIFeCLyteHhxszbB/l48+HhcLxIRgwABAgQIECBAgAABAgQIECBAgACB0gosUgxK26lLho8XL2WYnOT50lYiMQIECIy9wFpJDkyyTLtQG2+8T+MjGwAAIABJREFUcfbbb7986EMfGvtMRCBAgMAoCtx555055JBDct5553Xa9ZYkByS5bBTD2ooAAQIECBAgQIAAAQLtBPRf3BcECNRSQP+llseqKAIECBAgQIAAAQIECBAgQIAAAQIEGiZgYFrDDly5BAgQINBTgc8Uw9LmaRO19UvsE5P8oqcZCUaAAAECBAgQIECAAAECBAgQIECAQJkEFi8GpX2xS1IPFX3G1qC0F8qUvFwIECDQZ4GdX4z/1SRvbpfHDjvskH322ScLLbRQn9MUngABAt0FHnrooRx66KE58cQTOy38XfHnnRdxuZkIECBAgAABAgQIEOi1gP5Lr8XFI0BgTAT0X8aE1aYECBAgQIAAAQIECBAgQIAAAQIECBDoi4CBaX1hF5QAAQIEai4wV/EA47Yd6twjyVE1N1AeAQIECBAgQIAAAQIECBAgQIAAAQKdBd5XvFDhs12QflP0GQ3GcCcRIECgs8AbXxwmeUDxZ+rLVr3iFa/I3nvvnb322itzzz03RwIECJRK4Jlnnsnhhx+eww47LP/4xz865TYpyYEvDtl9ulTJS4YAAQIECBAgQIAAgSYJ6L806bTVSqBmAvovNTtQ5RAgQIAAAQIECBAgQIAAAQIECBAgQCCJgWluAwIECBAgMLoCGyVp/dL6wm22vaZ4YOfO0Q1pNwIECBAgQIAAAQIECBAgQIAAAQIEKiKw5IvDLiYk2apLvvcWPcaTKlKTNAkQIFAGgfcn+XKST7dLZq655sqee+6ZPfbYI69+9avLkK8cCBBosMDzzz+fI488MkcccUSeffbZThLfS3JwkrsaTKV0AgQIECBAgAABAgTKJaD/Uq7zkA0BAl0E9F/cHgQIECBAgAABAgQIECBAgAABAgQIEKivgIFp9T1blREgQIBAbwVeUzzEuEOHsK2HdA7pbUqiESBAgAABAgQIECBAgAABAgQIECBQEoFlikFpn+mSz91Fj/GUkuQsDQIECFRRYM0k+yZZuV3y88wzT3bffffstttumW222apYn5wJEKiwwAsvvJCjjz46Rx11VJ588slOlVyb5OtJLq9wqVInQIAAAQIECBAgQKDeAvov9T5f1RGotID+S6WPT/IECBAgQIAAAQIECBAgQIAAAQIECBAYkoCBaUNisogAAQIECHQVWLd4kHHRNqtuSjIxyU8YEiBAgAABAgQIECBAgAABAgQIECDQOIHli0FpG3ep/M4kk5Oc3jgdBRMgQGDsBFoDKvdO8oF2Ieaff/7suuuumThxYl75yleOXRZ2JkCAQJK///3vmTRpUo455pg89thjnUx+luSwJN+BRoAAAQIECBAgQIAAgYoI6L9U5KCkSaAJAvovTThlNRIgQIAAAQIECBAgQIAAAQIECBAgQOB/BQxMcycQIECAAIFZE5hUPPDYbpeDkhwwa9u7mgABAgQIECBAgAABAgQIECBAgACBCgqsXPQNN+iS+63FoLSzK1iflAkQIFAVgS8m2TPJv7RLeN55582ECROyyy67ZM4556xKTfIkQKAiAs8991yOPfbYTJ48OU888USnrH+T5Igk36xIWdIkQIAAAQIECBAgQIDAYAH9F/cEAQJ9E9B/6Ru9wAQIECBAgAABAgQIECBAgAABAgQIEOibgIFpfaMXmAABAgQqLrB6ktawtPe1qeOOJBOTXFvxGqVPgAABAgQIECBAgAABAgQIECBAgMDwBFp9wwlJ1u1y2U1Fb/Hc4W1tNQECBAjMgkDrz+bdkyzQbo83vvGNGT9+fHbeeee89a1vnYUwLiVAgEDy1FNP5bjjjsuUKVPy9NNPdyJ5JMlRxQBdbAQIECBAgAABAgQIEKiDgP5LHU5RDQQqIqD/UpGDkiYBAgQIECBAgAABAgQIECBAgAABAgTGQMDAtDFAtSUBAgQI1F7gsCR7daiy9fbvTt+rPYwCCRAgQIAAAQIECBAgQIAAAQIECDRUYJ1iUNqaXeq/rhiIcX5DjZRNgACBfgu0fj9ityS7Jpm/XTKzzz57dtppp+y4445597vf3e98xSdAoGICv/71r3PCCSfk+OOPz9/+9rdO2T+W5JgkRyf5R8VKlC4BAgQIECBAgAABAgRmJqD/MjMh3ydAYJYE9F9mic/FBAgQIECAAAECBAgQIECAAAECBAgQqIWAgWm1OEZFECBAgECPBFZMMinJh9vEuyfJxCSX9ygXYQgQIECAAAECBAgQIECAAAECBAgQ6L/AuKIvuGqXVK4qBqVd1P90ZUCAAAECSWYr/uxu/VxngU4iW265ZXbYYYcst9xy0AgQINBV4KabbsqJJ56YM888s9u6R4qfNbd+3vwCUgIECBAgQIAAAQIECNRcQP+l5gesPAK9FtB/6bW4eAQIECBAgAABAgQIECBAgAABAgQIECivgIFp5T0bmREgQIBAuQS+9uIvrh/QIaUpxYM1frG9XGcmGwIECBAgQIAAAQIECBAgQIAAAQJjJbBRkglJWi9Z6PS5tBiUdtlYJWFfAgQIEJhlgZ2T7JJkkU47rbHGGtl+++2z0UatP/p9CBAg8H8C3//+93PSSSfliiuu6MZyf5JjkxzHjgABAgQIECBAgAABAg0V0H9p6MErm8BoCOi/jIaiPQgQIECAAAECBAgQIECAAAECBAgQIFAvAQPT6nWeqiFAgACB0RdYpnjT98fabN365faJSaaNflg7EiBAgAABAgQIECBAgAABAgQIECBQQoFNikFpy3bJ7aKip3h1CfOXEgECBAi0F/hckp2SfKgT0Hve855st912079e//rXcyRAoKECf/zjH/Otb31r+tcvfvGLbgp3Jjk+ySkNpVI2AQIECBAgQIAAAQIEBgvov7gnCBAYkoD+y5CYLCJAgAABAgQIECBAgAABAgQIECBAgEBjBQxMa+zRK5wAAQIEhiCwb5JDOqz7ZjEs7bkh7GMJAQIECBAgQIAAAQIECBAgQIAAAQLVFtiiGJT24S5lnJ9kcpLrql2q7AkQINBogY2TfCnJqp0U5phjjnz+85/PZz/72Sy55JKNxlI8gSYJ3HHHHfn2t7+df//3f8+f//znbqX/KMk3kpzXJB+1EiBAgAABAgQIECBAYBgC+i/DwLKUQJME9F+adNpqJUCAAAECBAgQIECAAAECBAgQIECAwMgFDEwbuZ0rCRAgQKC+Ah9MMqnDwzAPF4PS/IJ7fc9fZQQIECBAgAABAgQIECBAgAABAgRmCGxT9AM/0IXke8WgtJuwESBAgEBtBFZJsn2STbpVtPrqq2fbbbfNZpttVpvCFUKAwEsFzj777Jx66qm58sorZ0bz3SQnJblmZgt9nwABAgQIECBAgAABAgSmC+i/uBEIEJguoP/iRiBAgAABAgQIECBAgAABAgQIECBAgACB4QgYmDYcLWsJECBAoAkCuyU5qkOhpxUPRz7dBAg1EiBAgAABAgQIECBAgAABAgQIEGiwwHZJJiR5bxeDqcWgtNsa7KR0AgQI1F3gX5N8MckXkryuU7HzzTdftt5662y11VZ573u7/aej7lzqI1APgXvuuSdnnHFGTj/99Dz++OPdivqfJCcn+WaSX9WjelUQIECAAAECBAgQIECg5wL6Lz0nF5BA/wX0X/p/BjIgQIAAAQIECBAgQIAAAQIECBAgQIBAVQUMTKvqycmbAAECBEZbYPEkk5Ks3Wbj3xaD0loPQPoQIECAAAECBAgQIECAAAECBAgQIFBfgS8Vg9IW7VLi6cWgtDvry6AyAgQIEBgk8Nokn0/SGqj5vm46a6yxRrbYYotsvvnmeeUrXwmSAIGKCPz973/P1KlTc9ZZZ+WKK66YWdY/T/KtJP+e5E8zW+z7BAgQIECAAAECBAgQIDAkAf2XITFZRKC6Avov1T07mRMgQIAAAQIECBAgQIAAAQIECBAgQKBMAgamlek05EKAAAEC/RLYqRiWNnubBL5TDEt7ol/JiUuAAAECBAgQIECAAAECBAgQIECAwJgL7FIMSntnl0itgRiTk9w95tkIQIAAAQJlFlg3yWeTbNQtybnmmiubbbbZ9K8VV1yxzPXIjUCjBa6//vqcffbZ07+effbZmVl8P8m3k1w8s4W+T4AAAQIECBAgQIAAAQKzJKD/Mkt8LiZQLgH9l3Kdh2wIECBAgAABAgQIECBAgAABAgQIECBQdQED06p+gvInQIAAgVkRaD382HrAcf02m7R+G35i8QvvsxLDtQQIECBAgAABAgQIECBAgAABAgQIlFPglcWQtFYfcIEuKZ5Y9BHvLWcZsiJAgACBPgn8S5Jtk2ydZKFuOSyxxBLZdNNNs8kmm2TRRRftU7rCEiAwQ+C+++7Ld7/73Zxzzjm5++6ZzsJ9KMnpSU5N8huKBAgQIECAAAECBAgQINBTAf2XnnILRmD0BPRfRs/STgQIECBAgAABAgQIECBAgAABAgQIECDwUgED09wRBAgQINBUgc8XDzm+rg1A683grYckH2wqjroJECBAgAABAgQIECBAgAABAgQI1FhgjmJQ2oQk83apc0rRQ/yvGlsojQABAgRGR2DjFwcpbZVk3My2W2WVVfKpT30qG2+8ceaZZ56ZLfd9AgRGSeDJJ5/Meeedl3PPPTfXXHPNUHadluSMJOcNZbE1BAgQIECAAAECBAgQIDDmAvovY04sAIFZE9B/mTU/VxMgQIAAAQIECBAgQIAAAQIECBAgQIDA0AQMTBuak1UECBAgUB+B+YuHHD/dpqS/FIPSTqxPuSohQIAAAQIECBAgQIAAAQIECBAgQKAQeMOAQWlv7qDyQtE/nJzkIXIECBAgQGCYAu9KskWSzZP868yuXW+99bLRRhtN/5p77rlnttz3CRAYpsAzzzyT73//+9O/LrrooqFc/askU5OclcTQ3KGIWUOAAAECBAgQIECAAIHeC+i/9N5cRAIdBfRf3BwECBAgQIAAAQIECBAgQIAAAQIECBAg0GsBA9N6LS4eAQIECPRTYMskk5K8pU0SFxfD0u7rZ4JiEyBAgAABAgQIECBAgAABAgQIECAw6gJvKnp/E5K0hqa1+7ReptAaktb6enzUM7AhAQIECDRRYPUknym+5pwZwPrrr58NNtggrX++6U2t/3T5ECAwEoHf//73ufDCC3PBBRdM/+cQPs+9OODwO8XXlUNYbwkBAgQIECBAgAABAgQIlEdA/6U8ZyGTBgnovzTosJVKgAABAgQIECBAgAABAgQIECBAgACBEgoYmFbCQ5ESAQIECIy6wJuLQWlbddh5YvEg5KgHtiEBAgQIECBAgAABAgQIECBAgAABAn0TmCdJa0haq/83R4cs/qfoHbYGpf2/vmUqMAECBAjUWeDVSTZN8ukk6w6l0E984hMZN27c9K8FFlhgKJdYQ6DRAo888kimTZs2/euHP/zhUC1aL9T6XpJzkjw/1IusI0CAAAECBAgQIECAAIFSCui/lPJYJFUnAf2XOp2mWggQIECAAAECBAgQIECAAAECBAgQIFBtAQPTqn1+sidAgACBmQu0Hj6ZlOTtbZa23hDeeljy5zPfxgoCBAgQIECAAAECBAgQIECAAAECBCoi0Jos0xqU1vqavUPOTxd9w2Nf7BE+U5G6pEmAAAEC1Rdo/bzqUy/+bGrjJCsMpZwVVlgh6667blpD1D7wgQ8M5RJrCDRC4Gc/+9n04WgXX3xxbrjhhqHW3Fp4XpJzkzw61IusI0CAAAECBAgQIECAAIFKCei/VOq4JFtmAf2XMp+O3AgQIECAAAECBAgQIECAAAECBAgQINBcAQPTmnv2KidAgEDdBV5XPPC4XYdC905yeN0R1EeAAAECBAgQIECAAAECBAgQIECgQQLvLIak7dKl5t8mmVx8/alBNkolQIAAgfIJLJrk35JsmGSZoaS32GKLZe21157+tdZaa2W22WYbymXWEKiFwAsvvJDLLrssl1566fSve++9d6h13ZLk/CT/keS+oV5kHQECBAgQIECAAAECBAjUQkD/pRbHqIheCei/9EpaHAIECBAgQIAAAQIECBAgQIAAAQIECBCYFQED02ZFz7UECBAgUFaB9Ythae9qk+D1SXZNcltZk5cXAQIECBAgQIAAAQIECBAgQIAAAQLDEnh3MShtxy5XPTpgUNpfh7W7xQQIECBAYOwFFk+yQZLWz7iWHUq4OeaYI2uuuWbWWGONrL766ll88dYWPgTqJfDLX/4yV155Za644opcfvnl+fOf/zzUAm9OcmGSC5L8cqgXWUeAAAECBAgQIECAAAECtRbQf6n18SpupAL6LyOVcx0BAgQIECBAgAABAgQIECBAgAABAgQI9EvAwLR+yYtLgAABAmMhMHsxKG2nDpt/NcnXxiKwPQkQIECAAAECBAgQIECAAAECBAgQ6LnAe4pBaV/oEvnBomc4uefZCUiAAAECBEYmsEiSccXXx4e6xaKLLprVVlstq666aj7+8Y/nrW9961AvtY5AaQSeeuqp/OhHP8rVV1+dq666Kvfdd99wcrs6ybTi6/7hXGgtAQIECBAgQIAAAQIECDROQP+lcUeu4BkC+i/uBQIECBAgQIAAAQIECBAgQIAAAQIECBCouoCBaVU/QfkTIECAwAyBtYsHH1tvgBv8uTXJxCQ34iJAgAABAgQIECBAgAABAgQIECBAoPICHygGpW3bpZLWkIzWkLTjK1+tAggQIECgyQJvS7Jukk8kWSfJ64eKsfTSS2eVVVbJyiuvnJVWWilzzTXXUC+1jkDPBJ599tlcd911ufbaa3PNNdfktttuG07sPya5JMkPk1yc5LfDudhaAgQIECBAgAABAgQIECBQCOi/uBVqLaD/UuvjVRwBAgQIECBAgAABAgQIECBAgAABAgQaKWBgWiOPXdEECBConcBRSXbrUNWhSfatXcUKIkCAAAECBAgQIECAAAECBAgQINA8gaWKFyNs0aX0XxaD0r7ZPB4VEyBAgEADBNZK0nqJUOuf7xlOvcsss0xWWGGF6V/LL7985plnnuFcbi2BURF48sknc+ONN+aGG26Y/nXLLbcMd99fJLksyaXFP4d7vfUECBAgQIAAAQIECBAgQGBmAvovMxPy/VIL6L+U+ngkR4AAAQIECBAgQIAAAQIECBAgQIAAAQKjIGBg2igg2oIAAQIE+iawapJJST7YJoOfFQ9PXt237AQmQIAAAQIECBAgQIAAAQIECBAgQGA0BD6aZEKSTbtsdlcxKO3boxHQHgQIECBAoAIC/5pkjSSrF1+vG07OSyyxRJZbbrksu+yy079a/9+HwGgL3H333bn55punf910001p/f9hfv4nyZXF1xVJfjXM6y0nQIAAAQIECBAgQIAAAQKzIqD/Mit6ru2JgP5LT5gFIUCAAAECBAgQIECAAAECBAgQIECAAIESCRiYVqLDkAoBAgQIDEvgkCT7drjimCS7DWs3iwkQIECAAAECBAgQIECAAAECBP4/e/cBplddpw34oSehCQZIgIAauojAB0joVSmyIEUlFMsuAisloQdWXHEh9ITiguLqSiDIUgSRojSpQWABEelRIUAoEQySQs2XM98J3zi882ZmMuUt97mu/4Uw//L73ec1zhw5zxAgUGsCm5VBaXtUKezh8pcqjKu14tVDgAABAgR6WaD4RUPbJCn+umlnz1566aWz0UYbZcMNN2wZG2ywQQYPHtzZbcxvYoHJkyfnwQcfzAMPPNAy7r///rz++utdEbknye1Jil+MVfzVRYAAAQIECBAgQIAAAQIEakXA85dauRNNWofnL01647VNgAABAgQIECBAgAABAgQIECBAgAABAv8gIDDNB4IAAQIE6k1gk/IFyI0qFF78RvGRSW6st6bUS4AAAQIECBAgQIAAAQIECBAgQIDAhwLFC0cjkvxTFZP7k4xNchk3AgQIECBA4CMCSyTZanbg1BazA6e2TLJBV4xWXnnlrL/++i1j3XXXzXrrrZcVVlihK1tZ02ACL774Yh5++OE88sgjeeihh1rGc88919UuH5wd9HfH7MC/O2d/bn+b5M2ubmQdAQIECBAgQIAAAQIECBDoRQHPX3oRuxmP8vylGe+6ngkQIECAAAECBAgQIECAAAECBAgQIECgIwIC0zqiZA4BAgQI1IrAiUm+104xPyjD0t6tlWLVQYAAAQIECBAgQIAAAQIECBAgQIBApwS2L5/x7Vhl1T1lUNqVndrZZAIECBAg0NwCSyXZrBybJil+QVGX/n2RQYMGZZ111mkZn/nMZ7L22mu3jIUXXri5hRu0+3feeSePPfZYy/jDH/6QRx99tGW8/PLLXe14VpJ7kxTf091djje6upl1BAgQIECAAAECBAgQIECghgQ8f6mhm1FPpXj+Uk93S60ECBAgQIAAAQIECBAgQIAAAQIECBAgUAsCXfoXYGuhcDUQIECAQFMJrF++BLl5ha7/Ur5EeU1TiWiWAAECBAgQIECAAAECBAgQIECAQOMI7JRkxOzgjCIwrb3rt+Uzwmsbp22dECBAgACBPhMo0s2GleNzSTZOMmheqlljjTWy1lprZc0112wZxd+vvvrqWWyxxeZlW2t7SeCtt97KU089lSeffDJPPPFEy3j88cdb/n4eryJZ7b4kv0syoRzvzOOelhMgQIAAAQIECBAgQIAAgXoQ8PylHu5SL9bo+UsvYjuKAAECBAgQIECAAAECBAgQIECAAAECBBpaQGBaQ99ezREgQKAhBI5Ncmo7nfy4DEt7qyE61QQBAgQIECBAgAABAgQIECBAgACB5hLYtQxK26pK27eUQWnXNxeNbgkQIECAQK8LrJJkw3JskKQY/ee1iiFDhmTVVVdtGausskqGDh3aMj71qU8JU5tX3E6uL17K/dOf/pSJEye2jGeffTbPPPNMy5g0aVInd6s4fUaSB8vxQJJiPNsdG9uDAAECBAgQIECAAAECBAg0iIDnLw1yI9trw/OXBr/B2iNAgAABAgQIECBAgAABAgQIECBAgACBmhAQmFYTt0ERBAgQIFBB4NPli5DbVfja5DIo7XJyBAgQIECAAAECBAgQIECAAAECBAjUncCeZVDaplUqv7F8PvibuutOwQQIECBAoHEE1kmyfpL1yvHZJEt0V3vLLbdcPvGJT7SMlVZaKSuvvHKKgLVirLjiillmmWW666im2Oe1117LCy+80BJ+Voznnnsuzz//fP7yl7+0jFdeeaU7Hd5M8vskD5fjoSSPducB9iJAgAABAgQIECBAgAABAk0i4PlLHd1oz1/q6GYplQABAgQIECBAgAABAgQIECBAgAABAgQaVkBgWsPeWo0RIECgrgUOTzImSaX/nRpXhqX9ta47VDwBAgQIECBAgAABAgQIECBAgACB5hP4avlsb6Mqrf+yDEq7vfl4dEyAAAECBOpCYNUkxYu8xVi7HKv1ROX9+vXL8ssv3zIGDx6cQYMGtYxll102RdhaEahWjIEDB2bJJZfsiRL6fM+pU6dmypQpKV7GLUYRevbqq6/m5ZdfbhmTJ0/OSy+91DJmzpzZU/U+neSxchShaMV4pqcOsy8BAgQIECBAgAABAgQIECAQz1968UPg+UsvYjuKAAECBAgQIECAAAECBAgQIECAAAECBAh0g4DAtG5AtAUBAgQIdJvAKuXLkDtX2PH18mXKi7vtNBsRIECAAAECBAgQIECAAAECBAgQINAbAvslGZFk/SqHXVU+G7y7NwpyBgECBAgQINCtAv2TrJVkzXKskaQYqydZoFtPamezhRZaKEsvvXTLWGqppVpGEaI2Zyy++OIpxmKLLZZFF120ZQwYMCD9+/dvGUU42yKLLJKFF164ZRT7Lbjggi1jgQUWyPzzz5/55puvZRTXrFmzWsYHH3yQ999/P++9917LePfdd/POO++0jLfffrslxGzGjBktY/r06Zk2bVrLeOutt/L3v/+9ZRQv5c4Zb7zxRorx+uuvt4xiv1663k/yVJIny/FEkmI8nmRGL9XgGAIECBAgQIAAAQIECBAgQKB9Ac9fPH/x3w8CBAgQIECAAAECBAgQIECAAAECBAgQIEAgicA0HwMCBAgQqBWBg5KMSdKvQkH/U4alvVQrxaqDAAECBAgQIECAQCuBRZIsXY6lZgd9fKwcSyZZIsni5VgsyaLlGJCk+JdZi+9/i1HsUYyFyrFgkmIULxXPXz7DmfMcZ1bxXm6SD5IUL7O+V47iDdpivF2OmUmKUbzUOj3JtHK8leTv5Xhz9vfaU2cHmPytHG8kKcKKi1Hs4yJAgAABAgQIzIvAN8ugtM9U2eTyMijtvnk5yFoCBAgQIECgZgVWTTJnDE0yZ3wyycI1W3VjFvZOkj8nmdhqPJNkzmjMrnVFgAABAgQIECBAgAABAgQaX8Dzl9q5x56/1M69UAkBAgQIECBAgAABAgQIECBAgAABAgQINKiAwLQGvbHaIkCAQB0JDCmD0vaoUHMR6DAyyUV11I9SCRAgQIAAAQIEGkOgCDdbPsngcgxKUoxlW42BSYpRBKI14lWEqk0px6tJ5oyXkxRjcjmKYOMihM1FgAABAgQIEJgjcGAZlLZGFZJLyqC0/8VGgAABAgQINK1A8f8TfiLJyuVYKUnxz4qxQpIimN7VcYEiCP/FJJPK8XyS58rxl/KfdXw3MwkQIECAAAECBAgQIECAAIFGEPD8pXvvoucv3etpNwIECBAgQIAAAQIECBAgQIAAAQIECBAg0GkBgWmdJrOAAAECBLpR4BtlWNqSFfa8NskRSf7UjefZigABAgQIECBAgMAcAf9CaPd+FvwLod3raTcCBAgQIFCvAt8ug9JWqdLAT8ugtEfrtUl1EyBAgAABAr0mINA+EWjfax83BxEgQIAAAQIECBAgQIAAgaYU8PzF85em/OBrmgABAgQIECBAgAABAgQIECBAgAABAgTqV0BgWv3eO5UTIEDYL84yAAAgAElEQVSgngWWLYPShldo4v3ypcrz67lBtRMgQIAAAQIECNSEwKpJ5oyhSeaMTyZZuCYqbJ4i3kny5yQTW41nkswZzSOhUwIECBAg0JgCI8pneitXae9HSc5J8nhjEuiKAAECBAgQ6GOBRZIsXY6lZge0fqwcxS9uWiLJ4uUoXgJetBwDkvRP0q8cxR7FWKgcCyYpxgJJ5k9S/Ds2c/49m1lJivFBkuL/33yvHO8mKcbb5ZiZpBgzkkxPMq0cb+X/vYxbjDeTTJ39/dTfylEE079ejmIfFwECBAgQIECAAAECBAgQIECgFgQ8f6mFu6AGAgQIECBAgAABAgQIECBAgAABAgQIECDQ5AIC05r8A6B9AgQI9IFAEZI2JkkRmtb2umn2CwFHJHmiD+pyJAECBAgQIECAQH0KFC+1rpVkzXKskaQYq5cvs/Z4VwsttFCWXnrplrHUUku1jCWXXPLDsfjii6cYiy22WBZddNGWMWDAgPTv379l9OvXL4ssskgWXnjhllHst+CCC7aMBRZYIPPPP3/mm2++llFcs2bNahkffPBB3n///bz33nst4913380777zTMt5+++3MnDkzM2bMaBnTp0/PtGnTWsZbb72Vv//97y1j6tSpH4433ngjxXj99ddbRrFfL13FS8VPJXmyHMXPA8UowlSKl4ldBAgQIECAQG0KFEEic4LSlq9S4n/ODisZWwal1mYnqiJAgAABAgQIECBAgAABAgQIECBAgAABAgQIECBAgAABAgQIECBAgAABAgQIECBAgAABAgQIEKh5AYFpNX+LFEiAAIGGESh+e3sRlPaNdjo6OsmZDdOtRggQIECAAAECBHpCYNUk65Rj7STFWK0nDipCzJZffvmWMXjw4AwaNKhlLLvsslluueWyzDLLtIyBAwe2BKM14lWEqU2ZMiWvvfZay3jllVfy6quv5uWXX24ZkydPzksvvdQyinC2HrqeTvJYOR5NUoxneugs2xIgQIAAAQIdEygCa4ugtJFJlqmy5JwyKO0vHdvWLAIECBAgQIAAAQIECBAgQIAAAQIECBAgQIAAAQIECBAgQIAAAQIECBAgQIAAAQIECBAgQIAAAQLtCwhM8+kgQIAAgd4Q2KMMSxtS4bDfli9XPtIbhTiDAAECBAgQIECgbgSKYLT1k6xXjs8mWaK7qi9Czz7xiU+0jJVWWikrr7xyhgwZ0jJWXHHFljA0V8cFikC1F154IZMmTWoZzz33XJ5//vn85S9/aRlF2Fo3Xm8m+X2Sh8vxUBmk1o1H2IoAAQIECBCoIFB8L1YEpRVjqXaE3i+fA45N8iJFAgQIECBAgAABAgQIECBAgAABAgQIECBAgAABAgQIECBAgAABAgQIECBAgAABAgQIECBAgAABAt0lIDCtuyTtQ4AAAQKVBPqVL0ge1A7PvyU5GR0BAgQIECBAgEDTC6ySZMNybJCkGP3nVaUIP1t11VVbxiqrrJKhQ4e2jE996lNZbLHF5nV76zsh8NZbb+VPf/pTJk6c2DKeffbZPPPMMy2jCFjrhmtGkgfL8UCSYjzbDfvaggABAgQIEEg+3ioorb1vomYmKULSitGtSaluAAECBAgQIECAAAECBAgQIECAAAECBAgQIECAAAECBAgQIECAAAECBAgQIECAAAECBAgQIECAAIFCQGCazwEBAgQI9JTAF8uwtCL8ou01IcnIJL/rqcPtS4AAAQIECBAgULMCCycZVo7PJdk4yaB5qXaNNdbIWmutlTXXXLNlFH+/+uqrC0WbF9ReXFuEqT311FN58skn88QTT7SMxx9/vOXv5/F6Ocl95c8dxc8gxXhnHve0nAABAgQINJPAcuUzvBFJFmmn8b+3Ckp7vZlw9EqAAAECBAgQIECAAAECBAgQIECAAAECBAgQIECAAAECBAgQIECAAAECBAgQIECAAAECBAgQINC7AgLTetfbaQQIEGgWgbFJDm+n2e8nObFZIPRJgAABAgQIECCQpZJsVo5Nk2zS1QD3QYMGZZ111mkZn/nMZ7L22mu3jIUXLjLYXI0m8M477+Sxxx5rGX/4wx/y6KOPtoyXXy5y0Lp0zUpyb5J7ktxdjje6tJNFBAgQIECgsQVWTFKEpBW/8GD+dlotwtGKZ4DFKELTXAQIECBAgAABAgQIECBAgAABAgQIECBAgAABAgQIECBAgAABAgQIECBAgAABAgQIECBAgAABAgR6VEBgWo/y2pwAAQJNJ7B9kjFJPl2h84fKlyzvbDoVDRMgQIAAAQIEmktgiSRbJdkiyZZJNuhK+yuvvHLWX3/9lrHuuutmvfXWyworrNCVraxpMIEXX3wxDz/8cB555JE89NBDLeO5557rapcPJrkjSfFzym+TvNnVjawjQIAAAQINIPDJMijtsCq9vFo+/zsnyYwG6FkLBAgQIECAAAECBAgQIECAAAECBAgQIECAAAECBAgQIECAAAECBAgQIECAAAECBAgQIECAAAECdSIgMK1ObpQyCRAgUAcCpyU5pp06T5/9AuWxddCDEgkQIECAAAECBLomsPXswKltZgdPFX/dtLNbLL300tloo42y4YYbtowNNtgggwcP7uw25jexwOTJk/Pggw/mgQceaBn3339/Xn/99a6I3DM76O/22YF/t5V/7coe1hAgQIAAgXoTWK0MSju4SuEvJhlbjvfqrUH1EiBAgAABAgQIECBAgAABAgQIECBAgAABAgQIECBAgAABAgQIECBAgAABAgQIECBAgAABAgQI1L+AwLT6v4c6IECAQF8LbF6+KLl+hUL+mGTk7NCMm/u6SOcTIECAAAECBAh0q8DqSbZPsl05Fu3M7p/+9KczbNiwbLzxxi2j+HsXge4W+OMf/5j77ruvZUyYMCHF33fympbklnIUP9M81cn1phMgQIAAgVoXWKt8dvcvVQr9S/ns75xab0Z9BAgQIECAAAECBAgQIECAAAECBAgQIECAAAECBAgQIECAAAECBAgQIECAAAECBAgQIECAAAECjS0gMK2x76/uCBAg0NMCJyX5TjuHFC9RFmFps3q6CPsTIECAAAECBAj0isAXkuyQpPjrmp05caONNspmm23WMjbddNMsu+yynVluLoFuEXj11Vdzzz335O67724Z999/f2f3fSLJr5PcVP61s+vNJ0CAAAECtSLw2SQjkny9SkHPlEFp/1krRauDAAECBAgQIECAAAECBAgQIECAAAECBAgQIECAAAECBAgQIECAAAECBAgQIECAAAECBAgQIECguQUEpjX3/dc9AQIEuiqwUfnC5LAKGzxbBqX9qqubW0eAAAECBAgQIFATAssk2TnJTkl2TLJYR6vaYIMNstVWW2XLLbfMFltskSWWWKKjS80j0GsCb775Zu68887ccccd+e1vf5sHH3ywM2e/leTGJDckuT7Ja51ZbC4BAgQIEOgjgQ3KoLR9qpxfBISOTfKjPqrRsQQIECBAgAABAgQIECBAgAABAgQIECBAgAABAgQIECBAgAABAgQIECBAgAABAgQIECBAgAABAgQqCghM88EgQIAAgc4KHJ/k5HYWXViGpc3s7KbmEyBAgAABAgQI1ITA0CS7lGObjla06qqrZtttt80222yTrbfeOgMHDuzoUvMI1IzAlClTctttt+X222/PrbfemmeeeaYztd2W5LpyTOzMQnMJECBAgEAvCBS/9GBEki9XOevRMijtp71QjyMIECBAgAABAgQIECBAgAABAgQIECBAgAABAgQIECBAgAABAgQIECBAgAABAgQIECBAgAABAgQIdFpAYFqnySwgQIBA0wp8tnxpcqsKApPKoLSrmlZH4wQIECBAgACB+hVYI8luSXZNsnFH2ujXr18+//nPZ/vtt892222XNdYotnARaCyBJ598Mrfccktuvvnm/OY3v8nMmR3Ohb4vybVJrknyZGOp6IYAAQIE6kxg8zIobfcqdf9v+czvkjrrTbkECBAgQIAAAQIECBAgQIAAAQIECBAgQIAAAQIECBAgQIAAAQIECBAgQIAAAQIECBAgQIAAAQJNJiAwrcluuHYJECDQRYEjk5zZztqflmFpU7u4t2UECBAgQIAAAQK9L7Bqkj2SfCnJRh05frXVVssOO+zQMr7whS9k/vnn78gycwg0hMAHH3yQX//617nppptaxtNPP93Rvu5P8oskRbj0Mx1dZB4BAgQIEJhHgW3KoLRdquxTBHyOTXL5PJ5lOQECBAgQIECAAAECBAgQIECAAAECBAgQIECAAAECBAgQIECAAAECBAgQIECAAAECBAgQIECAAIFeERCY1ivMDiFAgEDdCqyRZEySHSp08GoZlDa+brtTOAECBAgQIECguQSWT7JXkj2TbNaR1jfbbLPsvPPO2WmnnbLOOut0ZIk5BJpC4NFHH80NN9yQ66+/PnfffXdHey4mXpnkiiQvdXSReQQIECBAoBMCXyiD0io9y5uzTfG/R0VQWhHm6SJAgAABAgQIECBAgAABAgQIECBAgAABAgQIECBAgAABAgQIECBAgAABAgQIECBAgAABAgQIECBQNwIC0+rmVimUAAECvS5wSBmWtmCFk4uQtCOSvNLrVTmQAAECBAgQIECgMwILJ/lqki8n2bkjC4twtF122aVlrLDCCh1ZYg6BphZ48cUXc91117WMIkStg9f1Sf4nyc+TvNPBNaYRIECAAIH2BL5YBqVtW4Xo9jIo7ZcYCRAgQIAAAQIECBAgQIAAAQIECBAgQIAAAQIECBAgQIAAAQIECBAgQIAAAQIECBAgQIAAAQIECNSjgMC0erxraiZAgEDPCnyyDErbtcIxbyYZmeQnPVuC3QkQIECAAAECBOZRYLske5ej/9z22nXXXbPbbrul+OtSSy01t+m+ToBAOwJvvPFGrr322lxzzTUtf+3ANSPJZeW4pQPzTSFAgAABAq0FdiuD0raswvKbMijtRnQECBAgQIAAAQIECBAgQIAAAQIECBAgQIAAAQIECBAgQIAAAQIECBAgQIAAAQIECBAgQIAAAQIE6llAYFo93z21EyBAoPsFDijD0hatsPVVSY5I8nz3H2tHAgQIECBAgACBbhAogm/3TbLP7PCl1ee23xe/+MXsvvvuLWPJJZec23RfJ0CgkwJTp07N1Vdf3TJ+9atfdWT1U0kuTXJJkj93ZIE5BAgQINC0AnuVQWmbVBG4oQxKu7lplTROgAABAgQIECBAgAABAgQIECBAgAABAgQIECBAgAABAgQIECBAgAABAgQIECBAgAABAgQIECDQUAIC0xrqdmqGAAECXRZYvgxK+3KFHd5OMjLJBV3e3UICBAgQIECAAIGeFNgzyf5JdpnbIVtttVX22muv7Lnnnll22WXnNt3XCRDoJoFXX301V155Za644or89re/7ciu1yW5OMmVHZlsDgECBAg0jcDwMihtwyodX1sGpXXof3CaRk6jBAgQIECAAAECBAgQIECAAAECBAgQIECAAAECBAgQIECAAAECBAgQIECAAAECBAgQIECAAAECdS8gMK3ub6EGCBAgMM8CRbjGmCRLV9jp+jIs7Zl5PsUGBAgQIECAAAEC3SnwqSTfSPK1JEOqbfzpT386X/3qV/OVr3wlq666anfWYC8CBLog8Mwzz+Tyyy/Pz3/+8/zxj3+c2w6TkvwsyU9nByP+aW6TfZ0AAQIEGlageH5X/EKDdat0WIRsjk1yT8MqaIwAAQIECBAgQIAAAQIECBAgQIAAAQIECBAgQIAAAQIECBAgQIAAAQIECBAgQIAAAQIECBAgQKCpBQSmNfXt1zwBAk0u8PEyKG2/dhyKlzCLlyxdBAgQIECAAAECtSOwc5JvJtm9WklLLLFEhg8f3jI233zz2qleJQQI/IPAXXfdlfHjx7eMN998c246Vyf5SZIi2NpFgAABAs0h8M9JRiRZu0q7l5XP8O5vDhJdEiBAgAABAgQIECBAgAABAgQIECBAgAABAgQIECBAgAABAgQIECBAgAABAgQIECBAgAABAgQINKuAwLRmvfP6JkCg2QW+UoalDa4AcUuSIiztsWZH0j8BAgQIECBAoEYEBiT5lyQHzCUsI9tvv3323Xff7LPPPllggQVqpHxlECAwN4H3338/l156aS655JLcfPPNc5te/Kx2UZIfJ5k+t8m+ToAAAQJ1KXBQGZS2epXqx5VBaQ/VZYeKJkCAAAECBAgQIECAAAECBAgQIECAAAECBAgQIECAAAECBAgQIECAAAECBAgQIECAAAECBAgQINBJAYFpnQQznQABAnUusGj5ImURuFHpOi7JaXXeo/IJECBAgAABAo0iUARkHJjkW0mK7+MqXoMGDcrXvva17L///llrrbUapXd9EGhagccffzwXX3xxfvazn+Xll1+u5jAtyY+S/DDJU00LpnECBAg0lsChZVDap6q09ZPy+d4fGqt13RAgQIAAAQIECBAgQIAAAQIECBAgQIAAAQIECBAgQIAAAQIECBAgQIAAAQIECBAgQIAAAQIECBCoLiAwzSeEAAECzSOwW5IxST5RoeW7koxM8r/Nw6FTAgQIECBAgEDNCmyV5KAkX6lW4XbbbZdvfOMbGT58eM02ojACBOZNYPz48fnpT3+aW265ZW4bXZ7kwiS/ndtEXydAgACBmhMo/n+aEeWzuSFVqisCMscmebLmOlAQAQIECBAgQIAAAQIECBAgQIAAAQIECBAgQIAAAQIECBAgQIAAAQIECBAgQIAAAQIECBAgQIAAgV4QEJjWC8iOIECAQB8LLFi+TPntdur4bpKT+rhGxxMgQIAAAQIECCR7JvnXJFu3h9GvX7/8y7/8S775zW9mvfXWY0aAQJMIPPzww/nJT36SH//4x5k5c2a1rm9P8p9JrmwSGm0SIECgngUWLoPSirC0wVUaOT/JOUmeredm1U6AAAECBAgQIECAAAECBAgQIECAAAECBAgQIECAAAECBAgQIECAAAECBAgQIECAAAECBAgQIEBgXgUEps2roPUECBCobYEdyrC01SuUeX+SkUnure0WVEeAAAECBAgQaHiBf05ySJJ12+t0zTXXzAEHHNAyFltssYYH0SABApUF3nrrrVx00UUt44knnqjG9EiSImDnv1gSIECAQM0JLNoqKG1glerGls/1nqu5DhREgAABAgQIECBAgAABAgQIECBAgAABAgQIECBAgAABAgQIECBAgAABAgQIECBAgAABAgQIECBAoA8EBKb1AbojCRAg0EsCZyU5op2zTklyQi/V4RgCBAgQIECAAIHKAocmOTzJ0PaAtt9++xx00EHZfffdGRIgQOAfBK6++upceOGFufnmm6vJTExyTpLz8BEgQIBAnwssWf7yghFJiv9c6Xq3DEkrwtJe6vOKFUCAAAECBAgQIECAAAECBAgQIECAAAECBAgQIECAAAECBAgQIECAAAECBAgQIECAAAECBAgQIECghgQEptXQzVAKAQIEuklg6/LFynUq7Pf78sXM27vpLNsQIECAAAECBAh0TmD+8vuxkUlWaG/pfvvtl4MPPjjDhg3r3O5mEyDQdAITJkzIBRdckHHjxlXr/cXZ4TxjyvFB0yFpmAABAn0rMDBJEZJWfP83oJ1SprcKSnutb8t1OgECBAgQIECAAAECBAgQIECAAAECBAgQIECAAAECBAgQIECAAAECBAgQIECAAAECBAgQIECAAIHaFBCYVpv3RVUECBDoqsDJSY5vZ/FZSY7q6sbWESBAgAABAgQIzJNA8fP3kUmOSDK40k4LLrhgDjnkkHz729/OKqusMk+HWUyAQPMJPPvss/nBD36Q888/P++99157AJOTnJ2k+PlwVvMp6ZgAAQK9KlB8z1cEpRVj4XZOfrNVUNobvVqdwwgQIECAAAECBAgQIECAAAECBAgQIECAAAECBAgQIECAAAECBAgQIECAAAECBAgQIECAAAECBAjUmYDAtDq7YcolQIBAOwKbJBmTZKMKX38yycgkN9EjQIAAAQIECBDoE4EiJKMIrl2h0ukf+9jHcthhh+XQQw/NwIED+6RAhxIg0DgCU6ZMyXnnnZdzzz03f/vb39pr7MUkZ5YhPY3TvE4IECBQGwIrtQpKa+//g/lrq6C0t2qjbFUQIECAAAECBAgQIECAAAECBAgQIECAAAECBAgQIECAAAECBAgQIECAAAECBAgQIECAAAECBAgQqG0BgWm1fX9UR4AAgY4InJjke+1MPD/JEUne7chG5hAgQIAAAQIECHSrwIFJjknyqUq7LrfcchkxYkQOP/zw9O/fv1sPthkBAgRmzJiRc845J2PHjs0rr7zSHsifkpye5IfECBAgQGCeBYrv+Yqg3EOr7PRyq6C0t+f5RBsQIECAAAECBAgQIECAAAECBAgQIECAAAECBAgQIECAAAECBAgQIECAAAECBAgQIECAAAECBAgQaCIBgWlNdLO1SoBAwwn8nyRjkmxeobM/JxmZ5NqG61pDBAgQIECAAIHaF9g7yXFJ1qlU6uDBg3PEEUdk5MiRWWCBBWq/GxUSIFDXAu+//37GjBmTs88+O5MnT26vl0eTnJrksrpuVvEECBDoG4HVy6C0g6oc/0L5HO+cJO/3TZlOJUCAAAECBAgQIECAAAECBAgQIECAAAECBAgQIECAAAECBAgQIECAAAECBAgQIECAAAECBAgQIFDfAgLT6vv+qZ4AgeYVOLZ8mb2SwEVJjkjyVvPy6JwAAQIECBAg0CcCn09yfJItK52+7LLL5qijjsqRRx6Z+eefv08KdCgBAs0r8MEHH+Sss87KmWeemVdffbU9iDuSnJLkN80rpXMCBAh0WGDtMijtn6usKH6pwdgk53Z4VxMJECBAgAABAgQIECBAgAABAgQIECBAgAABAgQIECBAgAABAgQIECBAgAABAgQIECBAgAABAgQIEKgoIDDNB4MAAQL1JVC8iDkmyXYVyp6cZGSSy+urJdUSIECAAAECBOpe4DNJ/i3Jlyt1ssQSS+SYY47J0UcfnYUXXrjum9UAAQL1LfDOO+/kjDPOyOmnn54333yzvWb+J8l/JPlDfXeregIECPSIwLrlM7j9q+z+dBmUdkGPVGBTAgQIECBAgAABAgQIECBAgAABAgQIECBAgAABAgQIECBAgAABAgQIECBAgAABAgQIECBAgAABAk0oIDCtCW+6lgkQqFuBEWVYWqUGxpUvav61brtTOAECBAgQIECg/gQ+luTE8vuwj1Q/33zz5bjjjsuxxx6bJZdcsv66UzEBAg0tMHXq1Jx22mk59dRTM2vWrPZ6LQK7T0ryt4bG0BwBAgQ6JrDh7D8Pi+dzw6tM/2MZlPbjjm1pFgECBAgQIECAAAECBAgQIECAAAECBAgQIECAAAECBAgQIECAAAECBAgQIECAAAECBAgQIECAAAECHRUQmNZRKfMIECDQdwKrlkFpO1co4fUyoOPivivPyQQIECBAgACBphQ4dHbX/55k6UrdH3zwwRk1alSGDBnSlDiaJkCgfgQmTZqU0aNH54ILLmiv6OLnzuLPu/PqpyuVEiBAoFsFNimD0vaqsuvvy6C0/+7Wk21GgAABAgQIECBAgAABAgQIECBAgAABAgQIECBAgAABAgQIECBAgAABAgQIECBAgAABAgQIECBAgMCHAgLT+u7DsFKSjZN8NskaST6ZZNDsl6o+lqRfWdbM2S9i/S3Jy0n+nOTJJMWLV/cleb7vSncyAQK9KHBwGZa2SIUz/6cMS3upF+txFAECBAgQIECg2QW+kOSkJBtVgthzzz1zwgknZN111212J/0TIFBnAo888khOPvnkXHnlle1Vfn+SE5P8us5aUy4BAgS6KrBlGZS2W5UNHiyD0i7t6iHWESBAgAABAgQIECBAgAABAgQIECBAgAABAgQIECBAgAABAgQIECBAgAABAgQIECBAgAABAgQIECDQMQGBaR1z6q5ZWyTZNcmOSdacx02fSHJjkmuT3DmPe1lOgEDtCRShimOS7F6htGllUNpFtVe2iggQIECAAAECDSuwYpL/mB1m/bVKHQ4bNizf+c53suOOxY97LgIECNSvwI033pjvf//7mTBhQntN/CzJvyV5oX67VDkBAgSqCmxbPnvbucqs4g/JsUmKX2jgIkCAAAECBAgQIECAAAECBAgQIECAAAECBAgQIECAAAECBAgQIECAAAECBAgQIECAAAECBAgQIECgFwQEpvU88pJJvpXkG90QktZetUV42k+T/Gj2i1xTe74lJxAg0MMC3yzD0paocE4RkjhydlDHn3u4BtsTIECAAAECBAj8f4Hi+6+Tk/RvizJ48OD8+7//e771reLHPhcBAgQaR+BHP/pRy59vkydPrtTUjCQnlD+7Nk7TOiFAoNkFdkgyIskXqkAUv7ykCEr7RbNj6Z8AAQIECBAgQIAAAQIECBAgQIAAAQIECBAgQIAAAQIECBAgQIAAAQIECBAgQIAAAQIECBAgQIBAbwsITOs58SIo7Zgy2OgjL9X30LHFy6pjkpwuOK2HhG1LoGcFli1fuNy7wjHvlX+enN+zJdidAAECBAgQIECglcDmSUYn2bSSytFHH53vfe976d+/t37kc28IECDQuwIzZszId7/73ZxxxhntHXxPklFJ7urdypxGgACBbhXYpQxK26bKrreVz+2u69aTbUaAAAECBAgQIECAAAECBAgQIECAAAECBAgQIECAAAECBAgQIECAAAECBAgQIECAAAECBAgQIECAQIcFBKZ1mKpTEw9N8r0kS1VbtcUWW2SjjTbKOuusk1VWWSUrrrhiPv7xj3/4sn3xUupf//rXvPDCC3n22Wfz6KOP5v7778+dd945t2LeSPLdJOfNbaKvEyBQMwL7lIGHy1So6KYyLO3JmqlWIQQIECBAgACBxhZYMMlpSUY/UwUAACAASURBVI6o1OYuu+yS73//+/nsZz/b2Aq6I0CAQCnw+9//Pt/5zndy3XXt5gSdneTYJEXYt4sAAQL1IrB7GZRWhOS2d/26DEorns+5CBAgQIAAAQIECBAgQIAAAQIECBAgQIAAAQIECBAgQIAAAQIECBAgQIAAAQIECBAgQIAAAQIECBDoQwGBad2Lv04ZeLRNe9vuvffe2X333bPTTjtlwIABXTp9+vTpueGGG3L11Vfnsssuq7bHbWXI0qNdOsgiAgR6Q2DJ8qXLr7dz2FFJzuqNQpxBgAABAgQIECDQIrBbkjOSrNLWY+WVV87JJ5+cffYpsm5dBAgQaD6BSy+9NCeccEKee+65Ss0/m+ToJNc0n4yOCRCoM4Evl8/NN65S96/KZ3a31llvyiVAgAABAgQIECBAgAABAgQIECBAgAABAgQIECBAgAABAgQIECBAgAABAgQIECBAgAABAgQIECDQsAIC07rv1h6Q5IdJPmK6/PLL55BDDskBBxyQgQMHdt+JSaZMmZKLLroo559/fl566aVKe89KcmCSi7r1YJsRINAdAnuUL16uWGGz28sXN3/fHQfZgwABAgQIECBAYK4CSyQ5M0nxs91HriOOOCKjR4/OwgsvPNeNTCBAgEAjC7zzzjsZNWpUzj777PbaLJ5BFeHfbzayg94IEKhLgSL1dkSSDapU/4sk5yS5oy47VDQBAgQIECBAgAABAgQIECBAgAABAgQIECBAgAABAgQIECBAgAABAgQIECBAgAABAgQIECBAgACBBhYQmNY9N/es2S+BHtF2q379+uXEE0/Mcccdl/nm61nqWbNm5dRTT81JJ52UmTNnVuqqeIv1yO5p1y4ECMyjQL8yKK0IM6x0nZDklHk8w3ICBAgQIECAAIGOC+yZpPiZaUjbJZtttlnLz1qbbrppx3czkwABAk0gcM8997Q887r77rsrdTupfFZ2ZRNQaJEAgdoX+HoZlPbZKqVeUT6vu7f221EhAQIECBAgQIAAAQIECBAgQIAAAQIECBAgQIAAAQIECBAgQIAAAQIECBAgQIAAAQIECBAgQIAAgeYU6NkUr+YwvTTJ8Lat7r333jnttNMyZMhH3rfvUZVJkybl2GOPzWWXXVbpnPFJ9unRAmxOgMDcBL5Yvnw5tMLE4oXMkUnun9smvk6AAAECBAgQINAtAv3L782+VWm34me6Y445plsOsgkBAgQaVeD0009veRbVzvWjMqRoRqP2ry8CBGpa4IDyz6C1qlRZPDMfm+SBmu5EcQQIECBAgAABAgQIECBAgAABAgQIECBAgAABAgQIECBAgAABAgQIECBAgAABAgQIECBAgAABAgQIRGDavH0Irkqye9stLrzwwhx44IHztvM8rv7hD3+Ygw46qNIuVyfZYx63t5wAgc4LFH/ejklyeDtLT0ry3c5vawUBAgQIECBAgEAXBXZKck6SVdqu33HHHXPmmWdmrbWqZWt08VTLCBAg0IACjz/+eI466qjceOONlbp7tvxZ+IYGbF1LBAjUpsDBZVDaalXK+1kZlPZIbbagKgIECBAgQIAAAQIECBAgQIAAAQIECBAgQIAAAQIECBAgQIAAAQIECBAgQIAAAQIECBAgQIAAAQIE2goITOv6Z+LSJMNbLx86dGjGjRuXYcOGdX3Xblw5YcKE7Lfffpk4cWLbXccn2acbj7IVAQLVBbYvw9I+XWHa/yYZmeQuiAQIECBAgAABAr0mcGqSY9uetuCCC+ass87KYYcd1muFOIgAAQKNJHDuuefmyCOPzHvvvVeprdOSHNdI/eqFAIGaEyi+iRuR5JNVKvuvMijtsZqrXkEECBAgQIAAAQIECBAgQIAAAQIECBAgQIAAAQIECBAgQIAAAQIECBAgQIAAAQIECBAgQIAAAQIECFQVEJjWtQ/IWUmOaL10ww03zFVXXZUhQ4Z0bcceWjVp0qTsscceeeCBB9qecHaSI3voWNsSIPD/BYoXwo9pB8TL4j4pBAgQIECAAIHeFVg3yQ+SbNL22B122CFjxozJGmus0bsVOY0AAQINJvDkk09m5MiRuemmmyp1dm+Sbyd5pMHa1g4BAn0nsEAZklYEpa1YpYwLy6C0p/quVCcTIECAAAECBAgQIECAAAECBAgQIECAAAECBAgQIECAAAECBAgQIECAAAECBAgQIECAAAECBAgQIDAvAgLTOq93QJIftV5WhKXdcMMNGThwYOd364UVU6ZMyU477VQpNO1bSS7qhRIcQaAZBbZIMibJ+hWaf6wMXby5GWH0TIAAAQIECBDoI4GDklxQ6ezTTz89Rx99dB+V5VgCBAg0psAZZ5yRY45pLz88BycpwotcBAgQ6KrAImVQ2sjZ3+MtV2WT88qgtD919SDrCBAgQIAAAQIECBAgQIAAAQIECBAgQIAAAQIECBAgQIAAAQIECBAgQIAAAQIECBAgQIAAAQIECBCoDQGBaZ27D+skeSTJh25Dhw7N7bffniFDhnRup16ePWnSpGy99daZOHFi65NnJVk3yaO9XI7jCDS6wElJvtNOk2PLsLTiv38uAgQIECBAgACBnhcowjSKUJ6vtz1q4403zrnnnpsiBNtFgAABAt0v8MADD+Swww7LfffdV2nz/05ShFm+3f0n25EAgQYWWKwMShuR5OPt9Fk8dyt+kcE5SZ5vYAutESBAgAABAgQIECBAgAABAgQIECBAgAABAgQIECBAgAABAgQIECBAgAABAgQIECBAgAABAgQIEGgqAYFpnbvdtybZpvWSe++9N8OGDevcLn00e8KECdlkk03ann5bkm37qCTHEmg0gc+VL2NW+kPh2SQjk/yq0ZrWDwECBAgQIECghgWK78t+lGTttjUeddRROeOMM2q4dKURIECgcQSOPvronHnmmZUaeizJt5JMaJxudUKAQA8JLNUqKG2Jds54J0nxywqKMbmH6rAtAQIECBAgQIAAAQIECBAgQIAAAQIECBAgQIAAAQIECBAgQIAAAQIECBAgQIAAAQIECBAgQIAAAQJ9JCAwrePwhyY5t/X0Cy+8MAceeGDHd6iBmT/84Q9z0EEHta3ksCTn1UB5SiBQzwInJPmPdhq4sAxLm1nPDaqdAAECBAgQIFBnAgcn+c+2NS+33HK54IIL8qUvfanO2lEuAQIE6lvgF7/4RQ4++OC88sorlRr51yQX1HeHqidAoIcElimfq41I0r+dM6a1Ckqb0kN12JYAAQIECBAgQIAAAQIECBAgQIAAAQIECBAgQIAAAQIECBAgQIAAAQIECBAgQIAAAQIECBAgQIAAgT4WEJjWsRuwZJI/J1lqzvS9994748eP79jqGps1fPjwXHbZZa2reiPJJ2e/eDa1xkpVDoF6EFg3yZgkW1UodlL5QudV9dCIGgkQIECAAAECDSRQhO58JCl6l112SRF8vfzyyzdQq1ohQIBA/Qi89NJLLUH+1113XaWii7DxIuzSRYAAgUKg+IatCEkbOfuXFCzYDsnfWgWlebbtc0OAAAECBAgQIECAAAECBAgQIECAAAECBAgQIECAAAECBAgQIECAAAECBAgQIECAAAECBAgQIECgwQUEpnXsBp+c5Pg5U/v165enn346Q4YM6djqGps1adKkrLbaapk5c2bryk5JckKNlaocArUucFSSM9op8qflC51e1qz1u6g+AgQIECBAoJEEVknykySbt23qe9/7Xk488cRG6lUvBAgQqFuBk046Kd/97ncr1X9Xkm8mebZum1M4AQLzKrByGZRWhKW1d01pFZQ2bV4PtJ4AAQIECBAgQIAAAQIECBAgQIAAAQIECBAgQIAAAQIECBAgQIAAAQIECBAgQIAAAQIECBAgQIAAgfoQEJg29/u0ZJLJSfrPmXrKKadk1KhRc19ZwzNGjx6d44//MAOuqHRGksGzA56EO9XwfVNazQismWRMki9UqOjVMihtfM1UqxACBAgQIECAQHMI7Jzkv5MMbN3ucsstl4suuii77LJLcyjokgABAnUicN111+WAAw7IK6+80rbiIgjp60mur5NWlEmAQPcIFMG3RUjat6tsVzynH1uOd7rnWLsQIECAAAECBAgQIECAAAECBAgQIECAAAECBAgQIECAAAECBAgQIECAAAECBAgQIECAAAECBAgQIFAvAgLT5n6njk5y+pxpyy+/fF544YXMN199082aNSsrrrhiXnrppdYCxyQ5Y+4kZhBoaoFDy7C0BSooFCFpI5MUoWkuAgQIECBAgACB3hM4vAzO+IcTt9tuu/zXf/1XVlpppd6rxEkECBAg0GGB559/Pv/8z/+cW265pdKaIjjpnA5vZiIBAvUqsEb5PO1bVRp4vlVQ2qx6bVTdBAgQIECAAAECBAgQIECAAAECBAgQIECAAAECBAgQIECAAAECBAgQIECAAAECBAgQIECAAAECBAjMm0B9p37NW+8dXf14kjXnTD7llFMyatSojq6t6XmjR4/O8ccf37rGJ5KsVdNFK45A3wl8snwx858qlDC1fLHzp31XnpMJECBAgAABAk0rcG6SItT2H67DDz88Y8eObVoUjRMgQKCeBEaMGJFzzqmYjXZeksPqqRe1EiDQYYHPJCmCEb9ZZcXE8nnc+R3e1UQCBAgQIECAAAECBAgQIECAAAECBAgQIECAAAECBAgQIECAAAECBAgQIECAAAECBAgQIECAAAECBBpWQGBa9Vu7RZI7Wk957bXXMnDgwIb4QEyZMiXLLLNM2162THJnQzSoCQLdJ/CtJGOSDKiw5VVlWNqk7jvOTgQIECBAgAABAh0QWDzJJUk+Emh7wQUX5KCDDurAFqYQIECAQK0IXHjhhTn44IMrlfPLJPsm+Xut1KoOAgTmSWD9Mihtvyq7PFUGpV04TydZTIAAAQIECBAgQIAAAQIECBAgQIAAAQIECBAgQIAAAQIECBAgQIAAAQIECBAgQIAAAQIECBAgQIBAQwkITKt+O89KcsScKXvvvXfGjx/fUB+A4cOH57LLLmvd09mzX0A9sqGa1AyBrgssX76cuVeFLWaWQWle3Oy6r5UECBAgQIAAga4KrJGk+OFsvdYbrLDCCrn44ouzzTbbdHVf6wgQIECgDwVuu+227L///nnxxRfbVvFwkuFJnuzD8hxNgMC8CXyuDEr7apVtHiufxf3XvB1lNQECBAgQIECAAAECBAgQIECAAAECBAgQIECAAAECBAgQIECAAAECBAgQIECAAAECBAgQIECAAAECjSggMK36XX08yZpzplxxxRXZc889G+pzcOWVV2avvf4hC+qJJGs1VJOaIdA1gf3LFzSXqrD8V2VY2rNd29oqAgQIECBAgACBeRDYOsnPkyzbeo/NN98848aNy8orrzwPW1tKgAABAn0t8Nxzz2W//fbLXXfd1baUV2cHphVBS7f3dY3OJ0CgUwKbls/R9qiyqghFHJvk4k7tbDIBAgQIECBAgAABAgQIECBAgAABAgQIECBAgAABAgQIECBAgAABAgQIECBAgAABAgQIECBAgAABAk0lIDCt/du9UpLnWn952rRpGTBgQEN9QKZPn55FF120bU9FwsDzDdWoZgh0XODj5Qua+1ZYMqt8wfOcjm9nJgECBAgQIECAQDcKfKUMS/uHLffZZ59ccskl3XiMrQgQIECgrwX23XffXHrppZXKKELTLu/r+pxPgMBcBbZKMiLJrlVm3p+keM42fq67mUCAAAECBAgQIECAAAECBAgQIECAAAECBAgQIECAAAECBAgQIECAAAECBAgQIECAAAECBAgQIECAQNMLCExr/yPw5dYvX26xxRa54447GvIDs+WWW+bOO+9s3VsRQvA/DdmspghUFyg++2OTDKow7eYyLO2PEAkQIECAAAECBPpE4NtJzm978nHHHZfRo0f3SUEOJUCAAIGeFRg1alROPfXUSocckuQHPXu63QkQ6KLA9mVQ2k5V1t9bPoO7ootnWEaAAAECBAgQIECAAAECBAgQIECAAAECBAgQIECAAAECBAgQIECAAAECBAgQIECAAAECBAgQIECAQBMKCExr/6afnOT4OV8+6qijcsYZZzTkR+Too4/OmWee2bq3U5Kc0JDNaopAZYHFkoxJ8i/tAB2b5HR4BAgQIECAAAECfSbwb0m+3/b0c845J4cddlifFeVgAgQIEOh5gXPPPTeHH354pYO+k+Q/er4CJxAg0EGBIiBtRJIiMK29q/iNJMUvK7img3uaRoAAAQIECBAgQIAAAQIECBAgQIAAAQIECBAgQIAAAQIECBAgQIAAAQIECBAgQIAAAQIECBAgQIAAgQ8FBKa1/2G4Ksnuc7588cUXZ7/99mvIj864ceOy//77t+7t6iR7NGSzmiLwUYHdyrC0T1TAuTPJyCQPgSNAgAABAgQIEOgzgSK49ui2p//85z/PV77ylT4rysEECBAg0HsCl19+eb761a9WOrD47QbH9F4lTiJAoILAP5VBaVtX0bmlDEq7niABAgQIECBAgAABAgQIECBAgAABAgQIECBAgAABAgQIECBAgAABAgQIECBAgAABAgQIECBAgAABAgS6KiAwrX25IiBpvTlfvvfeezNs2LCuOtf0ugkTJmSTTTZpXePDSdav6aIVR2DeBRYqg9K+3c5WJyb5/rwfYwcCBAgQIECAAIF5EPhBkn9tvX6ppZbKFVdckW233XYetrWUAAECBOpN4NZbb81ee+2VN954o23p/5mkvZ/t661N9RKoJ4HiF26MSLJZlaJvKoPSfl1PjamVAAECBAgQIECAAAECBAgQIECAAAECBAgQIECAAAECBAgQIECAAAECBAgQIECAAAECBAgQIECAAIHaFBCY1v59eSnJ4Dlffv755zNkyJDavIvzWNWkSZOy0kortd5lcpLl53FbywnUssCOZVja6hWK/F2SI5LcW8sNqI0AAQIECBAg0AQCP0nyjdZ9fvKTn8yVV16Z9deX79wE91+LBAgQ+IjAQw89lD333DN//vOf237tp0m+iYwAgV4R+GoZlPa5KqddVwal3dYrFTmEAAECBAgQIECAAAECBAgQIECAAAECBAgQIECAAAECBAgQIECAAAECBAgQIECAAAECBAgQIECAAIGmEBCY1v5tnp6k/5wvT5s2LQMGDGjID8X06dOz6KKLtu5tRpLGbLYh76CmOilwVhmIVmnZKUlO6OR+phMgQIAAAQIECHS/wCVJ9mm97Wc+85n84he/yNChQ7v/NDsSIECAQN0ITJw4MV/60pfyhz/8oW3NlybZt24aUSiB+hMo/vs1Mkm15Nqry6C0u+qvPRUTIECAAAECBAgQIECAAAECBAgQIECAAAECBAgQIECAAAECBAgQIECAAAECBAgQIECAAAECBAgQIFDrAgLT2r9DHyT50OeDDz7IfPM1JtesWbMy//zzt5aYleQf/kGtf5DVR6ADAtskGZNknQpzf1++8Hl7B/YxhQABAgQIECBAoGcFxifZu/URn/vc53LNNddk0KBBPXuy3QkQIECgLgRefvnl7Lbbbvnd737Xtt7LkgyviyYUSaB+BL6RZEQ7z9TmdHF5GZR2X/20pVICBAgQIECAAAECBAgQIECAAAECBAgQIECAAAECBAgQIECAAAECBAgQIECAAAECBAgQIECAAAECBOpNoDETwLrnLghM6x5HuxCoBYFTkoxqp5CzkhxVC0WqgQABAgQIECBAIB8JS9tyyy1z7bXXZskll8RDgAABAgQ+FJg6dWp23XXX3HHHHW1VhKb5nBDoHoFvlUFpa1bZ7tIyKO3B7jnSLgQIECBAgAABAgQIECBAgAABAgQIECBAgAABAgQIECBAgAABAgQIECBAgAABAgQIECBAgAABAgQIEGhfQGBa+zbTk/Sf8+Vp06ZlwIABDflZmj59ehZddNHWvc1I0pjNNuQd1FQVgU2TjEmyYYU5TyYZmeQmggQIECBAgAABAjUhcEmSfVpXsu222+a6665L//4f/mhWE4UqggABAgRqQ2DGjBnZZZddcuutt7YtqAhx2rc2qlQFgboT+HYZlLZKlcr/uwxK+33ddadgAgQIECBAgAABAgQIECBAgAABAgQIECBAgAABAgQIECBAgAABAgQIECBAgAABAgQIECBAgAABAgTqVkBgWvu37qUkg+d8+fnnn8+QIUPq9kZXK3zSpElZaaWVWk+ZnGT5hmxWU80k8N3Zzf57Ow2fX4alvddMIHolQIAAAQIECNSwwE+SfKN1fdttt11+9atfZZFFFqnhspVGgAABAn0t8Pbbb+eLX/xibrnllral/DTJN/u6PucTqCOBw8vnZStXqfmiMijt8TrqS6kECBAgQIAAAQIECBAgQIAAAQIECBAgQIAAAQIECBAgQIAAAQIECBAgQIAAAQIECBAgQIAAAQIECDSIgMC09m/kQ0nWm/Ple++9N8OGDWuQ2/6PbUyYMCGbbLJJ63/4cJL1G7JZTTWDwAZJxiTZrEKzfy5f/Ly2GSD0SIAAAQIECBCoE4EfJPnX1rVuu+22uf7664Wl1ckNVCYBAgT6WqAITdt5551z6623ti3lP5N8u6/rcz6BGhZYMMmIcqxQpc4LyqC0p2u4F6URIECAAAECBAgQIECAAAECBAgQIECAAAECBAgQIECAAAECBAgQIECAAAECBAgQIECAAAECBAgQINDgAgLT2r/BVyXZfc6XL7744uy3334N+XEYN25c9t9//9a9XZ1kj4ZsVlONLnBcktHtNHlRGZY2rdER9EeAAAECBAgQqCOB05Ic07reLbbYIjfeeGMGDBhQR20olQABAgT6WmD69OnZcccdc+edd7Yt5fQkx/Z1fc4nUGMC/VsFpS1bpbZzy6C04pcQuAgQIECAAAECBAgQIECAAAECBAgQIECAAAECBAgQIECAAAECBAgQIECAAAECBAgQIECAAAECBAgQINCnAgLT2uc/Ocnxc7581FFH5YwzzujTm9VThx999NE588wzW29/SpITeuo8+xLoAYG1y5c3t62w90tlUNr/9MC5tiRAgAABAgQIEOi6QPHzVvFz14fXRhttlF//+tf52Mc+1vVdrSRAgACBphX429/+li984Qu5//772xoUz7mK510uAs0usHj5nGxEkqXawXi/fM42NskLzQ6mfwIECBAgQIAAAQIECBAgQIAAAQIECBAgQIAAAQIECBAgQIAAAQIECBAgQIAAAQIECBAgQIAAAQIEakdAYFr79+LLSS6f8+Utttgid9xxR+3cuW6sZMstt8ydd97ZesevJBEu1Y3GtupRgZFJzm7nhIvLl0Bf79EKbE6AAAECBAgQINBZgYOSXNB60dprr53f/OY3GTx4cGf3Mp8AAQIECHwoMHny5Hz+85/PY4891lbl4CQXoiLQpAJLJylC0ornaIu1YzCzVVDaK03qpG0CBAgQIECAAAECBAgQIECAAAECBAgQIECAAAECBAgQIECAAAECBAgQIECAAAECBAgQIECAAAECBGpYQGBa+zdnpSTPtf7ytGnTMmDAgBq+nZ0vbfr06Vl00UXbLlw5yfOd380KAr0qsGr5EudOFU79a/kC6LherchhBAgQIECAAAECHRHYI8mVrSeutNJKufnmm7Paaqt1ZL05BAgQIECgqsDTTz+d7bffPs8//5HHW3smuQofgSYSWK4MSivC0vq10/dbrYLSimdqLgIECBAgQIAAAQIECBAgQIAAAQIECBAgQIAAAQIECBAgQIAAAQIECBAgQIAAAQIECBAgQIAAAQIECNSkgMC06rfl8SRrzplyxRVXZM89i/cqG+e68sors9dee7Vu6IkkazVOhzppUIGDyxc5F67Q3+VlWNrkBu1dWwQIECBAgACBehbYNMkdSRaY08Tiiy+eW2+9NRtuuGE996V2AgQIEKgxgQceeCDbbrtt/v73v7eu7P0kWya5p8bKVQ6B7hZYsVVQ2offd7U55I1WQWlvdncB9iNAgAABAgQIECBAgAABAgQIECBAgAABAgQIECBAgAABAgQIECBAgAABAgQIECBAgAABAgQIECBAgEB3CwhMqy56VpIj5kzZe++9M378+O6+B3263/Dhw3PZZZe1ruHsJEf2aVEOJ9C+wErli5xfqjDlrTIo7ccACRAgQIAAAQIEalLgE0nuTDKkdXU33nhjdthhh5osWFEECBAgUN8CN910U3bccce2TUxKskWSv9R3d6onUFGg+H5rZJLDqvi82ioobQZHAgQIECBAgAABAgQIECBAgAABAgQIECBAgAABAgQIECBAgAABAgQIECBAgAABAgQIECBAgAABAgQI1IuAwLTqd6p4efKO1lNee+21DBw4sF7ub9U6p0yZkmWWWabtnC3LEIOG6FETDSXwzfJlzsUrdHVN+TKol50b6pZrhgABAgQIEGgggfmT3JVkk9Y9XXzxxdlvv/0aqE2tECBAgECtCYwbNy77779/27LuTbJ5kg9qrV71EOiiwKpJRiT51yrrX0xyTvl87d0unmMZAQIECBAgQIAAAQIECBAgQIAAAQIECBAgQIAAAQIECBAgQIAAAQIECBAgQIAAAQIECBAgQIAAAQIE+kxAYNrc6R9PsuacaaecckpGjRo191V1MGP06NE5/vjjW1f6RJK16qB0JTaXwHJJxiTZu0LbxcudI5P8oLlIdEuAAAECBAgQqDuBS5MMb131aaedlmOOOabuGlEwAQIECNSfwOmnn55jjz22beHjk+xTf92omMA/CBTPcougtAOquDxXhqSNZUeAAAECBAgQIECAAAECBAgQIECAAAECBAgQIECAAAECBAgQIECAAAECBAgQIECAAAECBAgQIECAAIF6FhCYNve7d3SS0+dMW3755fPCCy9kvvnqm27WrFlZccUV89JLL7UWKNIKzpg7iRkEek2geHG5YuGL2gAAIABJREFUCEtbpsKJNyY5IsmTvVaNgwgQIECAAAECBLoicFKS77ReeMghh+S8887ryl7WECBAgACBLgkceuihOf/889uu/X6SE7u0oUUE+lbgs2VQ2terlPFsGZTmFw307b1yOgECBAgQIECAAAECBAgQIECAAAECBAgQIECAAAECBAgQIECAAAECBAgQIECAAAECBAgQIECAAAEC3SRQ36lf3YQwl22WTDI5Sf8580455ZSMGjWqd07voVNGjx6d448/vvXuM5IMTjK1h460LYHOCHysDEpr76XPo5Kc1ZkNzSVAgAABAgQIEOgTgSIA95LWJ++yyy755S9/2SfFOJQAAQIEmlvgn/7pn3Lddde1Rdg3yaXNLaP7OhL4P2VQWvG5be96ogxK+1Ed9aVUAgQIECBAgAABAgQIECBAgAABAgQIECBAgAABAgQIECBAgAABAgQIECBAgAABAgQIECBAgAABAgQIzFVAYNpciVomnJzkw3Sxfv365emnn86QIUM6trrGZk2aNCmrrbZaZs6c2bqyU5KcUGOlKqc5BfYsw9JWrND+bUmOSPL75qTRNQECBAgQIECgrgTWT3Lf7J+nFppT9ac//encc889WXLJIpfaRYAAAQIEeldg6tSp2XTTTfPHP/6x9cHvJtk4yUO9W43TCHRKoPiMjkjylSqr/lAGpf2kUzubTIAAAQIECBAgQIAAAQIECBAgQIAAAQIECBAgQIAAAQIECBAgQIAAAQIECBAgQIAAAQIECBAgQIAAgToREJjWsRtVvM3/5yRLzZm+9957Z/z48R1bXWOzhg8fnssuu6x1VW8k+WSSqTVWqnKaS6B/GZR2YDttF4F+RbCfiwABAgQIECBAoPYFipC0+5OsO6fUhRZaKPfee2822GCD2q9ehQQIECDQsAIPPvhgNtlkk7z7bpGT9uH1SJKNZv8ygX/4hw2LoLF6Eti8DErbvUrRRdjf2CTj6qkxtRIgQIAAAQIECBAgQIAAAQIECBAgQIAAAQIECBAgQIAAAQIECBAgQIAAAQIECBAgQIAAAQIECBAgQKCzAgLTOi52aJJzW0+/8MILc+CB7WU7dXzj3pz5wx/+MAcddFDbIw9Lcl5v1uEsAm0EdinD0oZWkLl3dpjfyDJwAxwBAgQIECBAgEB9CPz37NDpr7Uu9ZJLLsk+++xTH9WrkgABAgQaWuDSSy/Nvvvu27bHnyX5ekM3rrl6Eti6fB5WPDNr7/pdGZT283pqTK0ECBAgQIAAAQIECBAgQIAAAQIECBAgQIAAAQIECBAgQIAAAQIECBAgQIAAAQIECBAgQIAAAQIECBDoqoDAtM7J3Zpkm9ZL7r333gwbNqxzu/TR7AkTJmSTTTZpe/ptSbbto5IcS2D+MiitCO2rdJ2U5LuYCBAgQIAAAQIE6kqg+N7unNYVH3fccRk9enRdNaFYAgQIEGhsgVGjRuXUU09t2+ThbX9hQmMr6K4GBT6fZESSHavUdncZlHZVDdavJAIECBAgQIAAAQIECBAgQIAAAQIECBAgQIAAAQIECBAgQIAAAQIECBAgQIAAAQIECBAgQIAAAQIECPSYgMC0ztGuk+SRJB+6DR06NLfffnuGDBnSuZ16efakSZOy9dZbZ+LEia1PnpVk3SSP9nI5jiNQCBQvgI5JslYFjv9NMnJ2mN9dqAgQIECAAAECBOpKYOMkE1pXvNNOO+X666+vqyYUS4AAAQLNIbDzzjvnhhtuaNts8ZsR7msOAV3WkMDOZVDadlVq+m0ZlHZtDdWtFAIECBAgQIAAAQIECBAgQIAAAQIECBAgQIAAAQIECBAgQIAAAQIECBAgQIAAAQIECBAgQIAAAQIECPSagMC0zlMfkORHrZdtuOGGLS9XDhw4sPO79cKKKVOmpAgpeOCBB9qe9q0kF/VCCY4g0Fbg9CRHt8NyWpLjkBEgQIAAAQIECNSlwMNlKHNL8YMGDcqDDz6YFVZYoS6bUTQBAgQINLbAiy++mA022CAvv/xy60aLX5awXmN3rrsaEtitDErbskpNN5dBaR9J96uhPpRCgAABAgQIECBAgAABAgQIECBAgAABAgQIECBAgAABAgQIECBAgAABAgQIECBAgAABAgQIECBAgACBHhcQmNY14rOSHNF6aRGadtVVV2XIkCFd27GHVk2aNCl77LFHpbC0s5Mc2UPH2pZAewLFy59j2nnx+LEkI5Pcgo8AAQIECBAgQKAuBc5P8u3WlV9zzTXZdddd67IZRRMgQIBAcwhce+212W23IrPqH64fJDmkOQS61OXKSZ7r0kqL5gjsWT4H26QKSRGQNjZJEZjmIkCAAAECBAgQIECAAAECBAgQIECAAAECBAgQIECAAAECBAgQIECAAAECBAgQIECAAAECBAgQIECAQNMLCEzr+kfg0iTDWy8fOnRoxo0bl2HDhnV9125cOWHChOy3336ZOHFi213HJ9mnG4+yFYGOCHw/yb+1M7F4+bMIS3MRIECAAAECBAjUp8CXk1zeuvRRo0bllFNOqc9uVE2AAAECTSVw/PHHZ/T/Ze8+wKQq7/aP34AYWgQFfEVYjCAoGhvdV4qAKKDiHwEjoYiiWBCkGZBmoYiNqoAFBcWK4CsQRbDQohTBWFGRJBSNkaCgoSgI//2NM5uzh5nZMzszO2dmvs91eSXuPOX3fJ6zyM7suc8997j3/AdJL2YVhPfNPiepi/fu9HQImFt/SQ2jqCwIBqW9jRwCCCCAAAIIIIAAAggggAACCCCAAAIIIIAAAggggAACCCCAAAIIIIAAAggggAACCCCAAAIIIIAAAggggAACCCCAwH8FCEyL72qYJ+kK9xQzZszQDTfcEN/McY5+5JFHdOONN4abZb6kjnFOz3AEYhFoFLzJs3GYQZuCQWl/jmVC+iKAAAIIIIAAAgj4SqBy7s9FH0o6IVRV8+bNtWzZMl8VSTEIIIAAAghEE7jgggu0fPlyZ5dvJJ0laQdy+QTuk3SbpHqSNmDjWaBHMCjt3Cgj7L1me6jAKs+z0hEBBBBAAAEEEEAAAQQQQAABBBBAAAEEEEAAAQQQQAABBBBAAAEEEEAAAQQQQAABBBBAAAEEEEAAAQQQQAABBBDIIgEC0+I/7Gck/dE9TZcuXXTvvfcqJycn/hVimGHbtm0aMmSInnvuuXCjnpXUNYbp6IpAvAIjJI2OMMn0YFjaT/EuwngEEEAAAQQQQACBlArMcf6cUaxYMX3wwQc688wzU1oUiyOAAAIIIBCLwEcffaSzzz5bhw8fdg6z9/26xTJPhve190DNxNrTkiwEjBZdoFcwKO33Ubo9HwxKWwMmAggggAACCCCAAAIIIIAAAggggAACCCCAAAIIIIAAAggggAACCCCAAAIIIIAAAggggAACCCCAAAIIIIAAAggggEBkAQLTEnN1PChpoHuqUqVKadSoURo6dKgsNCCZzW7mHD9+vO6++27t378/3FITJA1KZg3MjYBD4JzgjZ7Nw6hsDQalzUcMAQQQQAABBBBAIO0Fukt6yrmLyZMnq1+/fmm/MTaAAAIIIJB9AlOmTNGtt97q3riFglk4WLa30yWtlVTWAXGWpI+yHSbC/m8IBqWdFsXHrqtJkjZgiAACCCCAAAIIIIAAAggggAACCCCAAAIIIIAAAggggAACCCCAAAIIIIAAAggggAACCCCAAAIIIIAAAggggAACCCBQsEByU7wKXj+Telwv6RFJR5ieeOKJuuWWW3T99derUqVKCd3zv//9bz322GN66KGH9PXXX4eb+7Aku0HvsYQuzGQIRBYYnHvz7P0RXn4iGJb2A4AIIIAAAggggAACaS9QUdKnko4P7aR9+/Z65ZVX0n5jbAABBBBAIHsFLr/8ci1YsMAJ8K0kCwvbmb0qgZ2vknS+y+BJSddmuYt7+7cEg9JqRnExNwtK+xA7BBBAAAEEEEAAAQQQQAABBBBAAAEEEEAAAQQQQAABBBBAAAEEEEAAAQQQQAABBBBAAAEEEEAAAQQQQAABBBBAAAHvAgSmebfy0vMsSRMltYzUuUuXLrriiivUrl07lSlTxsucR/TZu3evXn31Vc2fP1/PPfdctDneCoZTcfNdoaQZFKNAneDNnheFGfev4LUY9YKNcT26I4AAAggggAACCKRW4HFJvUIl/OY3v9Enn3yimjWj5YOktmBWRwABBBBAoCCBzZs364wzztBPP/3k7DpT0nUFjc3g1x+S1CfC/uz9oM8yeO9etmbvsfcP/lM9yoBHg++dbfQyKX0QQAABBBBAAAEEEEAAAQQQQAABBBBAAAEEEEAAAQQQQAABBBBAAAEEEEAAAQQQQAABBBBAAAEEEEAAAQQQQAABBPILEJiWnCuir6S7JB0bbfpmzZqpYcOGOuuss3TKKaeoWrVqqlixokqXLh0Ytm/fPu3cuVPbt2/Xl19+qQ8//FBr167VihUrCqr6e0l3SJpaUEdeRyBBAnbNT5JUPMx8zwTD0nYkaC2mQQABBBBAAAEEEEi9wGWSFjjLmDJlivr2tb8W0hBAAAEEEEhvgalTp6pfv37uTbSXtDC9d1ao6i0o7rEoIy0E7IZCzZz+g0oG3/OysLQqUbbzcPB9sy/Tf8vsAAEEEEAAAQQQQAABBBBAAAEEEEAAAQQQQAABBBBAAAEEEEAAAQQQQAABBBBAAAEEEEAAAQQQQAABBBBAAAEEEEidAIFpybMvL+lPwZvmfk1AS37bJ2mipPty192d/OVYAQHVCF5zdtOwu+0KXv+zcEIAAQQQQAABBBDIOIGPJP0+tKuLLrpIr7/+esZtkg0hgAACCGSvwMUXX6wlS5Y4AT6WdGaWidSXtM615w8lneX6Wi1J2RQGVkaShaTZP5WjXBP2cIHJkv6RZdcN20UAAQQQQAABBBBAAAEEEEAAAQQQQAABBBBAAAEEEEAAAQQQQAABBBBAAAEEEEAAAQQQQAABBBBAAAEEEEAAAQSSIkBgWlJY801qwWm9JV0jqU6Sltso6UlJjxKUliRhpg0nYNe1BfTZTaLu9pKkgZK2QYcAAggggAACCCCQcQIjJd3t3NWGDRt07rnnZtxG2RACCCCAQPYKvP/++6pbt64bYJSk0VmiclQwLO0c134bSZrpDE7NDQ17WNItWeBi7/OGgtIqRNjvQUkWlGb/fJUFJmwRAQQQQAABBBBAAAEEEEAAAQQQQAABBBBAAAEEEEAAAQQQQAABBBBAAAEEEEAAAQQQQAABBBBAAAEEEEAAAQQQKDIBAtOKjDqwUDNJl0tqm4DwNAtJe03SK5JWFO02WC3LBaoGg9I6h3HYFwxKm5HlRmwfAQQQQAABBBDIVIFakr5wbm748OEaM2ZMpu6XfSGAAAIIZLHAiBEjNHbsWLdAbUmbsoDFHs7Q07XPG4IPbOgl6XHXa7/LfWDElgx1qeQISisbYY/2nlgoKO3bDHVgWwgggAACCCCAAAIIIIAAAggggAACCCCAAAIIIIAAAggggAACCCCAAAIIIIAAAggggAACCCCAAAIIIIAAAggggEBKBQhMSx1/dUmNJZ0t6TRJJ0uqIul/JIXO5bCkf0n6p6S/S/pM0geSVkvamrrSWTmLBa4OhqUdG8ZgkaQBkr7MYh+2jgACCCCAAAIIZLrAM7mBaX8MbbJWrVr64ot8+WmZvn/2hwACCCCQZQK1a9fWpk358tGezQ1M65rhDLcGw7+c25wu6WbHF+xhDvaeZqhNDoaKZRLNCcE92ftdR0fY2A+OoLTvM2nz7AUBBBBAAAEEEEAAAQQQQAABBBBAAAEEEEAAAQQQQAABBBBAAAEEEEAAAQQQQAABBBBAAAEEEEAAAQQQQAABBBDwmwCBaf46kVKS3pJ0XrAsSx44R9I+f5VJNVkoUCkYlNYtzN4t2M9uHLUbY2kIIIAAAggggAACmStwcW7o82Ln9p577jldddVVmbtjdoYAAgggkPUCzz//vLp06eJ2aJP7/t3rGYrTXNIy197s4Q2h9ytDL90gaYarX1VJX2eAS04wKK2/pOIR9vOdIyjtxwzYM1tAAAEEEEAAAQQQQAABBBBAAAEEEEAAAQQQQAABBBBAAAEEEEAAAQQQQAABBBBAAAEEEEAAAQQQQAABBBBAAAEEfC9AYJq/jojANH+dB9X8KmAJGBNzb4I9IQzI0mBY2idgIYAAAggggAACCGS8wEpJTUK7vOSSS7Ro0aKM3zQbRAABBBBA4NJLL9Wf//xnJ8QqSU0zUKa8pLWSajv2tl9SA0kfh9nvl5JqOr7+gKTb0tilRjAorW+UPfzLEZRmNjQEEEAAAQQQQAABBBBAAAEEEEAAAQQQQAABBBBAAAEEEEAAAQQQQAABBBBAAAEEEEAAAQQQQAABBBBAAAEEEEAAgSISIDCtiKA9LkNgmkcouhWJwG+DQWm9Iqw2RNJ9RVIJiyCAAAIIIIAAAgikWuBqSbOcRaxdu1YNGlh+Cg0BBBBAAIHMFli3bp0aNmzo3mRPSbMzbOcvSLrStafukuZE2OctkqY6Xjsoqaqkb9PMxQLiBki6MUrd2x1Bab+k2f4oFwEEEEAAAQQQQAABBBBAAAEEEEAAAQQQQAABBBBAAAEEEEAAAQQQQAABBBBAAAEEEEAAAQQQQAABBBBAAAEEEMgIAQLT/HWMBKb56zyyuZoOwbC0k8IgrAjeRLohm4HYOwIIIIAAAgggkGUCn0k6NbTnG2+8UdOnT88yAraLAAIIIJDNAjfddJNmzJjhJPhc0mkZZHK7pHGu/TwoaXABe9wiqbqjzz2ShqWJyxmS+ku6Lkq9fw8GpU1Jkz1RJgIIIIAAAggggAACCCCAAAIIIIAAAggggAACCCCAAAIIIIAAAggggAACCCCAAAIIIIAAAggggAACCCCAAAIIIJCxAgSm+etoCUzz13lkYzUlgzeB3hxh86Mkjc5GGPaMAAIIIIAAAghksUA/SZND+y9evLj+8Y9/KCcnJ4tJ2DoCCCCAQLYJbNu2Tb/73e906NAh59ZvlZQJQVptJb3qOtM3JV3o4ZwHSJrg6Ldf0omSvvcwNlVdzgkGpV0dpYBNwffIpqWqSNZFAAEEEEAAAQQQQAABBBBAAAEEEEAAAQQQQAABBBBAAAEEEEAAAQQQQAABBBBAAAEEEEAAAQQQQAABBBBAAAEEEMgvQGCav64IAtP8dR7ZVk07SRMl1Q6z8TWS7AbYd7MNhf0igAACCCCAAAIIaJukaiGHYcOGaezYsbAggAACCCCQdQLDhw/XuHHjnPveLindE0SrSFonqapjYzslNZD0dw+HbO8vm4OFpIWahe1b6L7fmu2pv6Q/Rins02BQ2mN+K556EEAAAQQQQAABBBBAAAEEEEAAAQQQQAABBBBAAAEEEEAAAQQQQAABBBBAAAEEEEAAAQQQQAABBBBAAAEEEEAAgWwXIDDNX1cAgWn+Oo9sqmZCMBAt3J4tDWNENmGwVwQQQAABBBBAAIE8gUGSHgj9W/ny5bV161Ydc8wxECGAAAIIIJB1Aj/88IOqV6+u3bt3O/c+WNKDaYyxKDcw7RJX/VdIejmGPd0m6T5H/x+DAWz2v35o5wXf9+ocpZgPgkFps/xQMDUggAACCCCAAAIIIIAAAggggAACCCCAAAIIIIAAAggggAACCCCAAAIIIIAAAggggAACCCCAAAIIIIAAAggggAACCBwpQGCav64KAtP8dR7ZUE3L4M2gZ4bZ7F+DN5MuywYI9ogAAggggAACCCAQVuArSSeGXhk9erRGjCBLl2sFAQQQQCB7BcaMGaORI0c6Ab4OhoOlI8oYScNdhd8t6Y4YN1NSkv2dobJj3ChJo2OcJ9Hdm0nqL6lDlInfkzRZ0pxEL858CCCAAAIIIIAAAggggAACCCCAAAIIIIAAAggggAACCCCAAAIIIIAAAggggAACCCCAAAIIIIAAAggggAACCCCAAAKJFSAwLbGe8c5GYFq8goyPReAeSUMjDHhA0m2xTEZfBBBAAAEEEEAAgYwTuDUYrhvY2HHHHaft27erdOnSGbdRNoQAAggggIBXgX379qlatWr67rvvnEMslMtCt9KpdZI011XwAkmXF3ITwySNdYw1oKq57z3tL+R88QxrFQxKuzTKJKuDf895IZ6FGIsAAggggAACCCCAAAIIIIAAAggggAACCCCAAAIIIIAAAggggAACCCCAAAIIIIAAAggggAACCCCAAAIIIIAAAgggUHQCBKYVnbWXlQhM86JEn3gFzg/eEFo/zEQbJQ2Q9Hq8izAeAQQQQAABBBBAIO0FvpRUM7SLu+++WyNHjkz7TbEBBBBAAAEE4hUYPXq0Ro0a5Zxms6RT4p23CMdbrety3x+q4Fhzq6SGkv5VyDrKSPrKNeftksYXcr7CDGsTDEq7OMrglcH3xeYXZgHGIIAAAggggAACCCCAAAIIIIAAAggggAACCCCAAAIIIIAAAggggAACCCCAAAIIIIAAAggggAACCCCAAAIIIIAAAgikToDAtNTZh1uZwDR/nUcmVnNH7qbujLCxqcGwtF8ycePsCQEEEEAAAQQQQCAmgZ6SngyNKFOmjL7++muVL18+pknojAACCCCAQCYK7N69WyeeeKL27t3r3N41kmalyX7fktTCVauFjcUboO9+3+lbSSdKSvZ7TZcGg9JaRfG3PU+StDBNzogyEUAAAQQQQAABBBBAAAEEEEAAAQQQQAABBBBAAAEEEEAAAQQQQAABBBBAAAEEEEAAAQQQQAABBBBAAAEEEEAAAQRcAgSm+euSIDDNX+eRSdXUlzRRUpMwm/pbMChtQSZtmL0ggAACCCCAAAIIxCWwRlLD0Ax/+tOfdO+998Y1IYMRQAABBBDIJIEhQ4bovvvuc25praRGabDHCcH3gZylDpWUiP/QW7LqdknlHJPflvvvDyTJpUMwKK1ZlPmXBIPSXktSDUyLAAIIIIAAAggggAACCCCAAAIIIIAAAggggAACCCCAAAIIIIAAAggggAACCCCAAAIIIIAAAggggAACCCCAAAIIIFBEAgSmFRG0x2UITPMIRbeYBOym13sijHhU0kBJe2Kakc4IIIAAAggggAACmSxwsaTFzg1u2bJF1atXz+Q9szcEEEAAAQRiEti6datOOukk95g2kl6PaaKi7dxD0mzXks9L6pLAMkZLGuGY7ytJ1RI4v011ZTAo7bwo8/45GJT2RoLXZjoEEEAAAQQQQAABBBBAAAEEEEAAAQQQQAABBBBAAAEEEEAAAQQQQAABBBBAAAEEEEAAAQQQQAABBBBAAAEEEEAAgRQJEJiWIvgIyxKY5q/zSPdqzpQ0UVKrMBuxm1UtKO3FdN8k9SOAAAIIIIAAAggkXOAlSR1Ds/bs2VNPPvlkwhdhQgQQQAABBNJd4JprrtGsWbOc25gnqZNP93WWpHWSjnbU95mkBpL+k8CaK0qy951+45izv6TJCVijazAorX6Uuf4vGJS2PAHrMQUCCCCAAAIIIIAAAggggAACCCCAAAIIIIAAAggggAACCCCAAAIIIIAAAggggAACCCCAAAIIIIAAAggggAACCCCAgI8ECEzz0WFI+h9Jr0k6N1jWVkl1Je30V5lUkwYCAyRNiFDn7GBY2ndpsA9KRAABBBBAAAEEEChagVMkbXIu+c477+i8884r2ipYDQEEEEAAgTQQePfdd/W///u/7kprSfrSh+WvkdTQVVdTSauSUOt4SUMc8/5D0slxrHN1MCjtnChzzA2Gsv0ljnUYigACCCCAAAIIIIAAAggggAACCCCAAAIIIIAAAggggAACCCCAAAIIIIAAAggggAACCCCAAAIIIIAAAggggAACCCDgY4F0Ckw7VlIlSb/xsWc8pVl4VQtJ90uqEpxoj6Qukt6XVF5SOp2XV4uDkr6VRHiXV7Ho/WrnXisTJbUL0+3fwaC0pxOzFLMggAACCCCAAAIIZKDAWEnDQvu64IIL9Pbbb2fgNtkSAggggAACiRFo0aKFli1b5pxsnKThiZk9YbM8Iqm3a7a+ue+1PpSwFfJPdIKkryQVd3y5j6RpMa53XTAo7Ywo456TNCn3vbC1Mc5NdwQQQAABBBBAAAEEEEAAAQQQQAABBBBAAAEEEEAAAQQQQAABBBBAAAEEEEAAAQQQQAABBBBAAAEEEEAAAQQQQACBNBNIlwCuEsEb+FpJKp1mxrGUe5ykMq4B30uy4LRMbQck/VXSFZm6wSLc183BsLSjw6z5gqQBkv5ZhPWwFAIIIIAAAggggED6CWyXVDVU9uzZs9WjR4/02wUVI4AAAgggUEQCTz31lK6++mrnahYUVq2IlveyzE1hgspmSrIwsmS2ByQNcizwpaRaHhe0mvtLsgcDRGpPBYPS7EETNAQQQAABBBBAAAEEEEAAAQQQQAABBBBAAAEEEEAAAQQQQAABBBBAAAEEEEAAAQQQQAABBBBAAAEEEEAAAQQQQACBLBBIl8C0spK2SKqYBWeSjVv8RVI5SfuzcfMJ2PNJwaC0DmHm+k8wKO3xBKzDFAgggAACCCCAAAKZLdBJ0tzQFitXrqxvv/02s3fM7hBAAAEEEEiAwPHHH68dO3Y4Z+os6aUETB3vFOdJesc1yXpJDSUdinfyAsZbaNw2V58bJD0aZVzf4PtYJ0fpY2FvkyR9nOT6mR4BBBBAAAEEEEAAAQQQQAABBBBAAAEEEEAAAQQQQAABBBBAAAEEEEAAAQQQQAABBBBAAAEEEEAAAQQQQAABBBBAwGcC6RKYZmFaGyTV8pkf5SRGwEK9KhOYVijMXsGwtN+GGf1/wZtM/1GomRmEAAIIIIAAAgggkG0C8yXlhfAOHDhQDz74YLYZsF8EEEAAAQRiFhg0aJAmTJjgHPeypCtiniixA0pLWpcbhnqGY1p7aIGFpdn7rEXRJkvq51hoo6TTXQsXl9Q/+E9OlKKquhNfAAAgAElEQVQeCQalfVYUhbMGAggggAACCCCAAAIIIIAAAggggAACCCCAAAIIIIAAAggggAACCCCAAAIIIIAAAggggAACCAQELgjeb3QrHggggAACCCCAAAII+EEgXQLTykv6e+5NcRUkHfADXBJqOEqS3SAYrh2UdCgJa/phytC+S0n6yQ8FpUkNJwSD0q4KU699jwzIDaF7OE32QpkIIIAAAggggAACqRewv1/+01nG+vXrVbdu3dRXRgUIIIAAAgj4XGDDhg2qV6+eu8oqkr5JYelzJHV1rW/B+08UYU0nS/qba71rJT0p6TeOoDT7e0ik9lAwKG1zEdbNUggggAACCCCAAAIIIIAAAggggAACCCCAAAIIIIAAAggggAACCCCAAAIIIIAAAggggAACCGS7QAtJAyVdKskepGwPSaYhgAACCCCAAAIIIJBygXQJTAtB2Y10R6dcLTkF7JXUTNIzkuyGSmv7JDWV9FFw3+l2Xl6kLAzO9knzLtAtGJZWKcyQ14JhaZ97n46eCCCAAAIIIIAAAgioX/DDiwBF48aN9e6778KCAAIIIIAAAh4FzjvvPK1evdrZ256gNsXj8ER3GyzpftekU6XAf++Luk2TdJNj0Y8lvRD8hYmKEYo5HAxJmyRpa1EXzHoIIIAAAggggAACCCCAAAIIIIAAAggggAACCCCAAAIIIIAAAggggAACCCCAAAIIIIAAAghksUDLYFDaJQ4D+73eAVlswtYRQAABBBBAAAEEfCSQiQFcPuKNuZTf5oamvSWpfnDkPySdKek/Mc/EgEwUqBC8WfTqCJsbJGlCJm6cPSGAAAIIIIAAAggkXWBFMKw5sNCECRM0YACfYyRdnQUQQAABBDJGYOLEiRo40B6gltdWBh+OUNR7vFDSUteiqarFyqgtyWuw/8/B977sCXRfFzUc6yGAAAIIIIAAAggggAACCCCAAAIIIIAAAggggAACCCCAAAIIIIAAAggggAACCCCAAAIIIJDFAvZ7yHYzUbswBhODIWpZzMPWEUAAAQQQQAABBPwiQGCaX07i1zpKBQPTzguW9YWkcyTt81eZVJMCgc6S7IfJqmHWtpA9+wH0wxTUxZIIIIAAAggggAAC6S9QU9KXzm1s27ZN1apVS/+dsQMEEEAAAQSKSGD79u3Kyclxr3aKpM1FVIItUyn3FxTWSjrZseaPkhrEEFqWjHIflXR9lIn3BoPS7MlzO5JRAHMigAACCCCAAAIIIIAAAggggAACCCCAAAIIIIAAAggggAACCCCAAAIIIIAAAggggAACCCCAQFiB1sEwtDZRfAhM4+JBAAEEEEAAAQQQ8I0AgWm+OYpAIQSm+es8/FBN6eANo70jFDNM0j1+KJQaEEAAAQQQQAABBNJWYJCkB0LVt27dWkuWLEnbzVA4AggggAACqRK46KKLtHTpUufygyU9WIT1zJfUwbXeVZJeKMIawi11uqRPwryw2xGUtivFNbI8AggggAACCCCAAAIIIIAAAggggAACCCCAAAIIIIAAAggggAACCCCAAAIIIIAAAggggAAC2SRwUTAo7WIPm54gye4/oiGAAAIIIIAAAgggkHIBAtNSfgT5CiAwzV/nkepqLgveNFojTCF/kTRA0rpUF8n6CCCAAAIIIIAAAmkvsFxSs9AuHn74Yd18881pvyk2gAACCCCAQFELTJs2TX369HEuu0JS8yKqY5Sku1xrjZd0exGtX9AyT0rq6ei0XdJpkvYUNJDXEUAAAQQQQAABBBBAAAEEEEAAAQQQQAABBBBAAAEEEEAAAQQQQAABBBBAAAEEEEAAAQQQQCBhAm2C96hbYJrXRmCaVyn6IYAAAggggAACCCRdgMC0pBPHtACBaTFxZWzn4sGgtL4Rdmg3v96ZsbtnYwgggAACCCCAAAJFKVBF0tfOBbdt26Zq1aoVZQ2shQACCCCAQEYIbN++XTk5Oe69nCjpn0neYHtJr7jWWCypbZLXjWX6syX91TWgk6R5sUxCXwQQQAABBBBAAAEEEEAAAQQQQAABBBBAAAEEEEAAAQQQQAABBBBAAAEEEEAAAQQQQAABBBAolID9bvFASRcWYvSDkgYXYhxDEEAAAQQQQAABBBBIuACBaQknjWtCAtPi4suIwZbGPUlSnTC7eS+Y2L0qI3bKJhBAAAEEEEAAAQT8IHCtpJmhQpo0aaKVK1f6oS5qQAABBBBAIC0FmjZtqlWr8r1100vSE0ncTHVJ6yQd71jjG0kNJG1P4rqFmXqOpK6OgQbVtDATMQYBBBBAAAEEEEAAAQQQQAABBBBAAAEEEEAAAQQQQAABBBBAAAEEEEAAAQQQQAABBBBAAAEEPAm0CwaltfLUO3ynByTdFsd4hiKAAAIIIIAAAgggkDABAtMSRpmQiQhMSwhj2k5yX5QfFsdLuj1td0bhCCCAAAIIIIAAAn4VeFFS51BxY8eO1bBhw/xaK3UhgAACCCDge4Fx48Zp+PDhzjrnSroyiYW/LskC+J3tMkmLkrhmYaeuJ8keCOBs/0/SK4WdkHEIIIAAAggggAACCCCAAAIIIIAAAggggAACCCCAAAIIIIAAAggggAACCCCAAAIIIIAAAgggEFbgUkkDJLVMgA+BaQlAZAoEEEAAAQQQQACBxAgQmJYYx0TNQmBaoiTTa57mkibm3hx6bpiyPwr+MPpmem2JahFAAAEEEEAAAQTSROB7SRVCta5fv15169ZNk9IpEwEEEEAAAf8JbNiwQfXqWS5YXtsl6dgkVXqvpD+55h4laXSS1kvEtM9L+oNjomWSWiRiYuZAAAEEEEAAAQQQQAABBBBAAAEEEEAAAQQQQAABBBBAAAEEEEAAAQQQQAABBBBAAAEEEEAAAdnDlwdKuiCBFveH+b3lBE7PVEUpcPjw4cNFuR5rIYCAfwWKFStG5pB/j4fKEEAgigB/ePnr8iAwzV/nURTV2A2sIyIsZCFq9gMpDQEEEEAAAQQQQACBZAg0kbQyNHG1atW0bdu2ZKzDnAgggAACCGSVQE5OjrZv3+7cc1NJqxKM0EXSs64550vqmOB1Ej1dY0nvuia9RNKriV6I+RBAAAEEEEAAAQQQQAABBBBAAAEEEEAAAQQQQAABBBBAAAEEEEAAAQQQQAABBBBAAAEEEMgigcslDZDUPAl7JjAtCaipmpLAtFTJsy4C/hMgMM1/Z0JFCCDgTYDANG9ORdWLwLSikk79OnZzqAWi2f+62xfBoLQ/p75MKkAAAQQQQAABBBDIYAEL7rUA30C7+uqrNWvWrAzeLltDAAEEEECgaAR69uyp2bNnOxcbKWlMAlevI2mtpHKOOf8mqYGk7xK4TrKmmifpCsfkSyVdlKzFmBcBBBBAAAEEEEAAAQQQQAABBBBAAAEEEEAAAQQQQAABBBBAAAEEEEAAAQQQQAABBBBAAIEMFvh/waC0Zknc432ShiRxfqYuQgEC04oQm6UQ8LkAgWk+PyDKQwCBiAIEpvnr4iAwzV/nkaxq8gVTuBaZHvyh9KdkLc68CCCAAAIIIIAAAggEBSyc5MKQxpNPPikLeKEhgAACCCCAQHwCFkB6zTXXOCd5Q1Lr+GbNN3qlpCau+VpJeiuBayRzqqaSVrgWsMA0+7sJDQEEEEAAAQQQQAABBBBAAAEEEEAAAQQQQAABBBBAAAEEEEAAAQQQQAABBBBAAAEEEEAAAQQKFuggaWCY3ysueGTsPe6VNDT2YYzwowCBaX48FWpCIDUCBKalxp1VEUAgfgEC0+I3TOQMBKYlUtN/c50raaKk5mFK2xL8oXS+/8qmIgQQQAABBBBAAIEMFdgnyX4GCbS//e1vOvnkkzN0q2wLAQT8LLBr1y6NHz9e3333XaDM4447TkOHDlWFChX8XDa1IRBR4O9//7tq1KjhfH2/pNIJIpsq6RbXXIMkTUjQ/EU1zQJJlzkWe1XSJUW1OOsggAACCCCAAAIIIIAAAggggAACCCCAAAIIIIAAAggggAACCCCAAAIIIIAAAggggAACCCCQpgIdJQ3IfVjx+UVYP4FpRYid7KUITEu2MPMjkD4CBKalz1lRKQII5BcgMM1fVwSBaf46j0RWc5uk+yJM+ETwB9MfErkgcyGAAAIIIIAAAgggEEXgPEnvhF63UJfNmzcDhgACCKRE4J///KcaN26srVu3BtavXr26Vq9erSpVqqSkHhZFIBECNWvWDISROtr/Sno3zrl7SXrcNcfTubmnPeKcNxXDW0h6y7Vwy9wHDbydimJYEwEEEEAAAQQQQAABBBBAAAEEEEAAAQQQQAABBBBAAAEEEEAAAQQQQAABBBBAAAEEEEAAAZ8LdArej26/l1zUbbyk24t6UdZLjgCBaclxZVYE0lGAwLR0PDVqRgABEyAwzV/XAYFp/jqPRFRzuqSJuWEUF4WZ7F/BH0yfS8RCzIEAAggggAACCCCAQAwC9iSZCaH+Xbt21Zw5c2IYTlcEEEAgcQIEpiXOkpn8I9CtWzc988wzzoIGBt8jKmyR9SStc72f+5GkBrm/fPBTYSdN8bhXJbV11LBA0uUpronlEUAAAQQQQAABBBBAAAEEEEAAAQQQQAABBBBAAAEEEEAAAQQQQAABBBBAAAEEEEAAAQQQ8JNAZ0n2u8iNU1gUgWkpxE/00gSmJVqU+RBIXwEC09L37KgcgWwXIDDNX1cAgWn+Oo94q+kXvBG2eJiJ7I5ZC6nYEe8ijEcAAQQQQAABBBBAoBACz0rqEho3ZcoU9e3btxDTMASB1Ans27dPy5Yt0549e4q0iJycHDVq1KhI1/TDYr/88ou++OILvfPOO1q/fr0OHjwYKKtKlSpq0aKF6tevr3LlyhWqVALTCsXGIJ8LTJ06Vf362VtDec0C8/9YyLJLBMPSznWNt196WFPIOf0wzB4w8LqrkKaSVvmhOGpAAAEEEEAAAQQQQAABBBBAAAEEEEAAAQQQQAABBBBAAAEEEEAAAQQQQAABBBBAAAEEEEAghQJ/CN6L7ocbGO6RNCyFFiydQAEC0xKIyVQIpLkAgWlpfoCUj0AWCxCY5q/DJzDNX+dR2GpqBoPSLgszwa7gD6ezCjs54xBAAAEEEEAAAQQQSIDA55Jqh+Z599131bhxKh80k4AdMUXWCbhDtooKoEePHpo9e3ZRLZfydXbu3Kn77rtPFv5kIXXRmv05MmnSJDVs2FDFinl/y4nAtJQfMwUkQWD16tU677zznDN/IenUQi71hKRrXGNvzM0sfKSQ8/lp2NLcgLQLHQXNk9TJTwVSCwIIIIAAAggggAACCCCAAAIIIIAAAggggAACCCCAAAIIIIAAAggggAACCCCAAAIIIIAAAkUocFXwXvSGRbhmQUuNkzS8oE68nh4CmRiYlsx7jJo3b65FixapXLly6XHAWVblvffeq6FDh+btesGCBbrssnAxH1kG43G7BKZ5hKIbAgj4TsD73au+Kz0jCyIwLf2P9YZgWFrpMFt5KfgD6vb03yY7QAABBBBAAAEEEEhjgQqSvnfW//PPP6tkyZJpvCVKz0aBZH6YEc2zsIFpCxcuVPv27Yv8qAr7Rv/hw4f1wgsvqFevXtq7d29MdXfu3FkzZszQcccd52kcgWmemOiUZgIHDhzQ0Ucf7a76WEkWph9L6ydpsmvADEk3xTKJj/teImmRqz5LcV3j45opDQEEEEAAAQQQQAABBBBAAAEEEEAAAQQQQAABBBBAAAEEEEAAAQQQQAABBBBAAAEEEEAAgUQLdJE0MPd3a+sneuIEzEdgWgIQ/TIFgWmxnUQqA9P27dunqVOnqm7durrwQudzymPbQyb3JjAtvtMlMC0+P0YjgEDqBAhMS519uJUJTPPXecRSTVVJkyR1CjNoXzAo7ZFYJqQvAggggAACCCCAAAJJEmgmaXlo7rPPPlt//etfk7QU0yKQPIFvv/1WHTt21JYtW5K3iKT9+/drx44deWtkQ2CaBT2NHTtWd911V1jbsmXLBsLQ3DbOzvXr19fLL7+satWqFXg+BKYVSESHNBU455xz9MEHHzirby5pRQzbyfff7OC41ZLOi2GOdOi6TJLZhNoLkuzJeDQEEEAAAQQQQAABBBBAAAEEEEAAAQQQQAABBBBAAAEEEEAAAQQQQAABBBBAAAEEEEAAAQQyXaBr8D70ej7e6FhJI3xcH6XFIEBgWgxY9ovuzZtr0aJFKleuXGwD4+h9+PBhvf322+rdu7c2b96sBQsW6LLLLotjxswdSmBafGdLYFp8foxGAIHUCRCYljr7cCsTmOav8/BaTU9JE3MD0yqEGbAw+EPqZq+T0Q8BBBBAAAEEEEAAgSQL9JH0UGiN7t2766mnnkrykkyPQPoKrF+/Xs2aNdPevXsDm8j0wDT7UOX+++/XkCFD8h3aMcccowkTJqhTp04qX7583msWrrZ27dpAuNrSpUvzjWnVqpXmzZuXr3+4K4HAtPT9/qDy6AL258XTTz/t7HSLpIc9uh0jaZ2k2o7+P0lqIOkjj3OkS7fLJf2fq1h7Mt76dNkAdSKAAAIIIIAAAggggAACCCCAAAIIIIAAAggggAACCCCAAAIIIIAAAggggAACCCCAAAIIIBCjQLfgPeh1YxyXiu4EpqVCPUlrZkNgWrFixXT55ZercuXKcSvWqlVLffv2ValSFgVSNG3KlCm69dZb8xYjMC2yO4Fp8V2TBKbF58doBBBInQCBaamzD7cygWn+Oo+CqqmUG5I2SZIld7vboeAPqVMKmoTXEUAAAQQQQAABBBAoYgELark5tOb48eOPCEYq4npYDgFfCyQqMG3//v36/vvvk77XadOmacyYMXnrxPqhyPvvv6+WLVtq165deXNcccUVeuyxx3TcccdFrN+C1iwY6rrrrpOFqIXauHHjNHToUNmHTZEagWlJvyxYIEUC7g/eJE2TZMGlXtoLkq50dewhKV8Cm5eJ0qTPKknnO2qdI6l7mtROmQgggAACCCCAAAIIIIAAAggggAACCCCAAAIIIIAAAggggAACCCCAAAIIIIAAAggggAACCHgVsN+RHZj7wOFzvA7wQT+7SWGkD+qghAQIZENgWpkyZbRixQrVq1cvAWJFPwUhYN7NsfJuFa4ngWnx+TEaAQRSJ0BgWursw61MYJq/ziNaNVcFw9L+J0ynJcGwtE/TZztUigACCCCAAAIIIJBFAm9IahXab6xhSlnkxFYRCAgkKjCtqDjjeaP/4MGD6t69u55//vm8clu1aqV58+apfPnynrZgfa+88kodOmQ54lLVqlW1cuVKnXzyyRHHE5jmiZZOaSiwcOFCtW/f3ln5m5Iu9LCV2yWNc/WbIGmQh7Hp2qWTpLmu4s+W9GG6boi6EUAAAQQQQAABBBBAAAEEEEAAAQQQQAABBBBAAAEEEEAAAQQQQAABBBBAAAEEEEAAAQQQcAhcHbz/3H5HNt3aaEmj0q1o6g0vQGCa/6+MeO4N8v/uElshVvF5EpgWnx+jEUAgdQIEpqXOPtzKBKb56zzCVfNbSRMl9YpQ6p8k3e//bVAhAggggAACCCCAQBYLbJWUE9r/Z599plNPPTWLOdg6AtEFsikwbePGjWrSpIm+++67AEqlSpW0bNkynXHGGZ4vkwMHDqhr166aO/e/uUdTp07VLbfcEnEOAtM889IxzQQ+//xznXbaac6qt0mqXsA22kp61dXnLWfYaZoxxFLumty9N3QMeFLStbFMQF8EEEAAAQQQQAABBBBAAAEEEEAAAQQQQAABBBBAAAEEEEAAAQQQQAABBBBAAAEEEEAAAQR8JtAzGJR2ls/qiqUcAtNi0fJ530QHpu3cuVPTp0/XN998o4ceeigpu//ll1+0Zs0ajRkzRmPHjtW5556bbx33fSllypTRihUrVK9evaTUk+xJCQHzLpxKq/fff1/Dhw/XiBEj1KhRI5UoUcJ74TH0fPXVV/X4448Hrv86deqoWLHExQQRmBbDQdAVAQR8JZC4Pwl9ta20LYbANH8fXQdJkyLc2Lo8+MPq+/7eAtUhgAACCCCAAAIIZLmA/cyxz2lgbxgXL148y1nYPgKRBbIpMG3+/Pnq2LFjHkbPnj31xBNPxPxG+uLFi9WuXTsdPnw4MJfN+fzzz+uoo44KC01gGt+BmSpw6NChcB94lZa0P8Keq0haK6ma43VLMGwg6W+Z6uTYVxdJz7r2aYmNn2bB3tkiAggggAACCCCAAAIIIIAAAggggAACCCCAAAIIIIAAAggggAACCCCAAAIIIIAAAggggEBmCVwjaaCk32fAtu6WdEcG7IMt5B5kIgLT7H6RjRs3avz48Xr66acDrj169NDs2bMTarxnzx7NnTtXd9xxh7Zu3apIQWgEpiWUPa0mS2VgmvOes8qVK+uee+7RVVddpbJlyybUcOHChWrfvn1gztNOOy2wziWXXKKSJUvGvQ6BaXETMgECCKRIgMC0FMFHWJbANH+dR6iaoyVNlHRzhPJGShrjz9KpCgEEEEAAAQQQQACBfAJ1nKEjNWrU0ObNmyFCAIEoAtkUmDZu3LjAk01Cbc6cOeratWvM18f27dvVuHFjffXVV4Gxp59+upYvX65KlSqFnYvAtJiJGZBGAjVr1tTf/pYv6+x0SRsjbGGhpEtdr1mK4fw02nK8pa6XVNcxyWOSesc7KeMRQAABBBBAAAEEEEAAAQQQQAABBBBAAAEEEEAAAQQQQAABBBBAAAEEEEAAAQQQQAABBBAoIoFekgZIsgcHZ0ojMC1TTjLOwLQDBw5o8eLFGjVqlP7617/mU0lkYNq2bds0ceJEPfTQQ7I1Q43AtAy6EBO0Fb8EpoW2YyFmt9xyiwYMGKCcnJyE7NIZmBaa8JhjjgncA9arVy9VrFix0OsQmFZoOgYigECKBQhMS/EBuJYnMM1f52HVtAuGpdUOU9rqYLL3u/4rm4oQQAABBBBAAAEEEAgrcLGkxaFXWrRoobfeegsqBNJSYP/+/Zo6dao2bdqU1Pp37NihV155xZ6gE1gnkR/gJKPwfv36BVxCbcGCBbrssss8LXX11VfrqaeeKtRY5wI//vij2rVrp1WrVgW+XL16da1evVpVqlQJWweBaZ6Oh05pKtCyZUu9/fbbzurbSHo9zHZGSxrh+rp9bVSabr2wZXeX9N8/iH6dxd6XS+4f9oWtlnEIIIAAAggggAACCCCAAAIIIIAAAggggAACCCCAAAIIIIAAAggggAACCCCAAAIIIIAAAgj8KnBdMCjNHrCcae2u3A3dmWmbytb9HA7dIBMDwM6dOzVz5kyNHTtWP/zwQ9iR8d5v88svv2jNmjW68847tXTp0rBr+CEwbffu3YH7dFauXJlX4xlnnBG4R+/444+Pqvrll1+qWbNmsvtoQm3cuHEaOnSoFi1apPbt2xd4KpEMnAP37Nmjl19+WbNmzdKGDRv0/fffB14uXry4atSoEbjn54YbblCdOnVUrFjBkTPO+42aN28eqLVcuXKyM7P7JR5//HEtWbIkbx0LDatbt24gOKxDhw4qW7ZsgftydghdC1OmTMk3r83TpEkT9enTR23atJGtU5jANAvks5rtfrFPP/00L5TP5jOfiy++2JPP+vXrA+e5d+/esPtr3bp14Hpu1KiRSpQoEZOBs3O4wDTn6927dw9cQ17P0zmWwLRCHwsDEUAgxQIF/9crxQVm2fIEpvnrwCcEfzANV9UYSSP9VS7VIIAAAggggAACCCBQoIA9pebxUK9434gucDU6IJBEgf/85z+69NJLtXz58iSucuTUfv++iSf0LJ6xTin32RCYVqSXKIv5TMD9fRX8RYiZrjI7SnrJ9bWFkgr+tNNn+01QOR9KOtMx1zRJfRI0N9MggAACCCCAAAIIIIAAAggggAACCCCAAAIIIIAAAggggAACCCCAAAIIIIAAAggggAACCCCQSIHrJQ2UdFoiJ/XZXBaWZqFptAwQ8BqYZrlqGzduDARSzZkzR4cOHQq7+8qVK2v48OG67rrrYg7Gsgkt3Gvu3LkaM2aMNm/eHFHYArKsljPPPPOIkC8LIGvcuLG2bt0aGO8lVCyeo1y7dm0gVGvXrl1509x6662aOHFixACyffv26corrwyEjYVaq1atNG/ePJUvX14FhWKFxkTb24EDBzRp0qTAedj/L6g1aNAgcLa1a9szziO3cIFpFjp2xRVX6LPPPos69phjjtGjjz4a2LuXcDYLMOvZs6fWrVsXdd7TTjtN8+fP14IFCwJhYaFm/26BduHaN998o5tvvjkQJuelmY+Fzp1+evgcTPse+eijjzRkyBAtXrw44pQ1a9bUiBEj1Llz50J9j1iAnN0/Z/uM5mL1jhw5Mi9MzsseCUzzokQfBBDwowCBaf46FQLT/HEerSRNdN2YGars/eAPrcv8USpVIIAAAggggAACCCAQk4CF/t4dGnH77bfLnkJBQyAdBQhMC39q8YSe2Z8H9qFIqNmHLvbhRazN/UGTfTBgb8xXqlQp7FTu/gUFrMVaD/0RSKXAsGHDdM899zhLGCVptOMLNSXZJ3nHOr62TVIDSf9KZe0pXPtaSe5QuZMl/SOFNbE0AggggAACCCCAAAIIIIAAAggggAACCCCAAAIIIIAAAggggAACCCCAAAIIIIAAAggggAACToEbJA2QdGoWsBCYlkGHXFBgmoUzWfjTXXfdFTWcyQLKHnzwQTVq1EglSpSIWcjuJXnggQc0ffp0WZhYuFa6dGnZ7+TfdNNNqlixYsQ1ijowzQqxvQ8ePDivpqOPPlpvvPGGmjZtekSdFqx1//33B4K1Qs3usVm2bJnOOOOMwJfiDUz77rvv1KVLFy1ZsiSmsyhZsqSef/75qPcPuQPTLJSrU6dO+QLjClrUQtOuv97yJSM3C0C76qqrPIW92SwVKlTQ+eefrz//+c95k0YKTNuyZYsuueQSffLJJwWVmroVGCcAACAASURBVO91Lz42YOfOnYFr2e7NinY927Vs102VKlViqiPU2YLqxo8frxkzZkQNMbQ1brzxRllgXbRGYFqhjoFBCCDgAwEC03xwCI4SCExL/XnYHaz/jZDNX88DuSHFt6W+RCpAAAEEEEAAAQQQQKDQAg9Lujk0evLkyerXr1+hJ2MgAqkUcAem2QcL9mZ72bJlk1qWfZDTq1evpK4Rz+TxBKY988wz6tatW97yffr00dSpUz09wcVZ86pVq9SiRQsdPHgw8OV27doFnnhTqpS97XFkIzAtnhNnrN8FpkyZIntSlKNNk9TH8e9vSWrh2kdbSZEfL+T3TSemvo2up+xNltQ/MVMzCwIIIIAAAggggAACCCCAAAIIIIAAAggggAACCCCAAAIIIIAAAggggAACCCCAAAIIIIAAAoUWuDEYlFa70DOk38A7JN2dfmVTcTiBSIFpP/zwQyCEyULMduzYERbPwqNuueUWDRgwQDk5OTEDW3DY2rVrdeeddwZC2SK1c845R3fffbfatGkjW7OglorANAvFuvLKK7Vo0aK88ho0aKDXXnvtiHA32/PFF1+cFzBWvHhxvfjii+rYsWPe2P379+v7778P/Pu0adM0ZsyYvNdmz56t1q1bB/7dxh533HH5XHbv3h2Y680338xHdcEFFwTugbIQN7vvysK2LFDN7nNwnnG4epwTOe9VsqAvC9X79ttvA10s8K1v375q2bKlypUrFwgke+qpp/T000/nq6Vq1apauXKlTj7ZnqV+ZHMbWQ87ewv96t27d8DUQskef/xxWfhapFCycIFpBw4cUNeuXTV37ty8hStXrhy4r/Kiiy7Ku5bNZ86cOYHvAxsTaqeddpqWLl2qatWqFXQpBsZZgNvtt9+uzz77LGJ/u7bt+6Bhw4Yx37dlk+7ZsycQdGfrRPp+tXO1+8QsdPDUU8NnexKYVuCR0gEBBHwqQGCavw6GwLTUnUcTSRMl1Q9Tgt2gaQnfr6euPFZGAAEEEEAAAQQQQCAhAi9K6hya6bnnngs8dYGGQDoKuAPTqlevrtWrVxf6CRvpaBCuZueHEPYkneXLl8s+cPHSNm7cqCZNmsieKmPNPsRYsWKFTjnlFC/DA30sJM0+jJg5c2beGHtyifMpOO7JCEzzzEvHNBSwD6DsKU2OZp+wXRn89wnB95ycr98uaXwabjXRJffO/WPoEdek9on69kQvxHwIIIAAAggggAACCCCAAAIIIIAAAggggAACCCCAAAIIIIAAAggggAACCCCAAAIIIIAAAgh4ELhJ0kBJ3n/B3sOkadKFwLQ0OSgvZboD0/7+978HwrlmzZqlQ4cOhZ3C7tm566671LlzZ5UtW9bLMvn6WIjUvHnzNGLECG3evDni+O7du2vo0KGqU6dOTCFSqQhMs018+eWXatasmWz9UBs3blxgD8WK/RrlYiFfbdu21bp16/L6XH/99Xr44YcjhsHde++9gTlCLVwIWOg1C6EbNWpUvoA1C7Mz70j3E1nYmN3rY6F0oRYtFMx5r1Kov4WZWbCYvVaiRIkjzvSdd97RJZdckhcSZx2mTp0aCNxzN/c9Yva6hbw9++yzYUPKvvnmm0AQmDsgzsaFs1q/fn3gnPbu3RtYukWLFnrppZcCwXPhmp1ru3bttGnTpryXba833HCD52vfzsXu0zJnd3icc5KaNWsGzs++t+w+sFibhdetWbMmEL5moW6Rml0Ld9xxRyCE0HleBKbFKk5/BBDwiwCBaX45iV/rIDAtNedxpyT7QS1cmxq8cfWX1JTGqggggAACCCCAAAIIJFTAHhPRMjSjPREi9HSJhK7CZAgUgQCBaUci29NBLr/88rw3/MuUKRMIPKtXr56nE7GwM/twyQKeQq1nz56BJ694eSKPjbEPVOwJOaEPySpVqqRly5YFnhgTqRGY5ul46JSmAvaBkz1xyNHektRKUg9Js13bekESSab/RbFPF52/UPKgpMFpeilQNgIIIIAAAggggAACCCCAAAIIIIAAAggggAACCCCAAAIIIIAAAggggAACCCCAAAIIIIBAegr0Cd5rXjM9y09I1aMkjU7ITEyScgELTLOQpeXLlwdCuZxBXu7iLFxp5MiRatSoUdhQrII2Y2Fh9913XyAoy0K6wrXKlStr8ODB6tWrlypWrFjQlGFfd9+XUqhJwgyysKshQ4ZEne6FF14IPGTdArKs2b08b731VsDMvjZgwABNnjw5bw4Lrnrttdei7jWWwLSPP/44EC62a9euwBo1atTQ4sWLVatWrah1W222v2HDhuX1s0AtC95yt3CBaRYCZqFl0Zp7Hx07dgzcs3TUUUflG+Z+UL3VbvdinHTSSRGn3717t2w+d2hauMC0Rx55RDfeeGPeXK+88orat28ftXYztNC00LlGqt3LtWbfBzNnztTYsWP1ww8/hB1iYWl9+/bVn/70p0J/H2zbtk0TJ07UQw89JAspjPT9Nnz4cF133XWB8EMC07ycIH0QQMCPAgSm+etUCEwr2vNoIGmipPPDLPu34A+vC4q2JFZDAAEEEEAAAQQQQCCpAutzH5RQN7TCe++95zlIKalVMTkChRAgMO1INLfJb3/7W61cuVJnn322Z2F7qkjLli3znppiA+0DDHsSSrSnANkHAAsXLgx8yBN64oqNtaf/2BNnQk/GCVcIgWmej4eOaShgTyKqX7++s/INkq6RtFbSbxwvfJ77oKLlkuyRXO5/LMg/3Nfta4V9LZ6x0dZM5Lzm9JDDyNatKulfaXgpUDICCCCAAAIIIIAAAggggAACCCCAAAIIIIAAAggggAACCCCAAAIIIIAAAggggAACCCCAQHoJ3CJpYO5Dkk9Or7KTUu1ISWOSMjOTFrmABabZ/R+RAqMsuOmmm25S//79lZOTU+j63Pe4uCey4DALY7NQtpIlSxZ6HRuYysA0C6bq06ePHnvssbw9tG7dWvPnzw8Ep3Xo0EGHDtmv2UsVKlTQ66+/roYNG0bdbyyBaRZwdtddd+XNN3369HzhYNEW+te//qULLrhAn332WaDb6aefHgjSq1SpUr5h7sA0C4OzfZQvXz7qPux+imbNmuXdZ9S8eXMtWrRI5cqVyxt38OBBXXXVVZo3b17e17yEsVlnu2fqwgsv1M8//5w3NlxgmtvTS2Dav//9b1100UX69ttvA/eEnH/++YFAs1KlLBKmcM2uFQtiGz16dMSgwnBGsa62Z88ezZ07V2PGjNHmzZvDDu/Ro4dmz55NYFqsuPRHAAHfCBCY5pujCBRCYFrRncftksZFWO7RYFja3qIrh5UQQAABBBBAAAEEECgSgU2STgmt9MUXXxT4tIgiqYpFECiEAIFpR6LZm/H2xvinn34aeLF69epavXq1qlSp4lnYgs/uv//+I56AY3PZk2Psgxrnm/vWf+PGjbr99ttlHyo4W6tWrQIfWBT0AQiBaZ6Ph45pKLBp0ybVrl3bWfmXknZKapSG2/FDyeMl2ft6NAQQQAABBBBAAAEEEEAAAQQQQAABBBBAAAEEEEAAAQQQQAABBBBAAAEEEEAAAQQQQAABBJIh0DcYlPa7ZEyepnMSmJamBxeu7EiBaTVr1tSoUaPUuXNnWWhavC1cYFrx4sXVrVs3DRs2TKeeemq8S+SNT2VgmhWxZcsWWUia3T8QakOGDJEFc4XCyOzrDzzwgAYNGlTgvr0Gpn3//feBUK/33nsvMOcJJ5ygv/zlL6pRo0aBa1gHuyfo2muv1axZswL9jzrqKL399ttq0qRJvvHuwDQ7v7Fjxxa4hvtcLHhsyZIlOvbYY/PGfvXVV4EwMjO0dtJJJwX2ULWqPWs9egt3jYULTHvmmWcC112oNW3aVM8++6yqVatW0BJJeT10L5ad85w5c/IC9WyxRASmhYr+5ZdftGbNmkBAmwW1ORuBaUk5WiZFAIEiFCAwrQixPSxFYJoHpDi7nCVpoqSWYeb5KhiUNjfONRiOAAIIIIAAAggggIBfBf5p732Givv6669jClLy66aoKzsFCEw78twTFTxmTyzp16+fZsyYEfbiqly5cl5o2jfffCPr7261atXS0qVLAx9UFNQSVXdB6/A6AqkQsOv7xBNPdC5tAf1lUlFLhqy5X5J98vldhuyHbSCAAAIIIIAAAggggAACCCCAAAIIIIAAAggggAACCCCAAAIIIIAAAggggAACCCCAAAII+EPg1uB95gX/Erw/6i3KKkZIsnSkUZKKx7DwnTH0ta7pPn9zSbHkdyyL0Sch80cKTLMAs6FDh6pDhw4qX758jKUd2T1cmFXJkiXVtWtXDRw4UKeffrpKlCgR9zo2gfu+lGLFiunyyy+X3f8STzOLtm3beprCgrqs/6FDh8L279mzpx599FGZQUHNa2Daxo0bA+Fm333366/XN27cWE8//bTKli1b0BJ5r0+bNk1jxozJ+3e7l+iGG27IN94dmGYhX3aOBTUv9wutWrVKLVq00MGDBwPTdezYUc8//3wgvM1LGz58uMaNG5fXNVxg2scffywLSdu1a1dePwvv69Spk6655pqAYbly5bwsl5A+FmRmIXdmn8zANLvfywLwJk6cSGBaQk6OSRBAwE8CsfyFy091Z2otBKYl72Ttb1z2t9FIf/NaLukpSf8JlnDY9b/2r+6v+fXfqfXXw4v1fAozJtY1vPZPRC3J+25iZgQQQAABBBBIZ4Hdko4JbcDe5EvEG9jpDELt6StAYNqRZ/fBBx8E3sD/8ccfAy/G81QRe/P94Ycf1uDBg8MGokW7clq1ahV4w96eTOOlefkAxMs89EHAjwK7d+9WhQoV/FhaOtc0OvjLEOm8B2pHAAEEEEAAAQQQQAABBBBAAAEEEEAAAQQQQAABBBBAAAEEEEAAAQQQQAABBBBAAAEEEPCHQH9JAyXl+KMcX1YRCkwL3SfttchYsyyYP7psQnwiBaY5l77wwgvVr18/tWnTxlPAV7iywwWmOftZmFnv3r0D4Vw5OfF9+7nvSylTpoxWrFihevXqeb1W4+53+PBhDRgwQJMnTz5irlq1amnp0qU66SRveYxeA9PeeOMNXXTRRbK1E9WGDRumsWMtH/G/zR2YFi6ULNz6Xu4Xmj9/fiAkLdT69u2rKVOmeN6Oe3y42qKdTWghOxsL2evSpUvguvESbOe5yGDHbdu2adKkSXriiSfyhbc554nnXjCbx/ZqQXr333+/nnnmmYj3hPXo0UOzZ89WMUsX9NbelBRLwuEF3qbN65Xs+d+Q9IuknyUdCP4T7f+PjLH+dA/8TPf67bwsddHr+dr1RktzAa9/eKX5NtOmfALTknNUtSV9npypmRUB3wo4f7LxGtSW6n6Bv4cHRf3+v9T660El65ySOXeia/ZTrX6ohRryf2/ggUe0ayBV18c+Sb8J/Q1m3759KlXKfgyhIZB+Au4PTk488US9+uqrOv744z1v5ueff9aHH36on376yfMY62gfxDRq1CimMUXR2f1UlXbt2mnevHlxfZ9v375dI0eO1KxZswrcwmmnnabx48fr0ksvjekpP14+AClwcTog4FOB/fv3q3Tp0s7q7HFR64NfCD1dzd6jdf9jXaK9HnpfN9JY59dtrsL+e2isc45w/z/a17y85l4nZObcZ+hr9iFVY0nv+fTYKQsBBBBAAAEEEEAAAQQQQAABBBBAAAEEEEAAAQQQQAABBBBAAAEEEEAAAQQQQAABBBBAwP8CJ0oaFAxL83+1qa1weO79SPfkPvTYfhc6lhZLloX1Tef5zSXW1KpYfBI2vwWm/fLLL1qzZk0gGGvx4sU6dCg8ffHixdWtWzfdfPPNql+/fkz3iljBO3fu1MyZMwMhYl9//XXEa6dmzZq67bbb1KlTJ1WsWDGWayzQ1w+BaaH9tm3bVuvWrcvbgxmacevWrT3vy2tg2sKFC9W+fXvP83rpGArScvZNZmCae692X9KQIUO8lBro89prr8nunwq1SGFuu3fv1nXXXaeXXnqpwLntzCw00Prb3GXLli1wTKQO9j1ga1qA2ebNmyPOYwGCgwcPVq9evQr1PWBhbE8//XQgkG3Hjh1Rv9dGjBihzp07B/YVQ2BaWvz5FuWgqD/6VYxPob/LGZgqgVj/EpWqOrNlXQLTEn/SVSR9LOm4xE/NjAgggAACCCCAAAIIpLfAwYMHY36jOr13TPWZJFDQk2aSuddwb/4ncz2vc7s/6EhknRb6ZIFsS5Ys0RdffKENGzbIQurOOuuswJNTLr744sCTbrw/WOS/uyIwzesJ0y8dBeyD5KOOOiodS/dzzU9KulnSfj8XSW0IIIAAAggggAACCCCAAAIIIIAAAggggAACCCCAAAIIIIAAAggggAACCCCAAAIIIIAAAmkhUC0YmjYgLapNTZHDJN0ryR587LVZ+EroAdJexljfdJ4/1sC3WH0SNr8FpjkPZM+ePZo7d67GjBkTNdCpQoUKuvbaa9W3b9+Y7x+xJTdu3CgLx5ozZ07EgDarq3Hjxho6dGjgPpVSpSx+o+Dml8A0C+Xq2LGj3nzzzXxF274tEM7rPTcEpnkPTFu/fr2aNWumvXv3BswjBabZa3Z/x7x58zRs2LCo17rz8EqXLq377rtPN910k+f7MO0erNdff10W/rZ69eqIF3AokNAC4urUqeP5+ghNaNfbyy+/HFjn888/j7iO7cHq79+/v3JycvL18xiYlrA/fyIU6bf5rcxYsphirZ/5C/5j3U/+BVdLj5QIxHKRpKTALFuUwLTkHHgPSbOTMzWzIoAAAggggAACCCCQvgKu97fTdyNUnpUCBKYdeezxPlUlVRcSgWmpkmfdohLw+qFmUdWTAeucIenTDNgHW0AAAQQQQAABBBBAAAEEEEAAAQQQQAABBBBAAAEEEEAAAQQQQAABBBBAAAEEEEAAAQQQ8I+ApcgMlNTfPyX5phILTLsnt5o7Y6joUG5g2t0x9Leu6T7/shj2a+FwrWLob10TMr87MC1Ug91ntmnTJk2bNk2PPvqo9u3bF7G8mjVrBgKYevbsqYoVK8a0DQtoe/XVV3X//fdr3bp1EcdamFSnTp106623qlGjRlHDqvwQmGZ+ticLv3I3C5uzAK2GDRt6sipsYFqPHj00e3biYzWuvvpqPfXUU3m1Rwslc27Qy/1C8d4LtWrVKrVo0UIHDx4MLO2lNjurLVu26MUXX9QTTzwRNWwstJ+CQu8sjG3NmjWaPHmyXnrppaihgA0aNAgE6LVr105ly5b1dE2EOh04cECLFy/WlClT9MYbb0Qd26ZNGw0YMCDgU7JkybB9PQam2dh8QYseio41y4j5o6Pik1ofD5c8XYpaINY/ZIq6vmxbj8C05Jy4Xeebc0PTTpa0TdIGSXscqZ6h74NU/6/tPtU1uNenpl+vyYLOxUufguZI9OvJ+W5iVgQQQAABBBDIKAEC0zLqOLNuMwSmHXnk7g8g7KknV1xxhe+vDS8fgPh+ExSIQBSBMIFpMyTdCFqhBGZKuq5QIxmEAAIIIIAAAggggAACCCCAAAIIIIAAAggggAACCCCAAAIIIIAAAggggAACCCCAAAIIIIBAwQLVJQ2S1K/grlnT43ZJ47Nmtxm+0UiBac5th0KZRo8eHTXUzMbEE/60bds2TZo0SdOnT48a0Fa6dGn17t1bN998s2rVqiX37+j7ITDNwrJatmypvXv3hr2CmjZtqoULF6p8+fIFXmFeA9Nee+21QOhWqNn/t3uJSpWy2JLEtWQGps2fP18dO3bMK7Zv376BMDCvzUzbt2+f191LYJp77v379+vDDz8M2L3wwguBMDV3swA/Cypr3bp13kuxhAzaNWwhg/3791dOjuVzem8Wxvbee+8FwgznzJkTNYytcuXKGjx4sHr16uUpzDCGwLQLvFccCFdbHkN/65rs+S2g8mhJlhxn/0T7/0dJGh1j/eke+Jnu9dt5eT3fEpIujPF86e5DAQLT/HUoBKYl7zwsmvgPkqYlbwlmRsBXAskIYEv0nPHOZ+DxzpGs8dT267dDrL6FGRPrGoXtT22xnamfvZx//y3s9ZCscX52o7bYvgf8fJ3l+xnQnpxQooT9fE9DIDsE1q9fr2bNmuV9+NC8eXMtWrRI5cqVS3sAd4DcUUcdpbfffltNmjTx/d4ITPP9EVFgHAL2wZR9PzqaPQnMvrBGkvvxUB2C/UJPfnE+ASbZXyvKtWybXvZTW9IcF//vJX0Sx5EwFAEEEEAAAQQQQAABBBBAAAEEEEAAAQQQQAABBBBAAAEEEEAAAQQQQAABBBBAAAEEEEAAAS8Cv5M0UFJfL50zvA+BaRl0wF4C05zb3blzp2bOnKkHHnhAO3bsiCjRo0cPzZ49u1BS9nv3FjhmAW0WShWplSlTRitWrFC9evXydUl1YJoZtW3bNl+43B133KF33nlHS5cuzat1xIgRuvvuu48IfHPv12tg2gcffCALYvvxxx8DU5x00kn6y1/+oqpVqxbqHCINSmZg2qpVq9SiRQvZfY7WYg19mzBhggYNsozLX1thAtPc+7bzfPjhhzVmzBhZeGCoucPc3PephfNr06aNRo4cqUaNGhX6Pk53KJx7HQtz69atm4YMGaI6deoUeH05x8cQmJbQa4rJEEAAgXgFCEyLVzCx4wlMS6wnsyGAAAIIIIAAAggggEB+gf2SfhP60r59+xL+xAjAEfCzQCYHprk/3DnhhBMCH3LUqFEj7iOxD57szX77X2sWtFixYsVCv1HvLojAtLiPiAl8LGBPGrInATnaT7lPV7P3AM+R9J59Szle+0BSfUm/ftJHW5/7eWVdB8MTknrBggACCCCAAAIIIIAAAggggAACCCCAAAIIIIAAAggggAACCCCAAAIIIIAAAggggAACCCCAQBEKnBwMTrulCNf021JDJd3rt6Kop3ACsQamhVYJhZpNnjxZL730kg4dOpSvgHgC05wT2f0rs2bN0vTp07V58+Z8a/gxMM2CvixIa8aMGXm1tm7dWvPnz9emTZvUsmVL7dq1K/CaBVu9/PLLat++fdTD8xqY9u9//1vNmzfXp59+GpivWLFievXVV2UhXYlsyQxM++qrr3T++edry5YtgZJjuR/K7K+66irNmzcvb7vuwLTvvvsuEOS3fPlyrV27Vg0aNNALL7zg6Z7KOXPmqHv37nlzt2rVSq+88orKli0b+FqkwLSaNWvqpptuUs+ePQP3X8XbIgWmnXPOOYGwuA4dOuTVFOtaBKbFKkZ/BBDwiwCBaX45iV/rIDDNX+dBNQgggAACCCCAAAIIZJrAbknHhDZlb7aWL18+0/bIfhCIKJDJgWnr1q0LfMhhQYjW6tevryVLlujYY4+N+4pIdqBZsuePG4AJEIhDYPfu3apQoYJzhh8khf7je62kma7pn5RkX8/21lXSHBfC7yV9ku0w7B8BBBBAAAEEEEAAAQQQQAABBBBAAAEEEEAAAQQQQAABBBBAAAEEEEAAAQQQQAABBBBAICUC9jTzQZJuTsnqqV10iKT7UlsCqydKoLCBac719+zZo7lz52rMmDF5oWaJCkwLrXP48GFt3LhRFh5mwVUW0ObHwDQL67ryyivzAuTs/oG33npL5557bmArDz74oAYPHpzHV6tWLS1dulQnnXRSxCP1GphmRhbW9vDDD+fNdemll+rFF190P/g97FoHDhxQ165dAyFrxx13nOrWras+ffrIAt+cLZmBabaHa6+9NhCSF2rjx4/XkCH2x0709vHHH6tp06Z5gXTW2x2Y5g6Vq1q1qlauXKmTT7YszOjNfR9atMA0C8Pr1q1boO46deoEwusS1ZyBaaVLlw6EsfXv3185OTlxL0FgWtyETIAAAikSSNyfsinaQIYtS2Bahh0o20EAAQQQQAABBBBAwGcC/7QHLYRq+vrrr1WlShWflUg5CCRPIJMD00zNntZjT9KxgKZvvvlG5513no466qi4QZMdaJbs+eMGYAIE4hCw6/vEE090zvCNJOd/fO2TSfcvTfSV9FAcy2bC0Pck1XNshCC5TDhV9oAAAggggAACCCCAAAIIIIAAAggggAACCCCAAAIIIIAAAggggAACCCCAAAIIIIAAAgikv8ApkgZKuin9t+J5BwSmeabyf8dEBKY5d7lt2zZNmjRJP/30kx56KDm/Bm/BXosXL9bUqVMDAWqhMLJQHe77UiIFqyX6dLZs2RIIF9u0aVPe1A888IAGDbJsxV+b3ePTsWNHvfnmm3lfu/766wMhZyVLlgxbktfANBv87rvv6oILLtDPP/+cN5eNv+222woM7QoX9mZhYr//vT3r/L8tmYFptoqteeGFF+btwULnXn/9dTVs2DDikYXC3iy4z9ncgWnhQuXGjRunoUOHFuhjQX3du3fPm97C6aZMmZL37++//34gIM1C5i6++GKVKmVxMYlvFmhn1/6IESMCJpGum8KsTGBaYdQYgwACfhAgMM0Pp/DfGghM89d5UA0CCCCAAAIIIIAAApkmYO++2gczgfbFF1/InkpBQyBbBDI9MC1Z55jsQLNkz58sF+ZFwIuAffBZu3ZtZ9cvJbn/4/uupMau+f7XPrv0skYG9vljrtEzrn2dKenjDNwrW0IAAQQQQAABBBBAAAEEEEAAAQQQQAABBBBAAAEEEEAAAQQQQAABBBBAAAEEEEAAAQQQSE8B+51gC067MT3Lj6nqP0m6P6YRdPatQKID0/yw0VQEpllgV+/evTVr1qw8AgtPmz9/vsqVK5ePZe3atYFArV27dgW+XqxYMT333HP6wx/+EJbPHZhmQVl333132ICvgwcPyoK8ZsyYkW+uu+66KxCaVrp06SPWsBCxhQsXqkuXLtq7d2/e67feeqsmTpx4xDrJDkwLZ5mTkyMLdGvQoMER9e/Zs0c33nijLNDM3dyBafa6O5CtePHievTRR9WzZ0+VKFEi7Bmsr2v6GQAAIABJREFUW7cuEHRngYDWbIyF9tkZZ1IjMC2TTpO9IJBdAgSm+eu8CUzz13lQDQIIIIAAAggggAACmSawXlLd0Kbee+891atXL9P2yH4QiChAYFrhLg4CzQrnxigETMD+3Klfv74TY4Mk9398LQzsPUlHOzpaOJgN/CkLJc3CaWSfIF+ThQ5sGQEEEEAAAQQQQAABBBBAAAEEEEAAAQQQQAABBBBAAAEEEEAAAQQQQAABBBBAAAEEEEDA/wL2dOVBknr7v9RCV0hgWqHp/DcwGwLTLJDs8ssvV+XKlRNyAB06dFDbtm3zzWVhXd27d8/7WoUKFfTWW2/p3HPPPWJNCygbP368hg0blvdalSpVtGLFCp1yyilH9LfQNQvrcrYmTZqoTp06KlWqlCzYrGbNmnkvb9++Xf+fvfuAsqss9wf8uxS54F9pFqQEEUUUsdBBqaEKCR1BuopSJJjQq4XeAgQpXqUHQ1NK6BBakA6iiAoKCgFEUBALoLT/7Nwz3J3DzGQyc2bmnH2evRYLOLO/93vf5zuLlRyyf2f99dfPL3/5y2nWDBs2LN/4xjcycuTIzDvvvPnnP/85tcciXO3BBx+c5t6PfexjueGGG7Lwwgu/o5+BDkwrNnziiSemhpEVX1pfvgrj7bbbLkssscTU/i+++OKceOKJef7557s8264C07oLlStqFmFza6yxxtSQuzfeeCMPPfRQLrjggqlhbG+++ebbexThakXI2qyzztqQ91SzFBGY1iwnoQ8CBGZUQGDajIoN7P0C0wbWV3UCBAgQIECAAAEC7S4wKckanQjXX3995b7VoN0P2Pw9CwhM69s7RGBa39ysIlAIFP/DcO211y5j3NTxBUXDu9DZIclZda+fk6R4vZ2urZL8uG7gTyd5qJ0QzEqAAAECBAgQIECAAAECBAgQIECAAAECBAgQIECAAAECBAgQIECAAAECBAgQINByAosnGZNkp5brfPoN753kuOnf5o5WEGiHwLRGn0MRdrbvvvu+Xfbhhx/Oaqutlr/85S9vv3b00Udn7733ThHW1tX10ksvZcSIEZk8efLbP95ggw1y0UUXZfbZZ59myW9+85sUAWkvvPBCl7W6CgUrQtOKYLf77iu+v3zGriI47LLLLusyvK2oNBiBacU+xdyFyeOPP96rAWaaaaZsvvnmufDCC9++vyub4oeFfxFCN2lS8XjljF2rr756LrnkkswzzzwztrAF7haY1gKHpEUCBLoUEJjWXG8MgWnNdR66IUCAAAECBAgQIFA1gYuSbN451IQJE7LllltWbUbzEOhWYDAD0+r/Z0AzHUvxzSrnnFPkMPXuEpjWOyd3EehKoPhmoa22KjLA3r4uTrJFN1rjkuxe97M9khSvt8t1b5JlSsOe3fFlUTu2y/DmJECAAAECBAgQIECAAAECBAgQIECAAAECBAgQIECAAAECBAgQIECAAAECBAgQaHmBT9SC077W8pP83wB7JTm+QvO09SgC02b8+MuBaf/85z+zySabTP1y9c5r+PDh+clPfpI555yzx+J333131lhjjbz88stv33fcccdlzz33nGbdW2+9lWOPPXaakLbyDfUBbp0/e+WVV3LyySfnoIMOymuvvdarQb/5zW/m8MMPz3vf+95u7x+swLSigSIkbuedd87FFxePXnR/zTHHHDnjjDNS/H3DDTd8+8buAtOKG/71r39l//33n2rUm6sIZNtrr73yne985x2hdr1Z3wr3CExrhVPSIwECXQkITGuu94XAtOY6D90QIECAAAECBAgQqJrAKUl27RzqpJNOyqhRo6o2o3kqKjBmzJip38bR1fXmm2+mCPUq/j4UV1cBZALThuIk7Emg+QTGjRuXPfYoMs/evk5NslsPnd6e5PN1P185SfF61a8ixXVC3ZCfSfLLqg9uPgIECBAgQIAAAQIECBAgQIAAAQIECBAgQIAAAQIECBAgQIAAAQIECBAgQIAAgcoJfDJJkYL0lQpMJjCtAofYOYLAtBk/zM6Asq6CzOaaa65cd911WW655aZbuFh/yCGH5LDDDnv73u7WF/dOnjw5Bx54YIqgtXIAWlfPMZU3L4LBLr300px99tl54IEH8uKLL77947nnnjtLLbXU1C+G32ijjTLvvPNOt+/BDEzrbOb3v/99fvjDH04NonvsscemvlwEmC2xxBIp+tlpp52mhrxNnDgxI0eOfHuGngLTOm/661//mvHjx2fChAl59NFHu/TZYYcdMmLEiOmG4E0Xr8lvEJjW5AekPQIEuhUQmNZcbw6Bac11HrohQIAAAQIECBAgUDWBgzs+G/xe51DFNyIcccQRVZvRPBUVaOYAsuKbVA444IBp5Ju53+n9j5H6t1ARRrfCCivkySefnPqjYcOG5a677sqHPvShir7bjEWgcQLFfxuOPPLIcsFDkhzaww5LJLkvSfE5Yef16yTLJHmlcZ01ZaV7kixb6uycJDs0ZaeaIkCAAAECBAgQIECAAAECBAgQIECAAAECBAgQIECAAAECBAgQIECAAAECBAgQINA7gU8lGZNkx97d3pR3FcFvY5uyM03NsEAVA9NmGMECAgSmCghM80YgQKBVBQSmNdfJCUxrrvPQDQECBAgQIECAAIGqCXw1yY86h5rR0KSqYZindQRef/31bLnlllO/FaQZr85viin3Vnx7y5QpU5qx3Sy00EJZfvnle92bwLReU7mRwDsEughP/FqSM6ZDtW2Sc+vuGZ+keL2q15ZJJtQN95kkv6zqwOYiQIAAAQIECBAgQIAAAQIECBAgQIAAAQIECBAgQIAAAQIECBAgQIAAAQIECBBoK4Ela8FprfiFwgLTKvRWFZhWocM0CoF+CghM6yeg5QQIDJmAwLQho+9yY4FpzXUeuiFAgAABAgQIECBQNYF1klzbOdTqq6+em266qWozmqeCAkVg2u23356//OUvTTndEksskU984hNN2VsjmhKY1ghFNdpVYI011sjNN99cHn/dJNf1wuPEJHvU3Vd8s9wJvVjbirfcnWS5UuNFYNz2rTiIngkQIECAAAECBAgQIECAAAECBAgQIECAAAECBAgQIECAAAECBAgQIECAAAECBAj0IPDpJEUA2XYtpFTlP8fcQsfQmFYFpjXGURUCVRAQmFaFUzQDgfYUEJjWXOcuMK25zkM3BAgQIECAAAECBKomUCQ6/bpzqI985CN57LHHqjajeQgQaLBAfWDaXHPNlWOOOSZzzz13g3eattyKK66YBRZYYED3UJzAQAssuuiiefzxx8vbfDLJb3q5721JVq67d9UkxetVur6U5IK6gT6b5BdVGtIsBAgQIECAAAECBAgQIECAAAECBAgQIECAAAECBAgQIECAAAECBAgQIECAAAECBEoCxZ+XLYLItm0BldFJii+EdlVAQGBaBQ7RCAQaJCAwrUGQyhAgMOgCAtMGnbzHDQWmNdd56IYAAQIECBAgQIBA1QSK33O8Uh7qjTfeyEwzzVS1Oc1DgEADBeoD0xpYusdSV1xxRUaMGDFY29mHQMMF3nzzzcw888z1dWdP8movN1s8yX1J3l26/5EkyyT5Zy9rtMJtdydZrtToeS32jXmtYKxHAgQIECBAgAABAgQIECBAgAABAgQIECBAgAABAgQIECBAgAABAgQIECBAgACB5hT4XC04bZvmbG9qVwLTmvhwZrQ1gWkzKuZ+AtUVEJhW3bM1GYGqCwhMa64TFpjWXOehGwIECBAgQIAAAQJVFHgyyUKdg/32t7/Nxz/+8SrOaSYCBBokIDCtQZDKtJ3AI488ksUXLzLP3r6mJBk2gxBbJxlft+bHSYrXq3BtkeTCukGKP/TxYBWGMwMBAgQIECBAgAABAgQIECBAgAABAgQIECBAgAABAgQIECBAgAABAgQIECBAgACBXgoslWTPJF/u5f2Dedu3kpw0mBvaa+AEBKYNnK3KBFpNQGBaq52YfgkQ6BQQmNZc7wWBac11HrohQIAAAQIECBAgUEWBG5MM7xzsiiuuyIgRI6o4p5kIEGiQwHPPPZdNN900TzzxRIMq9q7MmWeemTXXXLN3N7uLQBMKTJw4MSNHjix3NilJX97Ux9e+Na5ca68kxeutft2VZPnSEOcl2a7Vh9I/AQIECBAgQIAAAQIECBAgQIAAAQIECBAgQIAAAQIECBAgQIAAAQIECBAgQIAAgT4KLFP7s8Nb9XH9QCwTmDYQqkNUU2DaEMHblkATCghMa8JD0RIBAr0SEJjWK6ZBu0lg2qBR24gAAQIECBAgQIBA2wqckmTXzumPOuqo7Lvvvm2LYXACBAgQIDBQAkcffXT222+/cvlTk+zWx/1uSbJq3do1Ol67uY/1mmHZ5kkuqmuk+Ga8nzdDc3ogQIAAAQIECBAgQIAAAQIECBAgQIAAAQIECBAgQIAAAQIECBAgQIAAAQIECBAgMIQCy9aC07Ycwh46t94jybgm6EMLDRAQmNYARCUIVERAYFpFDtIYBNpQQGBacx26wLTmOg/dECBAgAABAgQIEKiiQBHU8v3Owbbddtuce+65VZzTTAQIECBAYEgFtttuu5x33nnlHr6ZpAgu7cu1WJL7kryntPh3SYpvkPt7Xwo2wZo7k6xQ6mN8km2boC8tECBAgAABAgQIECBAgAABAgQIECBAgAABAgQIECBAgAABAgQIECBAgAABAgQIEGgWgeWS7JlkiyFsaFSSk4dwf1s3UEBgWgMxlSLQ4gIC01r8ALVPoI0FBKY11+ELTGuu89ANAQIECBAgQIAAgSoKrJLk1s7BPvOZz+TBBx+s4pxmIkCAAAECQyrw2c9+Nr/4xS/KPaya5LZ+NFV8O9yEuvUXJmmGb42b0bE2T3JR3aKlkvx8Rgu5nwABAgQIECBAgAABAgQIECBAgAABAgQIECBAgAABAgQIECBAgAABAgQIECBAgEAbCBRfVDwmSfHncAf7Epg22OIDuJ/AtAHEVZpAiwkITGuxA9MuAQJvCwhMa643g8C05joP3RAgQIAAAQIECBCoosBcSV4sD/af//wns846axVnNRMBAgQIEBgSgddeey3vete76veeO8nf+tnQsUn2qquxT5Li9Va67kiyYqnh85Ns00oD6JUAAQIECBAgQIAAAQIECBAgQIAAAQIECBAgQIAAAQIECBAgQIAAAQIECBAgQIDAEAgUfwa3CE7bbBD33j3J9wdxP1sNoIDAtAHEVZpAiwkITGuxA9MuAQJvCwhMa643g8C05joP3RAgQIAAAQIECBCoqsAjSRbrHO7OO+/MCisUXzTjIkCAAAECBBohcNddd2XFFct5YHk0yccbUTvJpCRr1NVas/Z6g7YY0DLFH864uG6HpZM8MKC7Kk6AAAECBAgQIECAAAECBAgQIECAAAECBAgQIECAAAECBAgQIECAAAECBAgQIECgOgIrJdkzySaDMJLAtEFAHqwtBKYNlrR9CDS/gMC05j8jHRIg0LWAwLTmemcITGuu89ANAQIECBAgQIAAgaoK/DjJVp3DjRs3LrvvXvy/CxcBAgQIECDQCIGTTz45o0aNKpeakOTLjaid5KNJ7k0yV6ne40mWSfJig/YYyDJ3JCmnyRW/Ltl6IDdUmwABAgQIECBAgAABAgQIECBAgAABAgQIECBAgAABAgQIECBAgAABAgQIECBAgEBFBb6QZEySjQdwvm8mOWUA6ytNgAABAgQIECBAoNcCAtN6TTUoNwpMGxRmmxAgQIAAAQIECBBoe4HRScZ2Kmy99dYZP35826MAIECAAAECjRLYZpttcv7555fLFX8I4YRG1U+yRZIL6+pdXHu9gds0vNSmSS6pq1oEvd3f8J0UJECAAAECBAgQIECAAAECBAgQIECAAAECBAgQIECAAAECBAgQIECAAAECBAgQINA+AivXgtM2GoCRd0ty6gDUVZIAAQIECBAgQIDADAsITJthsgFdIDBtQHkVJ0CAAAECBAgQIECgJrBikjs6NT7ykY/kscceg0OAAAECBAg0SGDRRRfN448/Xq62UpI7G1S+s8xRSfatq7l/kuL1Zr1+lqSw6Lx+nGTrZm1WXwQIECBAgAABAgQIECBAgAABAgQIECBAgAABAgQIECBAgAABAgQIECBAgAABAgRaTGCVJHsmGdnAvgWmNRBTKQIECBAgQIAAgf4JCEzrn1+jVwtMa7SoegQIECBAgAABAgQIdCfwSkegSvF7kKlXEeqyyCKL0CJAgAABAgT6KfCHP/whRRhp6Xo1yez9LNvd8huSrFn3w7WTFK8327VJkp/UNbVskvuarVH9ECBAgAABAgQIECBAgAABAgQIECBAgAABAgQIECBAgAABAgQIECBAgAABAgQIEGhxgdWSjEkyogFz7JrktAbUUYIAAQIECBAgQIBAvwUEpvWbsKEFBKY1lFMxAgQIECBAgAABAgR6EJgmYOWss87KDjvsAIwAAQIECBDop8DZZ5+dHXfcsVzlxiRr9bNsd8uLtNMicGye0g1/TLJMkr8O0J59LXt7R5Db50uLJyT5cl+LWUeAAAECBAgQIECAAAECBAgQIECAAAECBAgQIECAAAECBAgQIECAAAECBAgQIECAwHQFVq8Fp20w3Tu7v0FgWj/wLCVAgAABAgQIEGisgMC0xnr2t5rAtP4KWk+AAAECBAgQIECAQG8FDkpyaOfN22+/fYqAFxcBAgQIECDQP4EigPScc84pFzk4yWH9q9rj6k2TXFJ3x0+TFK83y7VJkp/UNbNsLeytWXrUBwECBAgQIECAAAECBAgQIECAAAECBAgQIECAAAECBAgQIECAAAECBAgQIECAAIGqCqyRZM8kX+zDgLskOb0P6ywhQIAAAQIECBAg0HABgWkNJ+1XQYFp/eKzmAABAgQIECBAgACBGRD4QpLJnfcvuOCCmTJlygwsdysBAgQIECDQlcBCCy2Up556qvyjlZPcPsBaRyTZv26PA5MUrzfDVfyao/i1R+dV/PsqzdCYHggQIECAAAECBAgQIECAAAECBAgQIECAAAECBAgQIECAAAECBAgQIECAAAECBAi0kcCaScYkWW8GZt45yQ9m4H63EiBAgAABAgQIEBgwAYFpA0bbp8IC0/rEZhEBAgQIECBAgAABAn0UeDHJXJ1r77///iy11FJ9LGUZAQIECBAg8MADD2TppZcuQ/wtydyDJHNtknXq9ir+IEPx+lBeGyf5aRcNFKFpY5NcNpTN2ZsAAQIECBAgQIAAAQIECBAgQIAAAQIECBAgQIAAAQIECBAgQIAAAQIECBAgQIBAGwqsVQtOW7cXswtM6wWSWwgQIECAAAECBAZHQGDa4Dj3dheBab2Vch8BAgQIECBAgAABAo0QuCjJ5p2FDj/88BxwwAGNqKsGAQIECBBoS4EjjjgiBx54YHn2i5NsMUgYCye5L8n7SvtNSVIkuD0/SD10tc1tSVbuYf/ba8Fplw5hj7YmQIAAAQIECBAgQIAAAQIECBAgQIAAAQIECBAgQIAAAQIECBAgQIAAAQIECBAg0I4CayfZM0nx9+6ubyT5n3bEMTMBAgQIECBAgEDzCQhMa64zEZjWXOehGwIECBAgQIAAAQJVF/hKkjM6h/zCF76QyZMnV31m8xEgQIAAgQETWHnllXP77UX+19vXV5OcOWAbvrPwxkl+WvfyZUmK14fi2ihJb4PQflYLTqvvfyj6ticBAgQIECBAgAABAgQIECBAgAABAgQIECBAgAABAgQIECBAgAABAgQIECBAgACBdhJYN8mYJGt1MbTAtHZ6J5iVAAECBAgQINDkAgLTmuuABKY113nohgABAgQIECBAgEDVBT6U5JnykFOmTMmCCy5Y9bnNR4AAAQIEGi7w1FNPZaGFFqqvO3+SPzV8s54LHprkoLpbDklSvD7Y121JVi5temOSF5Js0UMjd9SC034y2M3ajwABAgQIECBAgAABAgQIECBAgAABAgQIECBAgAABAgQIECBAgAABAgQIECBAgECbC6xXC05bs+Tw9SQ/bHMX4xMgQIAAAQIECDSJgMC0JjmIWhsC05rrPHRDgAABAgQIECBAoB0Ebk2ySuegp5xySnbdddd2mNuMBAgQIECgoQKnnnpqdtttt3LNIixs1YZu0vtiVycp/rBC+Vo/SfH6YF0bJrmsbrMVOvq6O8nySUYn+VIPzdxZC067ZLAatg8BAgQIECBAgAABAgQIECBAgAABAgQIECBAgAABAgQIECBAgAABAgQIECBAgAABAlMFvphkzyRrJBGY5k1BgAABAgQIECDQNAIC05rmKKY2IjCtuc5DNwQIECBAgAABAgTaQaD4nxfHdQ661lpr5frrr2+Huc1IgAABAgQaKrD22mvnhhtuKNfcK8nxDd2k98UWTHJfkg+WljydZJkkz/a+TL/unCaUNclFXQSkLVcLTtuyh53uqgWnXdyvbiwmQIAAAQIECBAgQIAAAQIECBAgQIAAAQIECBAgQIAAAQIECBAgQIAAAQIECBAgQGBGBTZIMl+SH83oQvcTIECAAAECBAgQGAgBgWkDodr3mgLT+m5nJQECBAgQIECAAAECfRNYNMnvy0unTJmSBRcsclZcBAgQIECAQG8EnnrqqSy00EL1t340yWO9WT9A92yY5LK62hOTjByg/cpliz0ur9tnhSR3d7P3srXgtK166K1YO7YWvDYII9iCAAECBAgQIECAAAECBAgQIECAAAECBAgQIECAAAECBAgQIECAAAECBAgQIECAAAECBAgQIECAAAECBJpJQGBaM51GIjCtuc5DNwQIECBAgAABAgTaReC2JCt3Djt27NiMHj26XWY3JwECBAgQ6LfACSeckDFjxpTrTE6ySr8L97/Ad5McUlfmO0mK1wfyuiXJqqUNLk6yRS82XKYWnPblHu69pxacdmEv6rmFAAECBAgQIECAAAECBAgQIECAAAECBAgQIECAAAECBAgQIECAAAECBAgQIECAAAECBAgQIECAAAECBCoiIDCtuQ5SYFpznYduCBAgQIAAAQIECLSLwKgkJ3UOu8IKK+TOO+9sl9nNSYAAAQIE+i2w4oor5q677irX2SPJuH4XbkyBiUk2qCs1Mknx+kBcRe3L6wqvmGQaoOlsvHQtOG3rHu67txacdsFADKEmAQIECBAgQIAAAQIECBAgQIAAAQIECBAgQIAAAQIECBAgQIAAAQIECBAgQIAAAQIECBAgQIAAAQIECDSXgMC05jqPjycpHvD7bK2tPyRZIskrzdWmbggQIECAAAECBAgQqJjAfEn+VJ7p/vvvz1JLLVWxMY1DgAABAgQaL/DAAw9k6aWLfK9prg8lebbxu/Wp4vwdgWn3JSl66ryK3oqmn+lTxZ4X3ZxktdItlyTZvI/7FL8YGZ1kmx7WF7ONTTKhj3tYRoAAAQIECBAgQIAAAQIECBAgQIAAAQIECBAgQIAAAQIECBAgQIAAAQIECBAgQIAAAQIECBAgQIAAAQItICAwrbkOaa3ag33z1tr6V+3hwuKhPxcBAgQIECBAgAABAgQGUuCnSTbu3GDMmDE5/vjjB3I/tQkQIECAQCUE9txzz4wdW+R1vX1dmmSTJhtug46AtIl1PV3VEaRWvN7Ia0SSK+oKrpTkzn5u8rkkY6YTnHZ/LTjtx/3cy3ICBAgQIECAAAECBAgQIECAAAECBAgQIECAAAECBAgQIECAAAECBAgQIECAAAECBAgQIECAAAECBAgQaEIBgWnNcyjvSjIpyRfqWpqcZO0krzZPqzohQIAAAQIECBAgQKCCApslubhzrve///157rnnKjimkQgQIECAQGMFPvCBD+T5558vF908ySWN3aUh1Q5J8t26SocmKV5v1HVz7QsgOusVDoVHo67P1oLTtu2h4AO14LTzG7WpOgQIECBAgAABAgQIECBAgAABAgQIECBAgAABAgQIECBAgAABAgQIECBAgAABAgQIECBAgAABAgQIECAw9AIC04b+DDo7OCbJXh0PLXZ1JsXP9kvyVvO0qxMCBAgQIECAAAECBCoo8FSSBTrnOuecc7LddttVcEwjESBAgACBxgice+652X777cvFnk6yYGOqD0iVy5OMrKu8UZLi9f5eGySZWFfk8x1fBnFHfwt3sf4zteC0nn6hUgSnnZBk/ADsryQBAgQIECBAgAABAgQIECBAgAABAgQIECBAgAABAgQIECBAgAABAgQIECBAgAABAgQIECBAgAABAgQIDLKAwLRBBu9mu42TnJfk3d38/D9Jinuubo52dUGAAAECBAgQIECAQEUFDk9yQOdsq622Wm6++eaKjmosAgQIECDQf4HVV189t9xyS7nQEUkO7H/lAaswX5J760LdnkuyTJIp/dz1piSrl2r8JMlm/aw5veWfrgWnTZNaV7fo57XgtOLzVxcBAgQIECBAgAABAgQIECBAgAABAgQIECBAgAABAgQIECBAgAABAgQIECBAgAABAgQIECBAgAABAgQItKiAwLShP7giJO2XST5SauVPSV5KsnjptWeTLJvkqaFvWQcECBAgQIAAAQIECFRU4KNJflee7Y477siKK65Y0XGNRYAAAQIE+i5w5513ZqWVVqov8LEkv+971UFZ+cWOzxmvqtvp2iTr9WP39TtC166sW//5JHf0o+aMLF2yFpy2Qw+LHqwFp507I4XdS4AAAQIECBAgQIAAAQIECBAgQIAAAQIECBAgQIAAAQIECBAgQIAAAQIECBAgQIAAAQIECBAgQIAAAQLNISAwbWjPYZYk1ydZvdTGE0l27njA7+9JLkyyYOlnVyfZqvazoe3c7gQIECBAgAABAgQIVFXgkiSbdg63ww475KyzzqrqrOYiQIAAAQJ9Fthxxx1z9tlnl9f/JMlmfS44uAsPSnJo3ZaHJyle78s1KckapYU/Lf+hqndCAAAgAElEQVR6oi8F+7jmU7XgtB17WP+LWnDaOX3cwzICBAgQIECAAAECBAgQIECAAAECBAgQIECAAAECBAgQIECAAAECBAgQIECAAAECBAgQIECAAAECBAgQGAIBgWlDgF7a8pAk3y39+39qYWmdaQTbJCke3Jupbs0RSd4Y2tbtToAAAQIECBAgQIBARQXWSXJtebYnnngiw4YNq+i4xiJAgAABAjMu8OSTT2bhhReuX7hukutmvNqQrShCzTau270ITS1en5Fr/SRX1i34QpKfzUiRBt+7RC047Ss91P1lkrG1z18bvL1yBAgQIECAAAECBAgQIECAAAECBAgQIECAAAECBAgQIECAAAECBAgQIECAAAECBAgQIECAAAECBAgQINBoAYFpjRbtfb31klyRZJbSkpOS7FkKQyvOp3ht99I9rybZvIuHEHu/szsJECBAgAABAgQIECDQs8DdSZbrvGWfffbJ0UcfzYwAAQIECBCoCey777455phjyh73JFm+xYDen+S+JOVU1L90fO64TJInZmCWG5MML91/aZJNZmD9QN76yVpw2ld72OShWnDa2QPZiNoECBAgQIAAAQIECBAgQIAAAQIECBAgQIAAAQIECBAgQIAAAQIECBAgQIAAAQIECBAgQIAAAQIECBAg0D8BgWn98+vr6uIhxFuSLFIqMLnjAcUNOh7g+3td0ZmTFGEFS5de/13Ha0Xg2mN9bcA6AgQIECBAgAABAgQI9CCwQ5KzOn8+xxxz5Jlnnsmcc84JjQABAgQItL3ASy+9lPnnnz8vv/xy2WLHJK0YuLVOkmvrDvX6JMXrvbm+mOSquhtXTnJ7bxYP4j2fqAWnfa2HPX9VC057+9dAg9ifrQgQIECAAAECBAgQIECAAAECBAgQIECAAAECBAgQIECAAAECBAgQIECAAAECBAgQIECAAAECBAgQIEBgOgIC0wb/LfLuJOOTbFTa+vkkyyf5QzftFMFq9yR5X+nnNyQZmeTVwR/BjgQIECBAgAABAgQItIHA75Ms2jnn9773vRx88MFtMLYRCRAgQIBAzwKHHnpoDjnkkPJNxZcafLSF3Q5Icnhd/0cl2b8XM92YZHjpvsuSbNyLdUN1SxGcNjrJTj008HAtOO3MoWrSvgQIECBAgAABAgQIECBAgAABAgQIECBAgAABAgQIECBAgAABAgQIECBAgAABAgQIECBAgAABAgQIECDwTgGBaYP/rjg2yV6lbd9MsmWSi6fTyrZJzuh4eHHW2n3FuhPqag3+NHYkQIAAAQIECBAgQKCqAnskObFzuHnmmSdPPfVUZp999qrOay4CBAgQIDBdgVdeeSULLrhgXnjhhfK930py0nQXN/cNlyTZtK7FzZMUr3d3rZfk6rofrtIRoDa5uUed2t3iteC0r/fQ669rwWnFZ7IuAgQIECBAgAABAgQIECBAgAABAgQIECBAgAABAgQIECBAgAABAgQIECBAgAABAgQIECBAgAABAgQIEBhiAYFpg3sARejZaUneXdp2XO3hvCIAbXrXD5KUH+L7e5Jdkvx4egv9nAABAgQIECBAgAABAn0QeDrJ/J3rDj300Bx00EF9KGMJAQIECBCohsBhhx2Wgw8+uDzMM0kWqMB08ya5N8kipVleTLJMkse7me+GJGuWfnZZko1bzOLjtc9mv9FD37+pBaf9qMVm0y4BAgQIECBAgAABAgQIECBAgAABAgQIECBAgAABAgQIECBAgAABAgQIECBAgAABAgQIECBAgAABAgQqJSAwbfCOc6kkFyT5WGnL+5OsmuRfvWzjXUkmJflC6f7fJxmR5Le9rOE2AgQIECBAgAABAgQI9FZgzyTHdd4855xz5sknn8x73/ve3q53HwECBAgQqIzA3//+9wwbNiwvvfRSeaa9khxfkSHXSnJ93Sw3Jiler7/WTXJN3YurJJncohaL1YLTdu6h/+Lz17EdAXk/bNEZtU2AAAECBAgQIECAAAECBAgQIECAAAECBAgQIECAAAECBAgQIECAAAECBAgQIECAAAECBAgQIECAAIGWFhCYNjjHN1eSCUmKBwk7r2c7HiAcnuTXM9jCMkl+kmRYad1NtQcX35zBWm4nQIAAAQIECBAgQIDA9ASmJFmw86YDDjgghx9++PTW+DkBAgQIEKicwIEHHpgjjjiiPNdTSRaq2KD7JjmqbqZjkhSvl68iWK0cpHZ5ko0qYFF82cXoJLv0MMsjteC0/6nAvEYgQIAAAQIECBAgQIAAAQIECBAgQIAAAQIECBAgQIAAAQIECBAgQIAAAQIECBAgQIAAAQIECBAgQIBAywgITBucoxpbe9Cuc7dXk+ya5Kw+bv/VJOOSzFFa39WDi30sbxkBAgQIECBAgAABAgTeFhiV5KTOf5tpppnyxz/+MQstVLV8GCdOgAABAgS6F5gyZUo+/OEP5803p/m+gj1qn9FVje7Cji952KJuqC2TFK8XV/GlENfU/XzVJLdVCOKjtc9zi89wu7serQWn/aBCcxuFAAECBAgQIECAAAECBAgQIECAAAECBAgQIECAAAECBAgQIECAAAECBAgQIECAAAECBAgQIECAAAECTSsgMG3gj2arJOclmbm21VtJzkjy9STFP/flKs7t1CQ7lxa/kWT9JNf1paA1BAgQIECAAAECBAgQ6EHgt0k+3vnznXfeOaeddhowAgQIECDQNgK77LJLTj/99PK8jyRZvKIAcyW5r+MzzUVL872UZJkkv699/rh26WdXJNmwohaFwegku/Uw3+9qwWnTvEEq6mEsAgQIECBAgAABAgQIECBAgAABAgQIECBAgAABAgQIECBAgAABAgQIECBAgAABAgQIECBAgAABAgQIDJmAwLSBpf9wR4jZvUneV9qm+Pe1Oh60Kx4y7M9VPLg4MckXSkWeT/LZjjC2Z/pT2FoCBAgQIECAAAECBAjUCWyf5Ozya/fcc0+WXXZZUAQIECBAoPIC9957b5Zbbrn6OXdIck6Fhx/e8bnjjXXz3Zzk6CTX1r2+WpJbK2xRjPaRWnDaN3uYswiTG5tEqmzF3wzGI0CAAAECBAgQIECAAAECBAgQIECAAAECBAgQIECAAAECBAgQIECAAAECBAgQIECAAAECBAgQIEBgaAQEpg2c+yxJ7khSThB4Nsl6SR5s0LbFg3rFHh8s1buuI6Rt/SRvNGgPZQgQIECAAAECBAgQIFAITC4HNq+//vq58soryRAgQIAAgcoLbLDBBrnqqqvKc96eZOXKD57sneSYujmLzx7XKb1WfKHDyDaw6BxxkSRjkvQUnPZYLTjt1DZyMSoBAgQIECBAgAABAgQIECBAgAABAgQIECBAgAABAgQIECBAgAABAgQIECBAgAABAgQIECBAgAABAgQGXEBg2sARFw8TFg8Vdl6vJ9kyyU8avOUmSS5KMnOp7qFJDmnwPsoRIECAAAECBAgQINDeAkU4yrVlggkTJmTLLYvf5rgIECBAgEA1BS644IJstdVW9cOtm6QIDmuHa0LtM83uZl09yS3tAFE344drwWm79zD747XgtFPa0MfIBAgQIECAAAECBAgQIECAAAECBAgQIECAAAECBAgQIECAAAECBAgQIECAAAECBAgQIECAAAECBAgQaLiAwLSGk04tuHGSn9aVPj7J/klea/CWsyQ5MslepbqvJtlmAMLZGty6cgQIECBAgAABAgQItJjA+Um+3Nnzxz72sTz66KMtNoJ2CRAgQIBA7wUWW2yx/O53vysv+HGSrXtfoeXvfG+Se5Ms1sUkE5OMbPkJ+zfAwrXgtFE9lCmC005I8v3+bWU1AQIECBAgQIAAAQIECBAgQIAAAQIECBAgQIAAAQIECBAgQIAAAQIECBAgQIAAAQIECBAgQIAAAQIE2ltAYFrjz/9TSa5JsmCp9KRaqMBzjd9uasW5k1yZZKVS/UeSbJ7koQHaU1kCBAgQIECAAAECBNpP4GMdv7eZJiHtwAMPzGGHHdZ+EiYmQIAAgcoLHHTQQTn88MPr5yyCw6ZJUKs8RLJakpu7mHP1JLe0wfy9GXFYLThtjx5u/kMtOO3k3hR0DwECBAgQIECAAAECBAgQIECAAAECBAgQIECAAAECBAgQIECAAAECBAgQIECAAAECBAgQIECAAAECBAhMKyAwrbHviHmSnJtk/VLZvydZOckvG7vVO6otkuT+Wnha5w8vS7Jjkr8N8N7KEyBAgAABAgQIECDQPgIHJ/leedwHHnggn/vc59pHwKQECBAgUHmBn//851lqqaXq5zwkyaGVH77rAcckOb70o+LLG0a0qUVPYy9UC077Vg83/bEWnDaOHwECBAgQIECAAAECBAgQIECAAAECBAgQIECAAAECBAgQIECAAAECBAgQIECAAAECBAgQIECAAAECBAj0XkBgWu+tpnfnLEmK4IDiwcnO680kmyW5dHqLG/TzrZOclWTWUr3Dan01aAtlCBAgQIAAAQIECBAgkIeSfKrTYe211851112HhQABAgQIVEZgnXXWyfXXX1+e51dJlqzMgH0b5PwkX64tXSPJzX0r0xarFqwFp43uYdonasFpJ7WFiCEJECBAgAABAgQIECBAgAABAgQIECBAgAABAgQIECBAgAABAgQIECBAgAABAgQIECBAgAABAgQIECDQTwGBaf0ELC0vgtEuTDJT6bVxSb6V5K3GbTPdSj9IslOSzrP9V+3fJ0x3pRsIECBAgAABAgQIECDQO4ERSa4o3zpu3LjsvvvuvVvtLgIECBAg0MQCJ598ckaNGlXf4cgkE5u47cFo7d1J7kvyWMffNxiMDSuwxwKl4LTuPot/MsnYJILTKnDgRiBAgAABAgQIECBAgAABAgQIECBAgAABAgQIECBAgAABAgQIECBAgAABAgQIECBAgAABAgQIECBAYOAEBKY1xnapJJcmGVYq92CSlZP8szFb9LrKe5Lc3PEA59KlFX9M8sUkv+l1FTcSIECAAAECBAgQIECgZ4EfJflq5y2zzTZbHn744Sy66KLcCBAgQIBAywo89thjWWKJJfLvf/+7PMMZSb7WskM1tvFVksyS5KbGlq18tflrwWljSl90UT/0lFpw2omV1zAgAQIECBAgQIAAAQIECBAgQIAAAQIECBAgQIAAAQIECBAgQIAAAQIECBAgQIAAAQIECBAgQIAAAQIE+iAgMK0PaHVL5kpySZLhpdeLkLQisOzR/pfvU4VPJ7kxyftLq4uHGIvQtGme9uxTdYsIECBAgAABAgQIECCQzJvk10k+0IkxcuTIXH755WwIECBAgEDLCmy44Ya54ooryv0/l+STSf7askNpvJkEiuC00bXwtJm6aeypWnDaCc3UuF4IECBAgAABAgQIECBAgAABAgQIECBAgAABAgQIECBAgAABAgQIECBAgAABAgQIECBAgAABAgQIECAw1AIC0/p/Aicm2aNU5o0kOyQZ3//S/arw5SRnJXlXqcoxSfbtV1WLCRAgQIAAAQIECBAg8H8C2yY5twxy0kknZdSoUYwIECBAgEDLCYwbNy577FH+mG/qCNslOa/lhtFwswt8qBScNnM3zT5dCk57q9kH0h8BAgQIECBAgAABAgQIECBAgAABAgQIECBAgAABAgQIECBAgAABAgQIECBAgAABAgQIECBAgAABAgQGWkBgWv+Et0xyZpLZS2XG1QWo9W+Hvq8uHrQ7tvbgXWeV4sG6DZJc3feyVhIgQIAAAQIECBAgQGAagSIseuvOV/7rv/4rv/jFL7LkkktiIkCAAAECLSPw0EMP5TOf+UzeemuaXKrzk2zTMkNotBUF5isFp83SzQDP1ILTxiYRnNaKp6xnAgQIECBAgAABAgQIECBAgAABAgQIECBAgAABAgQIECBAgAABAgQIECBAgAABAgQIECBAgAABAgQaIiAwre+MH01yd5J5SiVuT7JRkr/2vWxDV34wyYQkq5eqFr0tk+SPDd1JMQIECBAgQIAAAQIE2lXg/Ul+maQI/Jh6rbrqqrnlllva1cPcBAgQINCCAquttlpuvfXWcufPJvl0kudbcBwtt55A8Tnu6CRjkszaTft/KgWnvdl6I+qYAAECBAgQIECAAAECBAgQIECAAAECBAgQIECAAAECBAgQIECAAAECBAgQIECAAAECBAgQIECAAAEC/RMQmNY3v9mTTEqyYmn5U0k2q4Wo9a3qwKxaLsklSRYqlb8hycZJ/jUwW6pKgAABAgQIECBAgECbCWyR5MLyzPvvv3+OOOKINmMwLgECBAi0osABBxyQI488sr71LyW5qBXn0XNLC3ygFJz2rm4mKcL8xtb+eqOlp9U8AQIECBAgQIAAAQIECBAgQIAAAQIECBAgQIAAAQIECBAgQIAAAQIECBAgQIAAAQIECBAgQIAAAQIEZkBAYNoMYNVuLcyOTbJn3dKvJjlzxssNyopNaqFp5fP+dpJDk7w1KB3YhAABAgQIECBAgACBqgt8P8lu5SEvu+yybLjhhlWf23wECBAg0MICl19+eTbaaKP6CU5J8s0WHkvrrS/w/lJw2mzdjPPnUnDa660/sgkIECBAgAABAgQIECBAgAABAgQIECBAgAABAgQIECBAgAABAgQIECBAgAABAgQIECBAgAABAgQIECDQs4DAtBl/h4xI8tMks5SWHpXkkCSvzXi5QVkxc5Ijk+xd2u3NJMUsVw9KBzYhQIAAAQIECBAgQKAdBH6e5LOdg84333y57777ssACC7TD7GYkQIAAgRYTePrpp7PMMsvk2WefLXf+YJLPtdgo2q2uwPtKwWn/3c2Yz5WC05r18+nqnpDJCBAgQIAAAQIECBAgQIAAAQIECBAgQIAAAQIECBAgQIAAAQIECBAgQIAAAQIECBAgQIAAAQIECBAYNAGBaTNGvWiSu5PMW1p2Q5Ktkvx1xkoN+t1zdwQXXJZkldLOv0+ySZKHBr0bGxIgQIAAAQIECBAgUEWBFZLcWR7si1/8Yq666qoqzmomAgQIEGhxgfXXXz9XX/2O7xJYMcldLT6a9qsnUHwePTrJmCSzdzPe86XgtP9Uj8BEBAgQIECAAAECBAgQIECAAAECBAgQIECAAAECBAgQIECAAAECBAgQIECAAAECBAgQIECAAAECBAi0u4DAtN6/A+ZJMiHJ2qUlf0qyQZIHel9mSO9cMsnkJHOWurgiyY5JXhjSzmxOgAABAgQIECBAgEBVBEYlOak8zH777ZcjjzyyKvOZgwABAgQqILD//vvnqKOOqp9kjyTjKjCeEaorUHxGXYSmFeFpc3Qz5l9KwWn/ri6FyQgQIECAAAECBAgQIECAAAECBAgQIECAAAECBAgQIECAAAECBAgQIECAAAECBAgQIECAAAECBAgQaDcBgWm9O/FZkhyS5OC627dKckHvSjTNXVsm+XGS8tkf2tHddzpmfLNputQIAQIECBAgQIAAAQKtLHB2ku3LA4wfPz5bb711K8+kdwIECBCoiMD555+fbbbZpn6ac5LsUJERjVF9gblLwWnv7mbcv5aC016tPokJCRAgQIAAAQIECBAgQIAAAQIECBAgQIAAAQIECBAgQIAAAQIECBAgQIAAAQIECBAgQIAAAQIECBCouoDAtN6d8MZJJiSZrXT72CR7JXmrdyWa6q7/SbJTqaNXknwpycSm6lIzBAgQIECAAAECBAi0qsCsSe5J8tnOAWadddbccccdWWaZZVp1Jn0TIECAQAUE7rvvvqy00kp57bXXytM8mGS5JNO8WIFxjVB9gblKwWn/r5txXygFpxWfA7sIECBAgAABAgQIECBAgAABAgQIECBAgAABAgQIECBAgAABAgQIECBAgAABAgQIECBAgAABAgQIECDQkgIC06Z/bIt3PDB5dZJFSrfel2SFJG9Mf3lT3vHfSW6tPQja2eCfOl5bPckjTdmxpggQIECAAAECBAgQaDWBpZLclaQIT5t6LbHEEvnZz36WOeecs9Vm0S8BAgQIVEDgpZdeyuc///k8/PDD5WmKkLTic74HKjCiEdpXoPjF1Zgko5O8pxuGIjjthFp42svtS2VyAgQIECBAgAABAgQIECBAgAABAgQIECBAgAABAgQIECBAgAABAgQIECBAgAABAgQIECBAgAABAgRaVUBgWs8n9+6OByavTfKF0m0v1oLGft+qh17ruwgvuCbJB0pz3JZknSSvtvhs2idAgAABAgQIECBAoDkEtk4yvtzKiBEjcsUVVzRHd7ogQIAAgbYSGDlyZCZOnFg/8zZJzm8rCMNWWeC9peC04p+7uorPtzuD0/5VZQyzESBAgAABAgQIECBAgAABAgQIECBAgAABAgQIECBAgAABAgQIECBAgAABAgQIECBAgAABAgQIECBQLQGBaT2f50lJdk/S6fRGkh2TnFeRt8FOSU5OMlttnreSnFh7qK4iIxqDAAECBAgQIECAAIEhFvhekoPLPXzzm9/MyScXvxVxESBAgACBwRHYfffd8/3vf79+s0OTHDI4HdiFwKAKvKcUnDZnNzv/rRSc9s9B7c5mBAgQIECAAAECBAgQIECAAAECBAgQIECAAAECBAgQIECAAAECBAgQIECAAAECBAgQIECAAAECBAgQ6IOAwLTu0bZLckqS/1e65QdJdu6DczMvOb4uIO3lJFsnuayZm9YbAQIECBAgQIAAAQItJXB+ki+XOz766KOzzz77tNQQmiVAgACB1hQ45phjsu+++9Y3/+PaZ2CtOZSuCfROoPhse0yS0R1flDFXN0teKgWn/aN3Zd1FgAABAgQIECBAgAABAgQIECBAgAABAgQIECBAgAABAgQIECBAgAABAgQIECBAgAABAgQIECBAgACBwRcQmNa1+SeTXJXkw6Uf35xkkyR/G/xjGtAd35+kCC9Yq7TLn5MsneTpAd1ZcQIECBAgQIAAAQIE2kVgpiSTk6xUHvjcc8/Ntttu2y4G5iRAgACBIRA477zzst12xfciTHPdkWTlJG8OQUu2JDAUAu+uBacV4WndBaf9PcnYWnha8c8uAgQIECBAgAABAgQIECBAgAABAgQIECBAgAABAgQIECBAgAABAgQIECBAgAABAgQIECBAgAABAgQINJWAwLR3HsesSW6pe5D/iSSbJ7m3qU6vcc0sl+SCJIuUSt6YZOMk/2zcNioRIECAAAECBAgQINDGAkUg9W1JFiobXHPNNVl33XXbmMXoBAgQIDBQAtdee23WW2+9+vJTkqyS5I8Dta+6BJpYYI5ScNrc3fT5j1Jw2ktNPIvWCBAgQIAAAQIECBAgQIAAAQIECBAgQIAAAQIECBAgQIAAAQIECBAgQIAAAQIECBAgQIAAAQIECBBoMwGBadMeeOFxXO2hsc6fvJJkjyQ/rPh7Y8ckpyWZrTTnIUmOSPJGxWc3HgECBAgQIECAAAECgyPw+SS3Jpm5c7v3vOc9mTRpUpZddtnB6cAuBAgQINAWAvfee2+GDx+ef/yjyH56+yo+41o1yc/aAsGQBLoXKILTRtc+B5+nm9uKL9IYm+SEJH+DSYAAAQIECBAgQIAAAQIECBAgQIAAAQIECBAgQIAAAQIECBAgQIAAAQIECBAgQIAAAQIECBAgQIAAgaEWEJg27Ql8MckV5Yf3k5yaZLehPqhB2r94AK54UK7zei3JyCTXDtL+tiFAgAABAgQIECBAoPoCmya5pDzmsGHDcsMNN2SxxRar/vQmJECAAIEBF3j00Uez1lpr5cknn6zfa7MkPxnwBmxAoHUEZi8Fp83bTdv/KgWnvdg6o+mUAAECBAgQIECAAAECBAgQIECAAAECBAgQIECAAAECBAgQIECAAAECBAgQIECAAAECBAgQIECAAIGqCQhM+78THZbkviTvLx3yTUmKBynb5UGw2ZJMSvL5ksETHa+tnGRK1d785iFAgAABAgQIECBAYMgEdk5yWnn3T33qU7n++uvzoQ99aMiasjEBAgQItL7An/70p6y99tr51a9+VT/MLklOb/0JTUBgQAT+uxSc9r5udni5FpxWfOlGu3xePiDYihIgQIAAAQIECBAgQIAAAQIECBAgQIAAAQIECBAgQIAAAQIECBAgQIAAAQIECBAgQIAAAQIECBAg0DcBgWn/6/auJFclWbPE+EwtKOzxvtG27KpFktyfZO7SBDfUguP+3rJTaZwAAQIECBAgQIAAgWYTOCDJ4eWmlltuuVx33XWZa665mq1X/RAgQIBACwj87W9/yzrrrJN77rmnvtsDOz7/O6IFRtAigaEWKL5QY3SSMXVfLFLu65VScNoLQ92w/QkQIECAAAECBAgQIECAAAECBAgQIECAAAECBAgQIECAAAECBAgQIECAAAECBAgQIECAAAECBAgQaB8BgWn/e9bHJNm7dOxvJtkqyUXt81aYZtItklyQpPz+OCrJ/m3qYWwCBAgQIECAAAECBAZG4Ogk+5RLr7LKKrnmmmsyxxxzDMyOqhIgQIBAJQVefvnlrLfeerntttvq5ys+99u3kkMbisDACRRfMNIZnPaBbrZ5tRSc9teBa0VlAgQIECBAgAABAgQIECBAgAABAgQIECBAgAABAgQIECBAgAABAgQIECBAgAABAgQIECBAgAABAgQI/K+AwLRkyyRnJfnv0pviuCT7JXmjTd8oxfvi1CQ7l+b/R5Kv14LU2pTF2AQIECBAgAABAgQIDIDAKUl2LdcdPnx4rrrqqsw222wDsJ2SBAgQIFA1gX//+99Zf/31M2nSpPrRis+3dqvavOYhMIgCs5aC0z7Yzb7/LgWn/WUQe7MVAQIECBAgQIAAAQIECBAgQIAAAQIECBAgQIAAAQIECBAgQIAAAQIECBAgQIAAAQIECBAgQIAAAQJtJtDugWmfTXJxko+Wzv2eJGsmKQLC2vmaucPh9iQrlBAeSbJpkl6QyJcAACAASURBVIfbGcbsBAgQIECAAAECBAg0XODMJDuWq6655pq58sorhaY1nFpBAgQIVEugCEvbYIMNcuONN9YPVnxBwleqNa1pCAyZwCyl4LT5uuniP6XgtOeHrFMbEyBAgAABAgQIECBAgAABAgQIECBAgAABAgQIECBAgAABAgQIECBAgAABAgQIECBAgAABAgQIECBQWYF2DkybJ8m5SdYvnW7xINfySf5Q2ROfscE+k+TKJAuWlhVPn66X5PUZK+VuAgQIECBAgAABAgQI9CgwPsnW5TuGDx+eiRMnZvbZZ0dHgAABAgTeIfDKK69kxIgRmTRpUv3Pzk+yDTICBBouUHzJxphaeNqHuqn+Wik47bmGd6AgAQIECBAgQIAAAQIECBAgQIAAAQIECBAgQIAAAQIECBAgQIAAAQIECBAgQIAAAQIECBAgQIAAAQJtK9DOgWnH1x7u6jz8/yTZqRai1rZviC4G/1qSk5LMUfvZW7UH3vaCRIAAAQIECBAgQIAAgQYL/DjJVuWaq666ai6//PLMOeecDd5KOQIECBBoZYGXXnopG264YW699db6MSYk+XIrz6Z3Ai0gMFMpOG3+bvotvnBjbO2vP7fATFokQIAAAQIECBAgQIAAAQIECBAgQIAAAQIECBAgQIAAAQIECBAgQIAAAQIECBAgQIAAAQIECBAgQKDJBdo1MG3bJD9IMnvpfH6U5OtJikAw17QChVURJtf5fnklydZJLgVFgAABAgQIECBAgACBBgu8IzRt+eWXz2WXXZb55puvwVspR4AAAQKtKPDss89mo402yt13313fvrC0VjxQPbeyQPF58Zgko5Ms0M0gb5SC055t5WH1ToAAAQIECBAgQIAAAQIECBAgQIAAAQIECBAgQIAAAQIECBAgQIAAAQIECBAgQIAAAQIECBAgQIDA0Aq0Y2DaEkmuTjKsRH9/klWT/Gtoj6Npd58jybVJVi51+FTHayt0BKk93bRda4wAAQIECBAgQIAAgVYVGF8LaX67/yWXXDKXXnppFl100VadSd8ECBAg0ACBxx57LBtvvHEeeuih+mrnJ9mmAVsoQYBA3wQ6g9MW7Gb5m6XgtD/1bQurCBAgQIAAAQIECBAgQIAAAQIECBAgQIAAAQIECBAgQIAAAQIECBAgQIAAAQIECBAgQIAAAQIECBBoZ4F2C0ybLcl1tXC0znN/JskGSX7ezm+EXsz+qSTXJCk/8HZLkuFJiofdXAQIECBAgAABAgQIEGikwJlJdiwXXGSRRXLJJZdkqaWWauQ+ahEgQIBAiwg88MAD2WyzzfKHP/yhvuOzknylRcbQJoGqC4xOUvy1UDeDFp8ln1ALTys+m3cRIECAAAECBAgQIECAAAECBAgQIECAAAECBAgQIECAAAECBAgQIECAAAECBAgQIECAAAECBAgQIECgVwLtFpg2tvawVifOq7WHKSf0SstNWyY5O0kRPNd5HZrk2x1/vYWHAAECBAgQIECAAAECDRY4Jcmu5Zpzzz13Lr744gwfXmQ3uwgQIECgXQQmTZqUzTffPC+++GL9yKcm2a1dHMxJoIUEvlX7LH5YNz0Xnyd3Bqc93UJzaZUAAQIECBAgQIAAAQIECBAgQIAAAQIECBAgQIAAAQIECBAgQIAAAQIECBAgQIAAAQIECBAgQIAAgSESaKfAtA2TXFbn/P3aQ1uvD5F/q207S5Jj6kLn3kgyMsnVrTaMfgkQIECAAAECBAgQaAmB4vcge9d3esEFF+RLX/pSSwygSQIECBDon8CFF16YLbcscvzfcR2bZJ/+VbeaAIEBFtij9nnywj3s0xmc9tQA96I8AQIECBAgQIAAAQIECBAgQIAAAQIECBAgQIAAAQIECBAgQIAAAQIECBAgQIAAAQIECBAgQIAAAQItLNAugWkfTXJPkrlLZ3VLki2SPN/C5zcUrc+T5NIkq5Q2/2OSdZI8OhQN2ZMAAQIECBAgQIAAgcoLHJTk0PopTzrppIwaNarywxuQAAEC7Swwbty47LFHkbf0juvgJIe1s43ZCbSYQPGLtjFJegpOOzHJ2CRTWmw27RIgQIAAAQIECBAgQIAAAQIECBAgQIAAAQIECBAgQIAAAQIECBAgQIAAAQIECBAgQIAAAQIECBAgMAgC7RCY9p4klyVZo+T5QpLhSR4cBOMqbvHhJA/UBdBdnmTbJP+o4sBmIkCAAAECBAgQIEBgyAV2S/L9+i7222+/HHnkkUPenAYIECBAoPEC+++/f4466qiuCn8zySmN31FFAgQGQWD3WnBa8Rlzd1cRnHZCkicHoR9bECBAgAABAgQIECBAgAABAgQIECBAgAABAgQIECBAgAABAgQIECBAgAABAgQIECBAgAABAgQIECDQIgJVD0ybqeMcvpPk4NJ5vJlksySXtsgZNWubheEFSWYuNXhokkOatWF9ESBAgAABAgQIECDQ8gJfqv0+ZJpBtt5664wfP77lhzMAAQIECPyfwDbbbJPzzz+/K5Itk1zIigCBlhcogg/HJFmkh0lOqgWnPdHy0xqAAAECBAgQIECAAAECBAgQIECAAAECBAgQIECAAAECBAgQIECAAAECBAgQIECAAAECBAgQIECAAIF+C1Q9MG3TJJfUKR2XZP8kr/dbr70LFGF045LsVmL4R5JvJJnQ3jSmJ0CAAAECBAgQIEBgAAVWr4WmfaC8x8orr5zzzjsvCy+88ABurTQBAgQIDLTAE088kW233TaTJ0+u3+q5JEVY2s0D3YP6BAgMqkDx+XIRnPaRHnYtPoc+IckfB7UzmxEgQIAAAQIECBAgQIAAAQIECBAgQIAAAQIECBAgQIAAAQIECBAgQIAAAQIECBAgQIAAAQIECBAg0FQCVQ5M+1wtLK38oNUdSUYkeaGpTqF1m3lP7SHVpUsjPFJ7ePXB1h1L5wQIECBAgAABAgQINLnA4kl+nKT4fd/b1wILLJBzzz03a6yxRpO3rz0CBAgQ6ErgpptuynbbbZenn366/sc/T/Lljs+cfkuOAIHKCuxaC05btIcJT64Fp/2hsgoGI0CAAAECBAgQIECAAAECBAgQIECAAAECBAgQIECAAAECBAgQIECAAAECBAgQIECAAAECBAgQIECgW4GqBqa9L8nZSdYvTf7PJMsn+bX3Q0MFPp7k9iSFeed1Te0h1r81dCfFCBAgQIAAAQIECBAg8H8CRYDz+CQj61FOO+207LzzzqwIECBAoIUETj/99Oyyyy5ddXxFkm2S/KOFxtEqAQJ9Fyj+QzCm49d5H+2hxPeTjE0iOK3vzlYSIECAAAECBAgQIECAAAECBAgQIECAAAECBAgQIECAAAECBAgQIECAAAECBAgQIECAAAECBAgQaDmBKgamzZTksCT7l07jjVqA10Utd0Kt0fCOSU5LMlup3SOTHNAa7euSAAECBAgQIECAAIEWFhiXZPf6/vfYY4+ceOKJLTyW1gkQINA+At/61rdy0kkndTXwyUlGtY+ESQkQKAkU6bdFcNrHelA5pRac9jg5AgQIECBAgAABAgQIECBAgAABAgQIECBAgAABAgQIECBAgAABAgQIECBAgAABAgQIECBAgAABAgSqL1DFwLTNk4xP8q7S8RVhXrtW/ziHdMJTkxQPsXW+p4qQuu07Hmg7f0i7sjkBAgQIECBAgAABAu0gsEeSd6SjrbnmmjnjjDMybNiwdjAwIwECBFpO4Mknn8xXv/rV3HjjjV31/q0kXaaotdygGiZAoD8C36gFpy3WQ5His+mxSR7rz0bWEiBAgAABAgQIECBAgAABAgQIECBAgAABAgQIECBAgAABAgQIECBAgAABAgQIECBAgAABAgQIECDQ3AJVC0z7VJJbk8xTYv95kpWT/Ku5j6Llu5s3yZVJVihN8vckS3lQreXP1gAECBAgQIAAAQIEWkFg/SRnJ3lfudkPfvCD+eEPf5gRI0a0wgx6JECAQNsITJw4MTvttFP+/Oc/18/8lyQ7JLmqbTAMSoBAbwS+XgtO+3gPNxdfnFIEp/2+NwXdQ4AAAQIECBAgQIAAAQIECBAgQIAAAQIECBAgQIAAAQIECBAgQIAAAQIECBAgQIAAAQIECBAgQIBAawlUKTBt9iQ3JlmpdATFA5ZrJXmwtY6lZbtdNsllSeYvTXBnkjWSvNqyU2mcAAECBAgQIECAAIFWEfhokjNrodnT9Pzd7343hxxySKvMoU8CBAhUWuB73/tevv3tb3c14+QkXxF2VOnjNxyB/goUwWmjkyzeQ6HTa8Fpv+vvZtYTIECAAAECBAgQIECAAAECBAgQIECAAAECBAgQIECAAAECBAgQIECAAAECBAgQIECAAAECBAgQINA8AlUKTDs5yW5JOmd6K8lXk5zVPNxt0clmSS4qnUMx9AlJxrTF9IYkQIAAAQIECBAgQKAZBE5LsnN9IyNGjMjpp5+e+ecvZzw3Q7t6IECAQHsIPPPMM9l5550zceLErgYuAo52aQ8JUxIg0ACBnWrBaZ/oodYPasFpjzZgPyUIECBAgAABAgQIECBAgAABAgQIECBAgAABAgQIECBAgAABAgQIECBAgAABAgQIECBAgAABAgQIEBhigaoEpm2a5Pwks5U8j02yf5I3hti43bafNclhSfYpDV6E122c5PJ2wzAvAQIECBAgQIAAAQJDJlCE7pxav/sHP/jBnHbaadl44+K3KC4CBAgQGCyBSy+9NLvsskv+/Oc/d7XlrkmKsEsXAQIEZlTga7XgtE/2sPB/asFpj8xocfcTIECAAAECBAgQIECAAAECBAgQIECAAAECBAgQIECAAAECBAgQIECAAAECBAgQIECAAAECBAgQINA8AlUITPtIkvuSzF1ivTHJNkm6fAKzefgr28kHagF2a5YmfCbJFzuC035R2akNRoAAAQIECBAgQIBAswmsmKQIyPhUfWN77bVXjj22yNl2ESBAgMBAC+y999457rjjutrmV0m+nuTOge5BfQIEKi/w1Vpw2hI9TPrDWnDabyuvYUACBAgQIECAAAECBAgQIECAAAECBAgQIECAAAECBAgQIECAAAECBAgQIECAAAECBAgQIECAAAECFRRo9cC0OZNcmmT10tk8mWSLJHdX8LxaaaSlklyVZL5S01cn2T7JX1ppEL0SIECAAAECBAgQINDSArN1/L7k9CQ71E+xwgorZNy4cVl22WVbekDNEyBAoFkF7r333owaNSp33XVXVy2enWTnJP9u1v71RYBASwp8pRac9o7A3NI0P6oFp/2mJSfUNAECBAgQIECAAAECBAgQIECAAAECBAgQIECAAAECBAgQIECAAAECBAgQIECAAAECBAgQIECAAIE2FWjlwLSZk3w7ycF1Z1cEcp3bpufZbGNvluTiuqaOqJ3b683WrH4IECBAgAABAgQIEKi0QBHKc1pXEx5zzDHZe++9Kz284QgQIDDYAscee2z22Wef7rbdpRZmOdht2Y8AgfYR2LEWnLZkDyOfUQtO+3X7sJiUAAECBAgQIECAAAECBAgQIECAAAECBAgQIECAAAECBAgQIECAAAECBAgQIECAAAECBAgQIECAQOsKtHJg2ogkP00yS4n/mCQHdISovdG6R1K5zr+fZLfSVG8m2TTJZZWb1EAECBAgQIAAAQIECDS7wGeTnJJkpfpG11133ZxwwglZfPHFm30G/REgQKCpBX77299m9OjRufbaa7vq847a50QPNvUQmiNAoEoCO9SC0z7dw1Bn1oLTHq7S4GYhQIAAAQIECBAgQIAAAQIECBAgQIAAAQIECBAgQIAAAQIECBAgQIAAAQIECBAgQIAAAQIECBAgUDWBVg1M+2iSW5PMXzqQyUnWSfJK1Q6pxef57yS3J1m6NMdTSTZM8kCLz6Z9AgQIECBAgAABAgRaU+Cojt877lvf+iyzzJLjjz8+o0aNas2pdE2AAIEhFhg3blz23HPPvP766111cnSS/Ya4RdsTINC+AtsnGdPxJSw9BaedVQtO+1X7MpmcAAECBAgQIECAAAECBAgQIECAAAECBAgQIECAAAECBAgQIECAAAECBAgQIECAAAECBAgQIECAQPMKtGJg2txJLk3+P3t3AiZXWaYN+CEJMQFMgMGQCIgCEQiIwAASCavsiCIGRRYdHVEYWcMuw6jDIHuQbUBxdJBFVEQY9kXWMKwCIqsBFDEGQgZIDCSGEP46NSfzl213pbrT3emuus91vVeT7u983/fep2ia9KnnZMsa1llJNkwyue9St/TO1kpyf+XNZsNqFO5J8vEkr7e0jOYJECBAgAABAgQIEFhcAjsnOStJEcj9V8dOO+2U008/PWPGjFlce7MuAQIE+pXAk08+mSOOOCI33HBDe/t+NskhSa7vV03ZLAECzSrw+TI47cN1GvzPMjjtN82KoC8CBAgQIECAAAECBAgQIECAAAECBAgQIECAAAECBAgQIECAAAECBAgQIECAAAECBAgQIECAAAEC/VGgvwWmFfs9NckRbbA/neTK/ngBWmjPX0ryvSQDy57fSXJ2ksOSFP/sIECAAAECBAgQIECAQG8LDE3ynSRfaW/hU045JUcddVRv78l6BAgQ6FcCp556ao4++uiO9lz8XdChSWb3q6ZslgCBVhDYtwxOW79Os0Vw2plJHmsFED0SIECAAAECBAgQIECAAAECBAgQIECAAAECBAgQIECAAAECBAgQIECAAAECBAgQIECAAAECBAgQ6OsC/S0wbe8kFyRZpgb2vCQH9nVo+6sKFAFpB9VYzEmyX5JL+BAgQIAAAQIECBAgQGAxCoxPMjHJKm33MG7cuJx88snZbLPNFuP2LE2AAIG+J3DPPffkmGOOyaRJk9rb3ItlENEVfW/ndkSAAIG/Etin/H61QR2Xi8rgtF+zI0CAAAECBAgQIECAAAECBAgQIECAAAECBAgQIECAAAECBAgQIECAAAECBAgQIECAAAECBAgQIEBg8Qn0p8C09ZJcmWT1Gq67k2yfpAjecvR9geWTFG+U3bpmq68kGZvkub6/fTskQIAAAQIECBAgQKCJBYZVwrlPL0Od/6bNCRMm5KSTTsrgwYObmEBrBAgQWLjA3Llzc+yxx2bixCJnst3jwiRHVAKIZi58NiMIECDQZwSKh7VMSLJhnR39qAxOe7TP7NpGCBAgQIAAAQIECBAgQIAAAQIECBAgQIAAAQIECBAgQIAAAQIECBAgQIAAAQIECBAgQIAAAQIECLSQQH8JTCvekX5bks1qrs2UJJ+o1MMtdL2aodVNk1yeZNWaZh4sQ9TeaIYG9UCAAAECBAgQIECAQL8W2C3JaUnWaNvFqquumhNPPDF7713kaTgIECDQegKXXnppjjvuuLzwwgvtNf9skiOTXNV6MjomQKCJBPYqg9P+vk5PF5fBaY80Ud9aIUCAAAECBAgQIECAAAECBAgQIECAAAECBAgQIECAAAECBAgQIECAAAECBAgQIECAAAECBAgQINDnBfpLYNrZSQ6q0Zyd5JAkF/Z5YRtsT2C/JGclGVrzxSKQ4Jgk85ERIECAAAECBAgQIEBgMQsMqvz/yillWMbfbGXXXXfNCSeckA9/+MOLeZuWJ0CAQO8I/PrXv87xxx+fa665pqMFJyY5Osm83tmRVQgQINDjAp8rfxbcqM5KlyQpvv8JTuvxy2EBAgQIECBAgAABAgQIECBAgAABAgQIECBAgAABAgQIECBAgAABAgQIECBAgAABAgQIECBAgAABAkl/CEwbmeThJKNqLth3k+zvAvZrgVOTHFnTwUtJPprkd/26K5snQIAAAQIECBAgQKCZBDZPclKSzdpr6sgjj8y3vvWtDB1amwXdTO3rhQCBVheYPXt2vvGNb+S004qc+3aPe5Icm+TuVrfSPwECTSuwZxmctnGdDi8tg9OK32M4CBAgQIAAAQIECBAgQIAAAQIECBAgQIAAAQIECBAgQIAAAQIECBAgQIAAAQIECBAgQIAAAQIECBDoIYH+EJg2LMmPkuyUZHCSu5J8Osn0HjIxbe8IFNf18vK6vpXkF0kOTvJy7yxvFQIECBAgQIAAAQIECDQscFiSE5P8TTLaqFGj8s1vfjNf+cpXGp7MQAIECPQHge9973vV729Tp05tb7uzkxyX5Mz+0Is9EiBAoBsEPlsGp21SZ67LyuC0X3XDeqYgQIAAAQIECBAgQIAAAQIECBAgQIAAAQIECBAgQIAAAQIECBAgQIAAAQIECBAgQIAAAQIECBAgQKCNQH8ITCu2PCjJPyUp3ox0RpJHXMmmEBhTvrH2qiQXJHmnKbrSBAECBAgQIECAAAECzSiwcuX/Tf8tyRfaa27s2LE5/vjjs9NORda3gwABAv1X4IYbbsgJJ5yQe++9t6MmLkryz0n+2H+7tHMCBAh0WaAITivCdD9SZ4Yfl8FpD3V5FScSIECAAAECBAgQIECAAAECBAgQIECAAAECBAgQIECAAAECBAgQIECAAAECBAgQIECAAAECBAgQIPA3Av0lMM2lI0CAAAECBAgQIECAAAECfUFghyT/WgZ6/81+xo8fn+OOOy7rr79+X9irPRAgQKBhgUcffTQnnnhirrjiio7OeSDJvyS5qeFJDSRAgEDzCnymDE7btE6Ll5fBaQ82L4POCBAgQIAAAQIECBAgQIAAAQIECBAgQIAAAQIECBAgQIAAAQIECBAgQIAAAQIECBAgQIAAAQIECPSegMC03rO2EgECBAgQIECAAAECBAg0j8BBlVa+mWT59lo64IADcuyxx2aVVVZpno51QoBAUwq8+OKLOemkk3L++ed31N+r5fe7c5oSQFMECBBYNIE9yuC0sXWm+UkZnFYETzoIECBAgAABAgQIECBAgAABAgQIECBAgAABAgQIECBAgAABAgQIECBAgAABAgQIECBAgAABAgQIEOiigMC0LsI5jQABAgQIECBAgAABAgRaXmDZJP9ShmT8DcYSSyyRY445JkcffXSGDx/e8lgACBDoWwIzZszIKaeckpNPPjnvvPNOR5s7M8m/Jnm9b+3ebggQINDnBMaXPxN+tM7OfloGp93f53ZvQwQIECBAgAABAgQIECBAgAABAgQIECBAgAABAgQIECBAgAABAgQIECBAgAABAgQIECBAgAABAgT6gYDAtH5wkWyRAAECBAgQIECAAAECBPq0wIeS/HOSz7S3y2HDhuWoo47KkUcemcGDB/fpRmyOAIHmF5g7d25OO+20nHrqqZk5c2ZHDRehPv+W5DfNL6JDAgQIdKvAp8vgtM3qzPqzMjjtvm5d2WQECBAgQIAAAQIECBAgQIAAAQIECBAgQIAAAQIECBAgQIAAAQIECBAgQIAAAQIECBAgQIAAAQIEmlxAYFqTX2DtESBAgAABAgQIECBAgECvCWyf5OtJtmxvxREjRuSII47I4YcfngEDBvTapixEgACBQmD+/Pk544wzcvrpp2fatGkdodyZ5NtJbqZGgAABAosksHsZnDauzixXlMFp9y7SSk4mQIAAAQIECBAgQIAAAQIECBAgQIAAAQIECBAgQIAAAQIECBAgQIAAAQIECBAgQIAAAQIECBAg0CICAtNa5EJrkwABAgQIECBAgAABAgR6TeBzSY5Jsl57K44aNSoTJkzIYYcdloEDB/bapixEgEBrCrz99ts588wzM3HixEydOrUjhMeSnJzkx62ppGsCBAj0mMCnyuC0zeus8PMyOO2/e2wXJiZAgAABAgQIECBAgAABAgQIECBAgAABAgQIECBAgAABAgQIECBAgAABAgQIECBAgAABAgQIECDQBAIC05rgImqBAAECBAgQIECAAAECBPqkwFeTHJVktfZ2t+KKK+bQQw/NIYcckqFDh/bJBmyKAIH+KzB79uycddZZ+c53vpOXX365o0aeT3Jqku/2307tnAABAv1CYLckE5LUC067sgxOu6dfdGSTBAgQIECAAAECBAgQIECAAAECBAgQIECAAAECBAgQIECAAAECBAgQIECAAAECBAgQIECAAAECBHpZQGBaL4NbjgABAgQIECBAgAABAgRaTuDQJEckWam9zpdddtkcfPDBOeigg7LCCiu0HI6GCRDoXoHp06fnnHPOydlnn53XX3+9o8mnJDk9yXe6d3WzESBAgMBCBD5ZBqdtUWfcL8rgtEk0CRAgQIAAAQIECBAgQIAAAQIECBAgQIAAAQIECBAgQIAAAQIECBAgQIAAAQIECBAgQIAAAQIECBD4/wIC07waCBAgQIAAAQIECBAgQIBAzwsU//99eBmQMaq95QYNGpQDDzwwX/va17LGGmv0/I6sQIBAUwk8++yzOe+883Luuedm3rx5HfU2tQzhOSPJO00FoBkCBAj0L4FPlD8Xblln21eV37Pv7l+t2S0BAgQIECBAgAABAgQIECBAgAABAgQIECBAgAABAgQIECBAgAABAgQIECBAgAABAgQIECBAgACBnhEQmNYzrmYlQIAAAQIECBAgQIAAAQLtCQxIclhZK3VEtO++++aAAw7I2LFjKRIgQKCuwL333pvzzz8/F198cb1xU5KcWdZ8pAQIECDQZwR2LYPTtqqzoyI4rfgeflef2bWNECBAgAABAgQIECBAgAABAgQIECBAgAABAgQIECBAgAABAgQIECBAgAABAgQIECBAgAABAgQIEFgMAgLTFgO6JQkQIECAAAECBAgQIECAQJKDkhySZPWONLbbbrvsv//+2X333YERIEDgrwSuvPLKXHDBBbnlllvqyTyX5Kwk5+AjQIAAgT4t8PEyOG3rOru8ugxOu7NPd2JzBAgQIECAAAECBAgQIECAAAECBAgQIECAAAECBAgQIECAAAECBAgQIECAAAECBAgQIECAAAECBHpIQGBaD8GalgABAgQIECBAgAABAgQINCjwj0kOTLJ+gCSHrwAAIABJREFUR+PXXnvt7LffftVaZpllGpzWMAIEmk1g1qxZufDCC6v11FNP1Wvv0STnJvmPZjPQDwECBJpcYJcyOG2bOn3+VxmcdkeTW2iPAAECBAgQIECAAAECBAgQIECAAAECBAgQIECAAAECBAgQIECAAAECBAgQIECAAAECBAgQIECAwF8JCEzzgiBAgAABAgQIECBAgAABAn1DYHySf0qydUfbGTJkSL785S/nS1/6UjbYYIO+sWu7IECgxwUeeeSR/OAHP8j3v//9zJkzp956tyf59yRX9PimLECAAAECPSmwcxmc9rE6i1xTBqcV3/sdBAgQIECAAAECBAgQIECAAAECBAgQIECAAAECBAgQIECAAAECBAgQIECAAAECBAgQIECAAAECBJpeQGBa019iDRIgQIAAAQIECBAgQIBAPxPYKsn+ST5bb9/bbrttvvjFL2avvfbqZ+3ZLgECjQpcdtll+eEPf5hbb711Yaf8JMkFSe5Y2EBfJ0CAAIF+JbBTGZy2bZ1dX5tkYhLBaf3q0tosAQIECBAgQIAAAQIECBAgQIAAAQIECBAgQIAAAQIECBAgQIAAAQIECBAgQIAAAQIECBAgQIBAZwUEpnVWzHgCBAgQIECAAAECBAgQINA7Amsm+WqSryRZuqMlR44cmS984Qv5/Oc/nzFjxvTOzqxCgECPCTz55JP50Y9+lIsuuigvvfRSvXXeSPK9JN9N8kyPbcjEBAgQINAXBHYsg9O2q7OZ68rgtNv6wobtgQABAgQIECBAgAABAgQIECBAgAABAgQIECBAgAABAgQIECBAgAABAgQIECBAgAABAgQIECBAgEB3CwhM625R8xEgQIAAAQIECBAgQIAAge4VWCrJl5Psl2TdelNvt9122WeffbL33ntn4MCB3bsLsxEg0GMCb7/9di699NJccsklueWWWxa2zuNJLkzy/SRvLmywrxMgQIBAUwkUwWmHJdm+TlfXl8Fpv2yqzjVDgAABAgQIECBAgAABAgQIECBAgAABAgQIECBAgAABAgQIECBAgAABAgQIECBAgAABAgQIECDQ8gIC01r+JQCAAAECBAgQIECAAAECBPqRwC5JvpRk93p7HjZsWPbaa69qbb755v2oPVsl0FoCd999dy677LJqzZw5c2HNX5nkB0muW9hAXydAgACBphfYoQxOKz52dNxQBqfd2vQaGiRAgAABAgQIECBAgAABAgQIECBAgAABAgQIECBAgAABAgQIECBAgAABAgQIECBAgAABAgQIEGgJAYFpLXGZNUmAAAECBAgQIECAAAECTSawWpIvJvlCklXq9bbOOutkzz33zGc/+9mMHj26yRi0Q6D/CUyePDk/+clPcvnll+eJJ55YWAMvJrkoyQ+TPL+wwb5OgAABAi0nsH0ZnLZjnc5vLIPTbmk5HQ0TIECAAAECBAgQIECAAAECBAgQIECAAAECBAgQIECAAAECBAgQIECAAAECBAgQIECAAAECBAg0lYDAtKa6nJohQIAAAQIECBAgQIAAgRYUGF8JUvp8kl0X1vtWW22VPfbYI+PHj8+IESMWNtzXCRDoJoFp06bliiuuyM9+9rPccccdjcx6TZIfJbmikcHGECBAgEDLC2xXBqftVEfipjI47eaW1wJAgAABAgQIECBAgAABAgQIECBAgAABAgQIECBAgAABAgQIECBAgAABAgQIECBAgAABAgQIECDQLwUEpvXLy2bTBAgQIECAAAECBAgQIEDgbwQ+kGSfJHsnWXNhPh//+Mez++67V2v48OELG+7rBAh0UmDGjBm58sorq3Xttdc2cvYzSS5NckmS3zVygjEECBAgQKCNwLZlcNrOdWSKwLSJSYoANQcBAgQIECBAgAABAgQIECBAgAABAgQIECBAgAABAgQIECBAgAABAgQIECBAgAABAgQIECBAgACBfiMgMK3fXCobJUCAAAECBAgQIECAAAECDQsUYRmfK2vows765Cc/md122y3Fx+WWW25hw32dAIEOBF577bVcffXVueqqq6ofGzhmVwIOf1zWrQ2MN4QAAQIECDQi8LEyOG2XOoNvKYPTbmxkQmMIECBAgAABAgQIECBAgAABAgQIECBAgAABAgQIECBAgAABAgQIECBAgAABAgQIECBAgAABAgQILG4BgWmL+wpYnwABAgQIECBAgAABAgQI9JzA4CR7JvlMknqBGf+3g5133jm77rprtVZaaaWe25mZCTSJwJQpU3LNNddU6/rrr2+0q+uS/DTJ5UnmNnqScQQIECBAoJMC25TBaR+vc14R2DkxyQ2dnNtwAgQIECBAgAABAgQIECBAgAABAgQIECBAgAABAgQIECBAgAABAgQIECBAgAABAgQIECBAgAABAr0qIDCtV7ktRoAAAQIECBAgQIAAAQIEFpvAe5PskWR8knGN7GLcuHHZZZddUoSorbfeeo2cYgyBlhB47LHHquFo1113XSZNmtRoz8XAK5L8LMmfGj3JOAIECBAg0A0CWyeZkKRecNovy+C0htM/u2FfpiBAgAABAgQIECBAgAABAgQIECBAgAABAgQIECBAgAABAgQIECBAgAABAgQIECBAgAABAgQIECDQsIDAtIapDCRAgAABAgQIECBAgAABAk0jMDrJp5N8KskmjXT1wQ9+MDvuuGO1dthhhwwYMKCR04wh0BQC8+fPz0033ZQbb7yxWr/97W8b7euBJL9I8vMkkxs9yTgCBAgQINBDAluVwWm71pn/tjI47boe2oNpCRAgQIAAAQIECBAgQIAAAQIECBAgQIAAAQIECBAgQIAAAQIECBAgQIAAAQIECBAgQIAAAQIECHRJQGBal9icRIAAAQIECBAgQIAAAQIEmkZgrSS7Jflkkk0b6WrIkCHZfvvts91222XbbbfNWmsVUzgINJfA008/nVtvvTW33HJLbr755syZM6fRBu9LcnWSq5I83ehJxhEgQIAAgV4U2LIMTvtEnTVvL4PTru3FfVmKAAECBAgQIECAAAECBAgQIECAAAECBAgQIECAAAECBAgQIECAAAECBAgQIECAAAECBAgQIECAQIcCAtO8OAgQIECAAAECBAgQIECAAIEFAqsn2bWsbRplGT16dD72sY9l6623zjbbbJMVVlih0VONI9BnBKZPn57bb789t912W375y19m8uTJndnbbUmuKeu5zpxoLAECBAgQWIwCW5TBaUVwbkfHHWVwWvHfOQcBAgQIECBAgAABAgQIECBAgAABAgQIECBAgAABAgQIECBAgAABAgQIECBAgAABAgQIECBAgACBxSYgMG2x0VuYAAECBAgQIECAAAECBAj0aYH3JNklyc5JdkqyTKO73WijjbLVVltlyy23zBZbbJFhw4Y1eqpxBHpNYObMmbnrrrty55135o477shDDz3UmbVnJbkhyfVJrkvySmdONpYAAQIECPQxgc3L4LTd6uyrCE47M8l/9bG92w4BAgQIECBAgAABAgQIECBAgAABAgQIECBAgAABAgQIECBAgAABAgQIECBAgAABAgQIECBAgECLCAhMa5ELrU0CBAgQIECAAAECBAgQILCIAjsk2TFJ8XHtzsy1ySabZNy4cdXabLPNMmLEiM6cbiyBbhGYNm1a7rnnnkyaNKlaDzzwQGfnfSrJTUluLD929nzjCRAgQIBAXxcYVwanfarORu8sg9Ou7uvN2B8BAgQIECBAgAABAgQIECBAgAABAgQIECBAgAABAgQIECBAgAABAgQIECBAgAABAgQIECBAgEBzCQhMa67rqRsCBAgQIECAAAECBAgQINAbAmsm2S7JtmUt3ZlF11lnnYwdOzabbrpptYo/Owh0t8ATTzyR++67r1r33ntvij938ngjya1l3ZLkmU6ebzgBAgQIEOivApuVwWm712ngrjI47ar+2qR9EyBAgAABAgQIECBAgAABAgQIECBAgAABAgQIECBAgAABAgQIECBAgAABAgQIECBAgAABAgQI9C8BgWn963rZLQECBAgQIECAAAECBAgQ6IsCWyfZJknxsQjY6NSx/PLLZ5NNNsnGG29crY022iijRo3q1BwGt7bA1KlT89BDD+XBBx+s1gMPPJBXX321Kyj3JLk9yW3lx67M4RwCBAgQINAsAh8tg9M+Xaehu8vgtF80S9P6IECAAAECBAgQIECAAAECBAgQIECAAAECBAgQIECAAAECBAgQIECAAAECBAgQIECAAAECBAgQ6JsCAtP65nWxKwIECBAgQIAAAQIECBAg0F8FhiXZqhI4tUUlcGrLJBt1pZFVV101G264YbXWX3/9bLDBBllppZW6MpVzmkxgypQpeeSRR/Loo4/m4YcfrtYLL7zQ1S4fqgT93VkJ/Lur8rq9oxIKM7OrEzmPAAECBAg0scDYMjhtfJ0eJyWZmERwWhO/ELRGgAABAgQIECBAgAABAgQIECBAgAABAgQIECBAgAABAgQIECBAgAABAgQIECBAgAABAgQIEFicAgLTFqe+tQkQIECAAAECBAgQIECAQPMLLJdkXFmbJfloki79fcTIkSOz3nrrVetDH/pQ1l133WoNHjy4+RVbsMO5c+fm8ccfr9ZvfvObPPbYY9V66aWXuqrxTpL/TnJPkiLUpajXujqZ8wgQIECAQAsKbFoGp+1Rp/fiv7NFcNqVLeijZQIECBAgQIAAAQIECBAgQIAAAQIECBAgQIAAAQIECBAgQIAAAQIECBAgQIAAAQIECBAgQIAAgR4U6NIblHtwP6YmQIAAAQIECBAgQIAAAQIEmlugSDcbW9ZHkhTBGyMXpeW11lorY8aMydprr12t4s9rrrlmlllmmUWZ1rm9JDBr1qw888wzefrpp/PUU09V68knn6z+eRGPIlntviT3J7m3rLmLOKfTCRAgQIAAgf/9+e2wJJ+pg1GElBbBaT8HRoAAAQIECBAgQIAAAQIECBAgQIAAAQIECBAgQIAAAQIECBAgQIAAAQIECBAgQIAAAQIECBAgQKA7BASmdYeiOQgQIECAAAECBAgQIECAAIFFEVgjycZlbZSkqKGLMmFx7iqrrJLRo0dXa4011sjqq69erdVWW02Y2qLidvL8IhTt+eefz3PPPVetZ599NpMnT67Wiy++2MnZ2h0+O8lDZT2YpKhnu2NicxAgQIAAAQIdChTht0Vw2mfrGBWhpUVw2hUcCRAgQIAAAQIECBAgQIAAAQIECBAgQIAAAQIECBAgQIAAAQIECBAgQIAAAQIECBAgQIAAAQIECCyKQCsFpn0gyd1JVqoBm5tkqyTFG3YcBAgQIECAAAECBAgQIECAQN8RWC/Jhkk2KOvDlbCNYd21vRVXXDHvf//7q/W+970vq666ajVgraiVV14573nPe7prqZaY55VXXskf//jHavhZUS+88EL+8Ic/5Pe//321Xn755e50mJnk10keKevhJI915wLmIkCAAAECBDolsEkZnLZnnbPuK4PTftapmQ0mQIAAAQIECBAgQIAAAQIECBAgQIAAAQIECBAgQIAAAQIECBAgQIAAAQIECBAgQIAAAQIECBAgUAq0UmDagUnOaefKn5fkoCTv9JNXxcpJjkjyw/LNwf1k27ZJgAABAgQIECBAgAABAgQWWWB0kiJIrah1y/rgIs/azgRDhgzJe9/73mqNGjUqI0eOrNaIESNShK0VgWpFrbDCChk+fHhPbGGxzzljxoxMnz49RRhaUUXo2bRp0/LSSy9Va+rUqfnTn/5UrTlz5vTUfn+b5PGyilC0oib31GLmJUCAAAECBBZJYOMyOO1zdWa5vwxO++kireRkAgQIECBAgAABAgQIECBAgAABAgQIECBAgAABAgQIECBAgAABAgQIECBAgAABAgQIECBAgACBlhNolcC0oUl+kWSHdq7wlCSbJ/ldH7/6w5IcmuSfk7yVZIskv+rje7Y9AgQIECBAgAABAgQIECDQ0wLF//OPSbJ2WWslKWrNJAN7evFi/iWXXDLLL798tZZbbrlqFSFqC+rd7353ilpmmWWy9NJLV2uppZbK0KFDq1WEs73rXe/K4MGDq1XMN2jQoGoNHDgwAwYMyBJLLFGt4njnnXeqNX/+/Lz99tuZN29etd56663MnTu3Wn/5y1+qIWazZ8+u1ptvvpk33nijWrNmzcqf//znahWhaAvqtddeS1GvvvpqtYr5eul4O8kzSZ4u66kkRT2ZZHYv7cEyBAgQIECAQPcJbFQGp+1VZ8oHyuC0n3TfsmYiQIAAAQIECBAgQIAAAQIECBAgQIAAAQIECBAgQIAAAQIECBAgQIAAAQIECBAgQIAAAQIECBBoZoFWCUwbm+SOJIPLi/lOktreD0pybh++0COSTEoyutzjmwLT+vDVsjUCBAgQIECAAAECBAgQ6CsCxf9HL6jVkyyoD9T8HUFf2Wuz72NuGVb/XJIFNTnJgmr2/vVHgAABAgRaUeDvy+C0ves0/2AZnHZ5KwLpmQABAgQIEOhWgXclWb6s5ZIsW9bwys8bxQPq3l3WMkmWLmupJEUY/5CyijmKWrKsQUmKKkL5B5T3mSy416S476So+UmKMPh5ZRUJ9EX9paw5SYoqQuGLez3eKGtWkj+XNbPyc9OMykP0Xi/rtSSvllXM4yBAgAABAgQIECBAgAABAgQIECBAgAABAgQIECBAgAABAgQIECBAgAABAgQIEGgTGtbMICcm+XrZYHHD6sQkE2r6vz/JDuUNqH3RYVSS+5K8r9ycwLS+eJXsiQABAgQIECBAgAABAgT6k8AqSd6fZNWyiv/nLj5X1EpJijfWOhoXKN7IOyXJi2X9IckLZf2+/FzjsxlJgAABAgQINJPAhuXvZOoFpz1U/u7mx83UuF4IECBAgACBRRYows3em6S4Z6KokWUVD51bUCtUHpBXVBGI1oxHEao2vaxpSRbUS0mKmlrWn5IUIWwOAgQIECBAgAABAgQIECBAgAABAgQIECBAgAABAgQIECBAgAABAgQIECBAgEDTCix48m3TNphkxSR3JFmrbLK4YfQzSS4u3xBdfHpuZcxWldC0e/sohMC0PnphbIsAAQIECBAgQIAAAQIEmlbAG3ITb8ht2pe3xggQIECAwGIR2KAMTtunzuq/KoPTLlssO7QoAQIECBAg0NsCAu27V1ygffd6mo0AAQIECBAgQIAAAQIECBAgQIAAAQIECBAgQIAAAQIECBAgQIAAAQIECBDoYwKtEJi2Y5Lrkyzo9c4kn0hyVpJ/qLke5yU5KMk7fewaFdsRmNYHL4otESBAgAABAgQIECBAgACBUuBdSZYva7kky5Y1vBL4MSzJu8sqQtiWLmupJEOTDCmrmKOoJcsalKSogUkGlFULPj9JUW8nmVfWW0mK+ktZc5IUNTvJm0neKGtW/jcMraiZSWYkeb2s4o21r5ZVzOMgQIAAAQIECHS3wPplcNq+dSZ+uAxOu7S7FzcfAQIECBAg0OsCo5MsqNUrD7dbUB9IMrjXd9PaCxYPE/xdkudqanKSBdXaOronQIAAAQIECBAgQIAAAQIECBAgQIAAAQIECBAgQIAAAQIECBAgQIAAAQIE+rxAswemFW8svjjJnjVX4tuVNw8fV4amXV3z+SlJNi9vDu1rF05gWl+7IvZDgAABAgQIECBAgAABAgR6V6BtwHuz/51O7+pajQABAgQIEFgcAh8ug9M+X2fxR8rgtEsWxwatSYAAAQIECDQsUITCj0mydllrJSlqzTIMvuGJujpwySWXzPLLL1+t5ZZbrlrDhw//v3r3u9+dopZZZpksvfTS1VpqqaUydOjQag0ZMiTvete7Mnjw4GoV8w0aNKhaAwcOzIABA7LEEktUqzjeeeedas2fPz9vv/125s2bV6233norc+fOrdZf/vKXzJkzJ7Nnz67Wm2++mTfeeKNas2bNyp///OdqzZgx4//qtddeS1GvvvpqtYr5eukoQvmfqdxf83RZTyUp6skyjL+XtmEZAgQIECBAgAABAgQIECBAgAABAgQIECBAgAABAgQIECBAgAABAgQIECBAgEDHAs3+5trVktyTZGRJULy5ePsktyZZqfzaqjU8ByU5tw++YASm9cGLYksECBAgQIAAAQIECBAgQKAXBQSm9SK2pQgQIECAAIFeFVivDE77Qp1VHy2D04qH5DgIECBAgACBxSswOknx3++i1i3rgz2xpSLE7L3vfW+1Ro0alZEjR1ZrxIgRWXHFFfOe97ynWiussEI1GK0ZjyJMbfr06XnllVeq9fLLL2fatGl56aWXqjV16tT86U9/qlYRztZDx2+TPF7WY0mKmtxDa5mWAAECBAgQIECAAAECBAgQIECAAAECBAgQIECAAAECBAgQIECAAAECBAgQINChQLMHph2Y5Jya7osn326ZZHqSovfia1+r+fr9SXZIMqMbXjN/l2S3yhN4P5dkwyTLlXPOT/J8kuuTfLd8Im/bNz0XQ/8+yV1JlmpwL5+onHPNQsYumWTrJF+qzL1NkvfUjH8tycNJ/rOcp1GDZZJcW7oW0/0hyaZJppZPkD4tyY5JBiR5I8mkyrrnVcbcmKTXHoXcoKFhBAgQIECAAAECBAgQIECgrwoITOurV8a+CBAgQIAAge4S+FAZnPYPdSYsgtPOTPKj7lrUPAQIECBAgEBdgSIUrbjfYYOyPlwJMR3WXWZF6Nn73//+ar3vfe/LqquumlVWWaVaK6+8cjUMzdG4QBGo9sc//jEvvvhitV544YX84Q9/yO9///tqFWFr3XjMTPLrJI+UVdxvUgSpOQgQIECAAAECBAgQIECAAAECBAgQIECAAAECBAgQIECAAAECBAgQIECAAAECPSbQzIFpbYO8CsQiqOugJAveZFwEeRXBZQscis9vn+TWRRAvbg7+tzKIrQgJW9hxdyVA7fNJft9mYHcGpg1N8uVyX43cvFyEuhVW/1x5c1Jxk2u9o73AtI9Wboz9VCUk7qwyKK298/cvA+MW5uPrBAgQIECAAAECBAgQIECAwP//u4wFFs38dzquNwECBAgQINDaAuuWwWlfrMNQhHMUwWkXtTaV7gkQIECAQLcKrJFk47I2qjw4rajiXoNFOorws9GjR1drjTXWyOqrr16t1VZbLcssU9xu4OgtgVmzZuX555/Pc889V61nn302kydPrlYRsNYNx+wkD5X1YJKinu2GeU1BgAABAgQIECBAgAABAgQIECBAgAABAgQIECBAgAABAgQIECBAgAABAgQIEKgKNPOba8cmuSPJ4PJatxeGtkKSO5OMqXk9tA1V68xLpVjzv5IU83bmeD3JHm2C2rorMG1kkkuSfKwzGyrHPl15AvDuSZ6qc257gWkTK0+VLqqjwLgpSTZP8rsu7MkpBAgQIECAAAECBAgQIECgFQUWhL8v6L2Z/06nFa+vngkQIECAAIG/FVinDE77Uh2cx8rgtP8ESIAAAQIECHRKoLiPori/oaiPJNk0SXFvQZePtdZaK2PGjMnaa69dreLPa665plC0Lov27olFmNozzzyTp59+Ok899VS1nnzyyeqfF/F4Kcl9Se5Pcm9ZcxdxTqcTIECAAAECBAgQIECAAAECBAgQIECAAAECBAgQIECAAAECBAgQIECAAAECLSrQzG+uPTvJQTXXtXiK7fZJXmtzrU9M8vWaz3U1zGuTys3ENyVZtp3X0gtlMNtfkqyWZIskS7YZV4SmbZPkkfLz709yWPnE5qWTjG8T/nZ1kldq5vj3JI+2mXPVJLckGd3Ont4oA9qmVd5MNLwSLrdVkhHtjJteuXF1p/IJwO39a9I2MK14A/e8mv6Kvm5OMquyl82SrJlkUULpWvRfVW0TIECAAAECBAgQIECAQIsLCExr8ReA9gkQIECAQAsLFA+9mZDkH+sY/KYMTvthCztpnQABAgQI1BNYrnJ/wLiyit/bf7SrD9gbOXJk1ltvvWp96EMfyrrrrlutwYMXPMvOhWgmgblz5+bxxx+v1m9+85s89thj1XrppSIHrUtH8Xdc/53kniSTymp7H0+XJnYSAQIECBAgQIAAAQIECBAgQIAAAQIECBAgQIAAAQIECBAgQIAAAQIECBAg0PwCzRqYtmIlAOyOJGvVXMJvVf75m+1c0uKJycXY2rt3i6C1cztx+Vcug8lq1ytO/0WSw5P8rs1cRQBasZ/ia7XHtUk+k2R2m8+PKp+4+77y82+WoWu/qrPHIsjsyspNptu1GVM8/rd4U1Hx5N62b7Yu3nT0n0k2buecYp4/trNe28C02iFnJjmuTT+rVD73VpIu3z3bietiKAECBAgQIECAAAECBAgQaBYBgWnNciX1QYAAAQIECHRVYO0yOO3LdSZ4PMnEJILTuqrsPAIECBBoFoFh5UPTioe5bZlko640tuqqq2bDDTes1vrrr58NNtggK620Ulemck6TCUyZMiWPPPJIHn300Tz88MPVeuGF4lmCXTqKByDeWXnI4F3l/TszuzSLkwgQIECAAAECBAgQIECAAAECBAgQIECAAAECBAgQIECAAAECBAgQIECAAIGmF2jWwLRPJLm65urVCxgbnuSmJB+pGX9/JVBshyQzGnwFFEFs32gz9utJTk3ydgdzFPZHJjml5uvFm593TnJjm3O6Epi2f5Lz28xzRSX0rHgjUb2+lkxyUjthbmdVzjusnZC1jgLTiuC1r5ThaA0yGkaAAAECBAgQIECAAAECBAh0ICAwzUuDAAECBAgQIPC/AsXDayYk2a8OyBNlcNoPoBEgQIAAgRYS2LoSOLVNJXiq+LhZZ/tefvnls8kmm2TjjTeu1kYbbZRRo4pbFRwEGhOYOnVqHnrooTz44IPVeuCBB/Lqq682dvJfj7qnEvR3e+VBgreVH7syh3MIECBAgAABAgQIECBAgAABAgQIECBAgAABAgQIECAatodGAAAgAElEQVRAgAABAgQIECBAgACBJhRoxsC0QUkuTrJnzfUqAtE+lWR2B9fw6CQn13yto+Cy9k5fsXzCbfEGnQVHo2Fh7YWNXZ5k3yTzaubrbGBaeyFwDybZKcn/NPA6LkLTLk2yR83Y6eUTqIs3GdUe7fUwtxx7bwNrGUKAAAECBAgQIECAAAECBAgsXEBg2sKNjCBAgAABAgRaS6D4vUzxoJfi4S0dHU+WwWn/0Vo0uiVAgACBFhFYM8l2SbYta+nO9L3OOutk7Nix2XTTTatV/NlBoLsFnnjiidx3333Vuvfee1P8uZPHG0luLeuWJM908nzDCRAgQIAAAQIECBAgQIAAAQIECBAgQIAAAQIECBAgQIAAAQIECBAgQIAAgSYSaMbAtLUrNwNPSrJ8zXU6KMm5da7buknuTrJszZjzKuFixXlt35DcdppPJLm65pNvVp5yu0WSXzX4OimC3X5cM/b5JB9N8nLN5zobmFbcEH1zkgXXtzMBcAuWbc/kmCSntOmrvcC0h5Jsn+S1Bg0MI0CAAAECBAgQIECAAAECBOoLCEzzCiFAgAABAgQItC9QhMUUwWlfrQP0VBmc9n2IBAgQIECgnwvskGTHJMXH4t6Iho9NNtkk48aNq9Zmm22WESNGNHyugQS6S2DatGm55557MmnSpGo98MADnZ26+LmueGjijeXHzp5vPAECBAgQIECAAAECBAgQIECAAAECBAgQIECAAAECBAgQIECAAAECBAgQINCPBZoxMO3AJOfUXJNXK0+aHZekuGmyo2NIkp8n2blmwJQkmyf53UKu79llsNqCYcWNmZ9KMrvB18VqZbjZvCT3l2FvxV6KfS84OhuYdmKSr9ec35UAs0FJLk/y6Zp5ri//PKfmc+0Fpl2WZJ8GwuYaJDKMAAECBAgQIECAAAECBAgQIECAAAECBAgQIFBX4INlcNr+dUY9XQanXciSAAECBAj0E4H3JNmlvJdhpyTF7+cbOjbaaKNstdVW2XLLLbPFFltk2LBhDZ1nEIHeFJg5c2buuuuu3Hnnnbnjjjvy0EPF7S0NH7OS3JCkuJfluiSvNHymgQQIECBAgAABAgQIECBAgAABAgQIECBAgAABAgQIECBAgAABAgQIECBAgEC/FGi2wLTh5RNkP1JzNYrwsT2TFIFk9Y69k1zSZsBBSc6tc9LSSa5O8rGaMccl+XY3vxo6E5jW3p6KALmDu7Cnrya5oOa8P1Se0rtpkqk1n2svMO2YJKd0YT2nECBAgAABAgQIECBAgAABAgQIECBAgAABAgQWRWB0GZx2QJ1JnimD0763KAs5lwABAgQI9JDA6kl2LWubRtcYPXp0Pvaxj2WbbbbJ1ltvnRVWWKHRU40j0GcEpk+fnttuuy233357fvnLX2by5Mmd2dttSa4p67nOnGgsAQIECBAgQIAAAQIECBAgQIAAAQIECBAgQIAAAQIECBAgQIAAAQIECBAg0D8Emi0wbWySOyqBZYNr+D+X5PIGLscHKsFndydZqWbs/Ul2qLyxZkYH57cNMiuGfTrJlQ2s15khnQlMK+56vjPJmJoF9k/y3c4sWI4dl+T2JIPKP7+ZZIvKjdm/qpmrvcC0fZJc2oX1nEKAAAECBAgQIECAAAECBAgQIECAAAECBAgQ6A6BNcrgtH+qM9lvy+C0rvwOpTv2aA4CBAgQILBAYK0kuyX5ZPkQs4XKDBkyJNtvv3222267bLvttllrrWIKB4HmEnj66adz66235pZbbsnNN9+cOXPmNNrgfeUDEK+qPGTx6UZPMo4AAQIECBAgQIAAAQIECBAgQIAAAQIECBAgQIAAAQIECBAgQIAAAQIECBDo2wLNFph2dpKDasinJNk8ye8auAxFKNjFlRsl96wZ+06SnSs3JN/YwfkrJylusqwNWSvG39DAep0Z0pnAtPZC3D5RPkG3M2sWY/8+yV1JlipPbDQwravrdXZ/xhMgQIAAAQIECBAgQIAAAQIECBAgQIAAAQIE6gmsnmRCknrBaZPL4LQLUBIgQIAAgV4UGF0+kO1TSTZpZN0PfvCD2XHHHau1ww47ZMCAAY2cZgyBphCYP39+brrpptx4443V+u1vi+zbho4Hkvwiyc+TFD/3OQgQIECAAAECBAgQIECAAAECBAgQIECAAAECBAgQIECAAAECBAgQIECAAIF+KtBMgWkrJrkjSXc/NvnyJPsmmdfONW4kUKw7Xhp9JTCt6KVtGNoySa5NsmVNowLTuuOqm4MAAQIECBAgQIAAAQIECBAgQIAAAQIECBDoLoHVyuC0r9WZ8NkyOO387lrUPAQIECBAoI3Ae5PskWR8knGN6IwbNy677LJLdt5556y33nqNnGIMgZYQeOyxx3L99dfnuuuuy6RJkxrtuRh4RZKfJflToycZR4AAAQIECBAgQIAAAQIECBAgQIAAAQIECBAgQIAAAQIECBAgQIAAAQIECPQNgWYKTNszyY97gHVKks2T/K6duVstMK0Ijds6Se2dpgLTeuBFZ0oCBAgQIECAAAECBAgQIECAAAECBAgQIECgRwQ+UAanHVhn9ufK4LR/75EdmJQAAQIEWk1gcJLifobPJNmlkeaLcLRdd921WiuttFIjpxhDoKUFpkyZkmuuuaZaRYhag8d1SX5aeTBj8SDFuQ2eYxgBAgQIECBAgAABAgQIECBAgAABAgQIECBAgAABAgQIECBAgAABAgQIECCwGAWaJTBtUJKLy5uMe4LzoCTntjPxaknuSTKy5ms7J7mhmzcxKsl9Sd5Xzvtmki2S/KqdddqOLYZ8Isk1XdhTI4FwAtO6AOsUAgQIECBAgAABAgQIECBAgAABAgQIECBAYLEKvL8MTit+B9TR8XwZnHbeYt2pxQkQIECgvwpsm+RzZQ1dWBOf/OQns9tuu6X4uNxyyy1suK8TINCBwGuvvZarr746V111VfVjA8fs8gGNxUMab21gvCEECBAgQIAAAQIECBAgQIAAAQIECBAgQIAAAQIECBAgQIAAAQIECBAgQIDAYhJolsC0dZPcnWTZGsc3krzaBdcifK0IHas97k+yQ5IZbT7fXjjZp5Nc2YV1653SmcC0FZLcWXkK7piaCfev9PTdLuypuIH75iQLXid/TrJ5kl/XzCUwrQuwTiFAgAABAgQIECBAgAABAgQIECBAgAABAgT6hMCqZXDawXV287syOK29h+v0iSZsggABAgT6jMAHkuyTZO9KANOaC9vVxz/+8ey+++7VGj58+MKG+zoBAp0UmDFjRq688spqXXvttY2c/UySS5NckqT4GdBBgAABAgQIECBAgAABAgQIECBAgAABAgQIECBAgAABAgQIECBAgAABAgQI9CGBZglMOzDJOTWu7yTZOcmNXbAunuz8izIgbcHpHc337iTXV54wO65mneOSfLuT6/4wyS5Jnk/ycJKLkhQhbQuOzgSmDUny87L/Bef/R5Ivd3JPxfAJSc6oOa/Y30eTvFzzOYFpXYB1CgECBAgQIECAAAECBAgQIECAAAECBAgQINCnBN5X/l7kkDq7+n0ZnFb7O6k+1YTNECBAgMBiExhf+X3/55PsurAdbLXVVtljjz0yfvz4jBgxYmHDfZ0AgW4SmDZtWq644or87Gc/yx133NHIrNck+VGSKxoZbAwBAgQIECBAgAABAgQIECBAgAABAgQIECBAgAABAgQIECBAgAABAgQIECDQ8wLNEJhWPGb5piQfqeF6KMn2SV7rIuFXk1zQ5tzLk+ybZF6bz38/yT/WfK4IUPt0kjkNrr1cJYTs5iQb1YwvnjhdPLF2wdGZwLTinBOTfH0RPQYlKXouellwtNebwLQGL7RhBAgQIECAAAECBAgQIECAAAECBAgQIECAQJ8XWKUMTju0zk6L4LQzk5zd57uxQQIECBDoSYHVknwxyReSFP/96PBYZ511sueee+azn/1sRo8e3ZN7MjcBAg0ITJ48OT/5yU9y+eWX54knnljYGS+WDz4sHoZYPGjQQYAAAQIECBAgQIAAAQIECBAgQIAAAQIECBAgQIAAAQIECBAgQIAAAQIECCwmgWYITBuX5PYkRcDXguNblX/45iKYfiDJ3UlWqpnjpSSbtXPz455Jflwz7vUkmyd5vMH1xyYpHl07uBz/apKip6dqzu9sYNq2ZQjbguv7TmU/xROtr2xwT8Wwv09yV5Klas45JskpbeYQmNYJVEMJECBAgAABAgQIECBAgAABAgQIECBAgACBfiGwchmcdlid3b5QBqed1S86skkCBAgQ6C6BXZJ8Kcnu9SYcNmxY9tprr2ptvnlxC4GDAIG+KHD33Xfnsssuq9bMmTMXtsXivpsfJLluYQN9nQABAgQIECBAgAABAgQIECBAgAABAgQIECBAgAABAgQIECBAgAABAgQIEOh+gf4emFbs/5wkX6uheTPJFkl+tQhc7c1bTHdQknPbzNteuNp/JvlKkrcWsoci5O2CJP9YM+6mJJ9KMrvmc50NTBuepJjnIzVzPJhkp0oP/9OAy5JJLk2yR83YjoLgBKY1AGoIAQIECBAgQIAAAQIECBAgQIAAAQIECBAg0C8FiofrTCirowb+UAanfadfdmjTBAgQINCIQPGgsS8n2S/JuvVO2G677bLPPvtk7733zsCBAxuZ2xgCBPqAwNtvv51LL700l1xySW655ZaF7ah4iOKFSb6fpLhPyUGAAAECBAgQIECAAAECBAgQIECAAAECBAgQIECAAAECBAgQIECAAAECBAj0gkB/D0xbMckdSdaqsWovcKwrlOOS3J6kCDVbcNyfZIckM9pM+M0k32jzuaOTnFb5/DsdLF7YfybJZUkGlGOKseOTFE+krT3aBqbNS7J1kkl1Gts/yfltvn5jkj3b2X/tsCIs7aQkh7c5twh2KwLjirVrD4FpXXl1OYcAAQIECBAgQIAAAQIECHROoO3fL/T3v9PpXPdGEyBAgAABAgQWv8B7a4LTOvpZ7MUyOO3Mxb9dOyBAgACBbhJYM8lXywemLd3RnCNHjswXvvCFfP7zn8+YMWO6aWnTECCwuASefPLJ/OhHP8pFF12Ul156qd423kjyvSTfTfLM4tqvdQkQIECAAAECBAgQIECAAAECBAgQIECAAAECBAgQIECAAAECBAgQIECAQKsI9Pc31xbhXz9uc7GKoLDiRsRFPYYnKcLXPlIzUfHm5J2TFMFjtceIJLclWafN54vAsuMrQWP/0+bzxY3UR1Q+VwSt1R7XliFqs9t8foVKQNqdSWrvrP6PMsCs7dgFpxZBZkXw2nZt5nquvJm7CINr+2br4mbv4kbOLdqcM7mc54V2UAWmLeorzfkECBAgQIAAAQIECBAgQGDhAgLTFm5kBAECBAgQIECgNwSKh9xMKGvBA3HarvvHJBPL8LTe2JM1CBAgQKD7BbZKUtx78Nl6U2+77bb54he/mL322qv7d2BGAgT6hMBll12WH/7wh7n11lsXtp+fJCkeRlg8+NFBgAABAgQIECBAgAABAgQIECBAgAABAgQIECBAgAABAgQIECBAgAABAgQI9IBAfw5MG5Tk8iSfrnGZkmTzJL/rJqsDk5zTZq5izX2TzGvz+U3KgLVl21n7iST3V8LT3k7y4SQbJWn7Jpp6oWRDkvy8DGurnf6tyk3aCx5le1ySi9usvWqSW5KMbmdPxVNui7s5p1XesFOEwxU3fBfBb22P15PsUFn7gQ5MBaZ104vNNAQIECBAgAABAgQIECBAoI6AwDQvDwIECBAgQIBA3xIYWROcNrCDrRW/t1oQnNb257m+1Y3dECBAgMACgfGV36H/U+WBZlt3RDJkyJB8+ctfzpe+9KVssMEG5AgQaBGBRx55JD/4wQ/y/e9/P3PmzKnXdfEAw39PckWL0GiTAAECBAgQIECAAAECBAgQIECAAAECBAgQIECAAAECBAgQIECAAAECBAj0mkB/DkxbN8ndSWoDyjoKM+sq6GpJ7qk8AbZ408uCowgQK0LZHm9n0vWT/FeSVTq54PNJPl55OvVTdc4rnl59fp2vfztJEZrW9lg5yU8rYW5jO7mnYvhzlT6LG8IfrXOuwLQuwDqFAAECBAgQIECAAAECBAh0UkBgWifBDCdAgAABAgQI9JLAijXBacXDfto7/lQTnDa/l/ZlGQIECBDonMA/JikeqFb8zr/dY+21185+++1XrWWWKX5N7iBAoBUFZs2alQsvvLBaTz1V7zaf6r0251buIfqPVnTSMwECBAgQIECAAAECBAgQIECAAAECBAgQIECAAAECBAgQIECAAAECBAgQ6AmB/hyYdnSSk2tQijcO75zkxm6EKt7YcnGSPdvMeVB5U2N7Sw1LcmJ5M3UjWylujiyCzmYuZPDSleC2C5Ls08G4n5f7nNfO14eW+/lWkuKfF3a8leRfk5yZ5I2FDBaYtjBNXydAgAABAgQIECBAgAABAosuIDBt0Q3NQIAAAQIECBDoSYEiOO2wMjxtyQ4WmloTnPZ2T27G3AQIECDQsEDxu/9DKvcFrN7RGdttt13233//7L777g1PaiABAq0hcOWVV+aCCy7ILbfcUq/h4mGFZyU5pzVUdEmAAAECBAgQIECAAAECBAgQIECAAAECBAgQIECAAAECBAgQIECAAAECBHpOoL8Gpg1PclOSj9TQPJ1kqyQvdzPXjkmuT1JrdX+SHSpvfJlRZ62/K8PNPpdk3SRF4FlxzE/yRJJfJPl+khc7sd+BSXarhJgdmWTDSjBb7RtuHkqyfeVm7tfqzFfsoQiV+2ySLZK8p2bsK0nuSvKTst+FBaUtOFVgWicuoKEECBAgQIAAAQIECBAgQKCLAgLTugjnNAIECBAgQIBALwuMqAlOG9zB2i+VwWkTkwhO6+ULZDkCBAhUHh42oPxeXQRdrtSRyL777psDDjggY8eOhUaAAIG6Avfee2/OP//8XHxx8UzGDo8p5YMLi4cXFvcOOQgQIECAAAECBAgQIECAAAECBAgQIECAAAECBAgQIECAAAECBAgQIECAAIFOCvTXwLROtmk4AQIECBAgQIAAAQIECBAgQKBfCwhM69eXz+YJECBAgACBFhQoHlpTBPFMSPKuDvovHgJUhKYVNa8FjbRMgACB3hYo7o84vPzePKq9xQcNGpQDDzwwX/va17LGGmv09v6sR4BAPxd49tlnc9555+Xcc8/NvHkd/ng3tfz574wkbf/Or58L2D4BAgQIECBAgAABAgQIECBAgAABAgQIECBAgAABAgQIECBAgAABAgQIEOhZAYFpPetrdgIECBAgQIAAAQIECBAgQIBAdwgITOsORXMQIECAAAECBHpfYIWa4LQhHSw/rSY47a3e36IVCRAg0BIChyY5IslK7XW77LLL5uCDD85BBx2UFVYovnU7CBAg0HWB6dOn55xzzsnZZ5+d119/vaOJpiQ5Pcl3ur6SMwkQIECAAAECBAgQIECAAAECBAgQIECAAAECBAgQIECAAAECBAgQIECAQGsJCExrreutWwIECBAgQIAAAQIECBAgQKB/CghM65/Xza4JECBAgAABAgsE/i7JhDI8bWgHLK/UBKfNRUeAAAEC3SLw1SRHJVmtvdlWXHHFHHrooTnkkEMydGhH3567ZR8mIUCgBQVmz56ds846K9/5znfy8ssvdyTwfJJTk3y3BYm0TIAAAQIECBAgQIAAAQIECBAgQIAAAQIECBAgQIAAAQIECBAgQIAAAQIEOiUgMK1TXAYTIECAAAECBAgQIECAAAECBBaLgMC0xcJuUQIECBAgQIBAtwssXxOctlQHs0+vCU77S7fvwIQECBBoDYHPJTkmyXrttTtq1KhMmDAhhx12WAYOHNgaIrokQGCxCbz99ts588wzM3HixEydOrWjfTyW5OQkP15sG7UwAQIECBAgQIAAAQIECBAgQIAAAQIECBAgQIAAAQIECBAgQIAAAQIECBDo4wIC0/r4BbI9AgQIECBAgAABAgQIECBAgEASgWleBgQIECBAgACB5hJYriY4bekOWvufmuC0Oc3Vvm4IECDQYwLbJ/l6ki3bW2HEiBE54ogjcvjhh2fAgAE9tgkTEyBAoD2B+fPn54wzzsjpp5+eadOmdYR0Z5JvJ7mZIgECBAgQIECAAAECBAgQIECAAAECBAgQIECAAAECBAgQIECAAAECBAgQIPDXAgLTvCIIECBAgAABAgQIECBAgAABAn1fQGBa379GdkiAAAECBAgQ6IrAsjXBact0MMGrNcFps7uyiHMIECDQAgIfSvLPST7TXq/Dhg3LUUcdlSOPPDKDBw9uAQ4tEiDQlwXmzp2b0047LaeeempmzpzZ0VZ/muTfkvymL/dibwQIECBAgAABAgQIECBAgAABAgQIECBAgAABAgQIECBAgAABAgQIECBAoDcFBKb1pra1CBAgQIAAAQIECBAgQIAAAQIECBAgQIAAAQIECPytwPCa4LR3dwD0Wk1w2psQCRAgQKAqUARP/kuSw9rzWGKJJXLMMcfk6KOPzvDhxbdaBwECBPqOwIwZM3LKKafk5JNPzjvvtH1ewv/t88wk/5rk9b6zczshQIAAAQIECBAgQIAAAQIECBAgQIAAAQIECBAgQIAAAQIECBAgQIAAAQKLR0Bg2uJxtyoBAgQIECBAgAABAgQIECBAgAABAgQIECBAgACBtgLDaoLTin9u7yjCMiaW9QZCAgQItLDAQZXev5lk+fYMDjjggBx77LFZZZVVWphI6wQI9AeBF198MSeddFLOP//8jrb7avn97pz+0I89EiBAgAABAgQIECBAgAABAgQIECBAgAABAgQIECBAgAABAgQIECBAgACBnhIQmNZTsuYlQIAAAQIECBAgQIAAAQIECBAgQIAAAQIECBAg0DWBd9cEpw3vYIoiOO3MMjhtVteWcRYBAgT6pcAOSf41ySbt7X78+PE57rjjsv766/fL5myaAIHWFXj00Udz4okn5oorrugI4YEk/5LkptZV0jkBAgQIECBAgAABAgQIECBAgAABAgQIECBAgAABAgQIECBAgAABAgQItLKAwLRWvvp6J0CAAAECBAgQIECAAAECBAgQIECAAAECBAgQ6MsCy5TBaRMq4WgdBafNqAlO+3NfbsbeCBAgsIgCKyf5tyRfaG+esWPH5vjjj89OO+20iMs4nQABAotX4IYbbsgJJ5yQe++9t6ONXJTkn5P8cfHu1OoECBAgQIAAAQIECBAgQIAAAQIECBAgQIAAAQIECBAgQIAAAQIECBAgQKB3BQSm9a631QgQIECAAAECBAgQIECAAAECBAgQIECAAAECBAh0VmDpmuC0ZTs4eWZNcFrxzw4CBAg0k8BhSU5MMrRtU6NGjco3v/nNfOUrX2mmfvVCgACBfO9736t+f5s6dWp7GrOTHFf+/EeLAAECBAgQIECAAAECBAgQIECAAAECBAgQIECAAAECBAgQIECAAAECBAi0hIDAtJa4zJokQIAAAQIECBAgQIAAAQIECBAgQIAAAQIECBBoAoGlaoLTluugnz/XBKfNaIKetUCAQGsLbJ7kpCSbtcdw5JFH5lvf+laGDv2bHLXWVtM9AQJNIzB79ux84xvfyGmnndZRT/ckOTbJ3U3TtEYIECBAgAABAgQIECBAgAABAgQIECBAgAABAgQIECBAgAABAgQIECBAgEAHAgLTvDQIECBAgAABAgQIECBAgAABAgQIECBAgAABAgQI9C+BIhloQlnLd7D1WUkmluFpr/ev9uyWAAECGZTklPL73N9w7LrrrjnhhBPy4Q9/GBUBAgRaQuDXv/51jj/++FxzzTUd9Vv83Hd0knktAaJJAgQIECBAgAABAgQIECBAgAABAgQIECBAgAABAgQIECBAgAABAgQIEGhJAYFpLXnZNU2AAAECBAgQIECAAAECBAgQIECAAAECBAgQINAEAkNqgtP+roN+3qgJTnutCXrWAgECzS+wW5LTkqzRttVVV101J554Yvbee+/mV9AhAQIE2hG49NJLc9xxx+WFF15oz+fZJEcmuQoeAQIECBAgQIAAAQIECBAgQIAAAQIECBAgQIAAAQIECBAgQIAAAQIECBBoRgGBac14VfVEgAABAgQIECBAgAABAgQIECBAgAABAgQIECDQSgLvqglOW6GDxt+sCU57tZVw9EqAQL8RGJbk9CT7tbfjCRMm5KSTTsrgwYP7TUM2SoAAgZ4QmDt3bo499thMnDixo+kvTHJE5efDmT2xvjkJECBAgAABAgQIECBAgAABAgQIECBAgAABAgQIECBAgAABAgQIECBAgMDiEhCYtrjkrUuAAAECBAgQIECAAAECBAgQIECAAAECBAgQIECgewWK4LTDyvC093Qw9eya4LT/6d7lzUaAAIEuC4wvvzet0naGcePG5eSTT85mm23W5cmdSIAAgWYUuOeee3LMMcdk0qRJ7bX3Yvkz4RXN2LueCBAgQIAAAQIECBAgQIAAAQIECBAgQIAAAQIECBAgQIAAAQIECBAgQKA1BQSmteZ11zUBAgQIECBAgAABAgQIECBAgAABAgQIECBAgEDzCgyuCU4b0UGbc8pwoolJBKc172tBZwT6usDQJN9J8pX2NnrKKafkqKOO6us92B8BAgQWq8Cpp56ao48+uqM9fC/JoUmK0FwHAQIECBAgQIAAAQIECBAgQIAAAQIECBAgQIAAAQIECBAgQIAAAQIECBDo1wIC0/r15bN5AgQIECBAgAABAgQIECBAgAABAgQIECBAgAABAh0KLFkTnLZiB6P+UhOcNp0lAQIEelFg5yRnJVmj7Zo77bRTTj/99IwZM6YXt2MpAgQI9F+BJ598MkcccURuuOGG9pp4NskhSa7vvx3aOQECBAgQIECAAAECBAgQIECAAAECBAgQIECAAAECBAgQIECAAC7fSbcAACAASURBVAECBAgQSASmeRUQIECAAAECBAgQIECAAAECBPq+wDtttujvdPr+NbNDAgQIECBAgEBfEhhUE5w2soONza0JTnulL23eXggQaEqBk5Mc3bazQYMG5YwzzsjBBx/clE1rigABAj0tcPbZZ+fwww/PvHnz2lvqlCTH9PQezE+AAAECBAgQIECAAAECBAgQIECAAAECBAgQIECAAAECBAgQIECAAAECBHpKwJtre0rWvAQIECBAgAABAgQIECBAgACB7hMQmNZ9lmYiQIAAAQIECLSywMAkE8rwtFEdQLxVE5w2rZWx9E6AQI8IrJ/kvCQfbTv7jjvumDPPPDNrrbVWjyxsUgIECLSKwNNPP53DDjssN954Y3st/3eSryV5tFU89EmAAAECBAgQIECAAAECBAgQIECAAAECBAgQIECAAAECBAgQIECAAAECzSMgMK15rqVOCBAgQIAAAQIECBAgQIAAgeYVEJjWvNdWZwQIECBAgACBxSEwoCY47b0dbGBeTXDay4tjk9YkQKDpBPZPcn57XZ166qk58sgjm65hDREgQGBxCpx22mk56qijOtrCAUkuWJz7szYBAgQIECBAgAABAgQIECBAgAABAgQIECBAgAABAgQIECBAgAABAgQIEOisgMC0zooZT4AAAQIECBAgQIAAAQIECBDofQGBab1vbkUCBAgQIECAQCsIFL8rnJDksCQrddDw2zXBaS+1AooeCRDodoF3laE8/9B25k033TRnn312Nt54425f1IQECBAgkDz4/9i5E3Ary3Jv4H8HTNDCOl/OM2qezDJRQ4+KQ2AZUKaVJgrp8RyHRKUMlLQyB1CTRE2PZimCmjkkUKagBZqzVl9ZOWUizmZSDnRI+Fq7tfkWG1hs9rjWu37vdXlVez3P/dz373lhczjb/wMPZMSIEbn33nuXxnFFklKY5d9ZESBAgAABAgQIECBAgAABAgQIECBAgAABAgQIECBAgAABAgQIECBAgACBehAQmFYPt6RHAgQIECBAgAABAgQIECBAoNEFBKY1+htgfgIECBAgQIBA5ws0B6dtuIyjFlQEpz3f+e04gQCBggjsnOTSJB9oOc+Xv/zlnHPOOQUZ0xgECBCobYETTzwx55577tKa/G2S/0pyT21PoDsCBAgQIECAAAECBAgQIECAAAECBAgQIECAAAECBAgQIECAAAECBAgQIJAITPMWECBAgAABAgQIECBAgAABAgRqX0BgWu3fkQ4JECBAgAABAkUROCFJ6Z+NljFQ6c+m55X/ea4oQ5uDAIFOETgqyXdaVl5nnXVy8cUXZ7/99uuUQxUlQIAAgaUL3HTTTTnqqKPy4osvLm3B0UkuZkeAAAECBAgQIECAAAECBAgQIECAAAECBAgQIECAAAECBAgQIECAAAECBGpZQGBaLd+O3ggQIECAAAECBAgQIECAAAEC/xIQmOZNIECAAAECBAgQ6GqB48vBaRtXObg5OO3Zrm7OeQQI1LxAKXTnyJZdDh48OJdccknWX3/9mh9AgwQIECiiwHPPPZcjjzwyU6dOXdp4lyQphV16CBAgQIAAAQIECBAgQIAAAQIECBAgQIAAAQIECBAgQIAAAQIECBAgQIBATQoITKvJa9EUAQIECBAgQIAAAQIECBAgQGAxAYFpXggCBAgQIECAAIHuEjguycgk1YLTxicphafN6a4mnUuAQM0IbPHP3y++l2S3lh194xvfyKmnnlozjWqEAAECjSxw2mmn5Wtf+9rSCO5McliSJxrZx+wECBAgQIAAAQIECBAgQIAAAQIECBAgQIAAAQIECBAgQIAAAQIECBAgUJsCAtNq8150RYAAAQIECBAgQIAAAQIECBCoFBCY5n0gQIAAAQIECBDoboER5eC0Tao08u1ycNoz3d2s8wkQ6BaBTyS5Isn/qTx9nXXWyWWXXZbBgwd3S1MOJUCAAIGlC0ydOjVHHHFEXnzxxZYLXkkyPMmP2REgQIAAAQIECBAgQIAAAQIECBAgQIAAAQIECBAgQIAAAQIECBAgQIAAgVoSEJhWS7ehFwIECBAgQIAAAQIECBAgQIDA0gUEpnkzCBAgQIAAAQIEakXg2HJw2qZVGjq/HJw2u1aa1gcBAp0ucFySUmjiYs9HP/rRXH755dl44407vQEHECBAgMCKC8yePTuHH354ZsyYsbTNxycp/bnOQ4AAAQIECBAgQIAAAQIECBAgQIAAAQIECBAgQIAAAQIECBAgQIAAAQIEakJAYFpNXIMmCBAgQIAAAQIECBAgQIAAAQJVBQSmeUEIECBAgAABAgRqTeCL5eC0zao0NqEcnPZ0rTWvHwIEOlSg9Gu9FKa42HPcccfl299eIkOtQw9WjAABAgQ6RuD444/P+ecvNRvtgiQjOuYUVQgQIECAAAECBAgQIECAAAECBAgQIECAAAECBAgQIECAAAECBAgQIECAQPsEBKa1z89uAgQIECBAgAABAgQIECBAgEBXCAhM6wplZxAgQIAAAQIECLRF4JhycNrmVTaXwpTGJ/lTWw6whwCBmhV4Z5JJSYa07PDiiy/OkUceWbONa4wAAQIElhS45JJLctRRRy2NZkqSoUn+xo0AAQIECBAgQIAAAQIECBAgQIAAAQIECBAgQIAAAQIECBAgQIAAAQIECHSngMC07tR3NgECBAgQIECAAAECBAgQIECAAAECBAgQIECAAIFiCBxdDk7rU2WcC8rBaU8VY2RTEGhoga2TXJ3kw5UKG2ywQSZOnJi99tqroXEMT4AAgXoVuOOOO3LooYfm2WefbTnCL5N8Pskf6nU2fRMgQIAAAQIECBAgQIAAAQIECBAgQIAAAQIECBAgQIAAAQIECBAgQIBA/QsITKv/OzQBAQIECBAgQIAAAQIECBAgQIAAAQIECBAgQIAAgVoROKocnLZFlYYuLAen/bFWmtYHAQIrJLBnkmuTrF25a7fddstVV12VTTbZZIWKWUyAAAECtSXw9NNP55BDDsmdd97ZsrGX/hmYdmCSn9VWx7ohQIAAAQIECBAgQIAAAQIECBAgQIAAAQIECBAgQIAAAQIECBAgQIAAgUYREJjWKDdtTgIECBAgQIAAAQIECBAgQIAAAQIECBAgQIAAAQJdJ3BkOThtyypHXlQOTnuy69pyEgEC7RT4XDksbbEyBx98cCZNmtTO0rYTIECAQC0JDB06NJMnT15aS6XQtB/UUq96IUCAAAECBAgQIECAAAECBAgQIECAAAECBAgQIECAAAECBAgQIECAAIHGEBCY1hj3bEoCBAgQIECAAAECBAgQIECAAAECBAgQIECAAAEC3SHw3+XgtK2qHP6dJOclEZzWHTfkTAKtFzgmyYUtl48ePTpnnXVW66tYSYAAAQJ1I3DSSSdl7NixS+v3i0lK4bceAgQIECBAgAABAgQIECBAgAABAgQIECBAgAABAgQIECBAgAABAgQIECDQZQIC07qM2kEECBAgQIAAAQIECBAgQIAAAQIECBAgQIAAAQIEGlbgv8rBae+rInBxOTjtiYZVMjiB2hX4apJvtmzv/PPPz4gRI2q3a50RIECAQLsFJkyYkOOOO25pdU5Jcnq7D1CAAAECBAgQIECAAAECBAgQIECAAAECBAgQIECAAAECBAgQIECAAAECBAi0UkBgWiuhLCNAgAABAgQIECBAgAABAgQIECBAgAABAgQIECBAoN0CR5SD07auUumScnDa4+0+TQECBDpC4OwkJ7YsdO211+Zzn/tcR9RXgwABAgRqXOAHP/hBDjzwwKV1eU6Sr9R4+9ojQIAAAQIECBAgQIAAAQIECBAgQIAAAQIECBAgQIAAAQIECBAgQIAAgYIICEwryEUagwABAgQIECBAgAABAgQIECBAgAABAgQIECBAgEAdCZSC005I8u9Vev6fcnDaY3U0l1YJFE3goiRHVw717ne/Oz/84Q+z9957F21W8xAgQIBAFYHbb789n/nMZ/KXv/yl5arvJDkGHgECBAgQIECAAAECBAgQIECAAAECBAgQIECAAAECBAgQIECAAAECBAgQ6GwBgWmdLaw+AQIECBAgQIAAAQIECBAgQIAAAQIECBAgQIAAAQLLEvjPcnDa+6sQXVoOTnsUIwECXSrwvSRfqDxxs802y/XXX5/tt9++SxtxGAECBAjUhsDDDz+cAw44IE899VTLhr6f5LDa6FIXBAgQIECAAAECBAgQIECAAAECBAgQIECAAAECBAgQIECAAAECBAgQIFBUAYFpRb1ZcxEgQIAAAQIECBAgQIAAAQIECBAgQIAAAQIECBCoH4HDy8Fp21Rp+bJycNof6mcsnRKoW4FJSQ6u7H7bbbfNTTfdlD59+tTtUBonQIAAgfYLPPnkk9lvv/3ym9/8pmWxyUmGtv8EFQgQIECAAAECBAgQIECAAAECBAgQIECAAAECBAgQIECAAAECBAgQIECAwNIFBKZ5MwgQIECAAAECBAgQIECAAAECBAgQIECAAAECBAgQqBWBw8rBaR+o0tB3y8Fpv6+VpvVBoGACVyc5qHKmj3zkI/nRj36Uddddt2CjGocAAQIE2iLwwgsv5FOf+lTuu+++ltuvSfL5ttS0hwABAgQIECBAgAABAgQIECBAgAABAgQIECBAgAABAgQIECBAgAABAgQILE9AYNryhHxOgAABAgQIECBAgAABAgQIECBAgAABAgQIECBAgEBXC3yhHJy2bZWDLy8Hp/2uq5tzHoECCywRlta/f//cfPPN6d27d4HHNhoBAgQIrKjA3Llz88lPfjIzZ85suVVo2opiWk+AAAECBAgQIECAAAECBAgQIECAAAECBAgQIECAAAECBAgQIECAAAECrRIQmNYqJosIECBAgAABAgQIECBAgAABAgQIECBAgAABAgQIEOgGgeFJRiapFpz2vXJw2iPd0J8jCRRJYFKSgysH2nvvvTN16tT07NmzSHOahQABAgQ6SOCtt97K4MGDc/vtt7esODnJ0A46RhkCBAgQIECAAAECBAgQIECAAAECBAgQIECAAAECBAgQIECAAAECBAgQINAkIDDNi0CAAAECBAgQIECAAAECBAgQqH2BhS1a9Hc6tX9nOiRAgAABAgQIEOhYgWHl4LQPVin7/XJw2m879mjVCDSEQCl48AuVk370ox/NtGnT8o53vKMhAAxJgAABAm0T+Pvf/55BgwZlxowZLQuU/mx2WNuq2kWAAAECBAgQIECAAAECBAgQIECAAAECBAgQIECAAAECBAgQIECAAAECBJYU8C/XeisIECBAgAABAgQIECBAgAABArUvIDCt9u9IhwQIECBAgAABAl0jcGg5OO1DVY67ohyc9puuackpBOpe4KIkR1dOsffee+fHP/6xsLS6v1oDECBAoGsESqFpn/jEJ3L77be3PPA7SY7pmi6cQoAAAQIECBAgQIAAAQIECBAgQIAAAQIECBAgQIAAAQIECBAgQIAAAQJFFxCYVvQbNh8BAgQIECBAgAABAgQIECBQBAGBaUW4RTMQIECAAAECBAh0pMAh5eC07aoUvbIcnPZ/O/JgtQgUTGBckq9UzrT77rvnlltuSa9evQo2qnEIECBAoDMF3nzzzXz84x/PrFmzWh5zdpJRnXm22gQIECBAgAABAgQIECBAgAABAgQIECBAgAABAgQIECBAgAABAgQIECDQGAIC0xrjnk1JgAABAgQIECBAgAABAgQI1LeAwLT6vj/dEyBAgAABAgQIdJ7A0HJw2oerHDGxHJz2685rQ2UCdSlwcpIzKjvfaaedcuutt2attdaqy4E0TYAAAQLdK/Daa69ln332yf3339+ykTFJzuze7pxOgAABAgQIECBAgAABAgQIECBAgAABAgQIECBAgAABAgQIECBAgAABAvUuIDCt3m9Q/wQIECBAgAABAgQIECBAgEAjCAhMa4RbNiMBAgQIECBAgEB7BA4uB6dtX6VIKThtfJJftecgewkURODIJBdXzvKBD3wgt912W9Zbb72CjGgMAgQIEOgOgeeffz4DBw7Mb3/725bHH5Xkku7oyZkECBAgQIAAAQIECBAgQIAAAQIECBAgQIAAAQIECBAgQIAAAQIECBAgUAwBgWnFuEdTECBAgAABAgQIECBAgAABAsUWEJhW7Ps1HQECBAgQIECAQMcJfL4cnNa3SsmrysFpv+y4Y1UiUFcC+ye5vrLjjTfeONOnT89WW21VV4NolgABAgRqU+Cxxx7LgAEDMnv27JYNHpDkhtrsWlcECBAgQIAAAQIECBAgQIAAAQIECBAgQIAAAQIECBAgQIAAAQIECBAgUOsCAtNq/Yb0R4AAAQIECBAgQIAAAQIECBBIBKZ5CwgQIECAAAECBAismMBB5eC0Hapsm1QOTnt4xUpbTaCuBf4jycwkqzRP8c53vjO33357dtxxx7oeTPMECBAgUFsCDzzwQPbee+/87W9/q2zs7ST9k/yitrrVDQECBAgQIECAAAECBAgQIECAAAECBAgQIECAAAECBAgQIECAAAECBAjUg4DAtHq4JT0SIECAAAECBAgQIECAAAECjS4gMK3R3wDzEyBAgAABAgQItFXgwHJwWrUkqMnl4LSH2nqIfQTqRGDTJLOSbFTZ7y233JKPfexjdTKCNgkQIECgngR++tOf5uMf/3jLlp9JsnuSP9XTLHolQIAAAQIECBAgQIAAAQIECBAgQIAAAQIECBAgQIAAAQIECBAgQIAAge4XEJjW/XegAwIECBAgQIAAAQIECBAgQIDA8gQEpi1PyOcECBAgQIAAAQIEqgt8rhyctlOVZVcnOS+J4DRvUxEFVk5yZ5JdKoebOHFiDjnkkCLOayYCBAgQqBGBq666KoceemjLbu5OsluSBTXSpjYIECBAgAABAgQIECBAgAABAgQIECBAgAABAgQIECBAgAABAgQIECBAoA4EBKbVwSVpkQABAgQIECBAgAABAgQIEGh4AYFpDf8KACBAgAABAgQIEOgggc+Wg9M+UqXeNeXgtAc76ExlCNSCwOQkn69sZNy4cfnKV75SC73pgQABAgQKLnD22Wdn1KhRLacshdUeXPDRjUeAAAECBAgQIECAAAECBAgQIECAAAECBAgQIECAAAECBAgQIECAAAECHSggMK0DMZUiQIAAAQIECBAgQIAAAQIECHSSgMC0ToJVlgABAgQIECBAoGEFPlMOTutXReDacnDaAw2rZPCiCJyW5JTKYb74xS/mggsuKMp85iBAgACBOhA49thjc+GFF7bs9JtJTq2D9rVIgAABAgQIECBAgAABAgQIECBAgAABAgQIECBAgAABAgQIECBAgAABAjUgIDCtBi5BCwQIECBAgAABAgQIECBAgACB5QgITPOKECBAgAABAgQIEOgcgVJw2glJdq5S/gfl4LT7O6cFVQl0qsDBSSZVnjB48OBMmTKlUw9VnAABAgQILE1gyJAhmTp1asuPhiaZTIwAAQIECBAgQIAAAQIECBAgQIAAAQIECBAgQIAAAQIECBAgQIAAAQIECCxPQGDa8oR8ToAAAQIECBAgQIAAAQIECBAgQIAAAQIECBAgQIBA0QUOKAen7VJl0OvKwWn3FR3DfIUR2D7JvUl6NE+0zTbb5Be/+EV69+5dmCENQoAAAQL1IzB37tz8x3/8Rx555JHKpucn6Zfk4fqZRKcECBAgQIAAAQIECBAgQIAAAQIECBAgQIAAAQIECBAgQIAAAQIECBAg0B0CAtO6Q92ZBAgQIECAAAECBAgQIECAAAECBAgQIECAAAECBAjUosD+5eC0/6jS3A/LwWmlICoPgVoVKIWk3Z9ku+YGe/Tokbvvvjs77LBDrfasLwIECBBoAIEHH3wwu+yyS+bPL+WkLXp+lWSnJIt9sQE4jEiAAAECBAgQIECAAAECBAgQIECAAAECBAgQIECAAAECBAgQIECAAAECKyAgMG0FsCwlQIAAAQIECBAgQIAAAQIECBAgQIAAAQIECBAgQKAhBD5dDk7btcq015eD0+5pCBFD1pvAFUmGVTY9adKkHHzwwfU2h34JECBAoIACkydPztChQ1tOdmWS4QUc10gECBAgQIAAAQIECBAgQIAAAQIECBAgQIAAAQIECBAgQIAAAQIECBAg0EECAtM6CFIZAgQIECBAgAABAgQIECBAgAABAgQIECBAgAABAgQKJ7BfkpFJqgWn3VAOTru7cNMbqF4FRiQ5v7L50aNH56yzzqrXefRNgAABAgUUOOmkkzJ27NiWkx2XZEIBxzUSAQIECBAgQIAAAQIECBAgQIAAAQIECBAgQIAAAQIECBAgQIAAAQIECHSAgMC0DkBUggABAgQIECBAgAABAgQIECBAgAABAgQIECBAgACBQgt8qhyctluVKW8sB6f9otAShqt1gX5J7qlsct99982Pf/zjWu9bfwQIECDQgAKf+MQn8pOf/KTl5DsnubcBOYxMgAABAgQIECBAgAABAgQIECBAgAABAgQIECBAgAABAgQIECBAgAABAssREJjmFSFAgAABAgQIECBAgAABAgQIECBAgAABAgQIECBAgEDrBD5ZDk7bvcrym8rBaXe1rqRVBDpU4JdJtmuuuO666+bBBx/MBhts0KGHKEaAAAECBDpC4Nlnn80OO+yQF154obLcr5J8uCPqq0GAAAECBAgQIECAAAECBAgQIECAAAECBAgQIECAAAECBAgQIECAAAECxRIQmFas+zQNAQIECBAgQIAAAQIECBAgQIAAAQIECBAgQIAAAQKdLzCkHJzWv8pRPyoHp93Z+e04gUCTwIVJjqm0+NGPfpRPfrKU8+chQIAAAQK1KXDzzTfnU5/6VMvmLkryxdrsWFcECBAgQIAAAQIECBAgQIAAAQIECBAgQIAAAQIECBAgQIAAAQIECBAg0F0CAtO6S965BAgQIECAAAECBAgQIECAAAECBAgQIECAAAECBAjUu8DgcnDaHlUGubkcnDar3ofVf00LfDbJDyo7POmkk3LmmWfWdNOaI0CAAAECJYGTTz45Z511VkuMzyW5jhABAgQIECBAgAABAgQIECBAgAABAgQIECBAgAABAgQIECBAgAABAgQIEGgWEJjmXSBAgAABAgQIECBAgAABAgQIECBAgAABAgQIECBAgED7BAaVg9P2rFJmSjk4bWb7jrKbwBIC703yf5Os2/xJ//798/Of/xwVAQIECBCoG4E99tgjM2cu9sekF5J8MMnLdTOERgkQIECAAAECBAgQIECAAAECBAgQIECAAAECBAgQIECAAAECBAgQIECgUwUEpnUqr+IECBAgQIAAAQIECBAgQIAAAQIECBAgQIAAAQIECDSQwCfKwWl7VZm5FJw2Pok0qwZ6MTp51ElJDm4+Y6WVVsqvf/3rbLvttp18rPIECBAgQKDjBH7zm9/kQx/6UBYuXFhZdHKSoR13ikoECBAgQIAAAQIECBAgQIAAAQIECBAgQIAAAQIECBAgQIAAAQIECBAgUM8CAtPq+fb0ToAAAQIECBAgQIAAAQIECBAgQIAAAQIECBAgQIBALQrsWw5O27tKc1PLwWk/q8UB9FQ3AockmVjZ7fnnn58RI0bUzQAaJUCAAAECzQITJkzIcccd1xLk0CRXUSJAgAABAgQIECBAgAABAgQIECBAgAABAgQIECBAgAABAgQIECBAgAABAgLTvAMECBAgQIAAAQIECBAgQIAAAQIECBAgQIAAAQIECBDoHIGPl4PTPlql/LRycNodndOCqgUW+Lckv0uydvOMQ4YMyc0331zgkY1GgAABAkUX+OQnP5kpU6ZUjvlSkvcn+XPRZzcfAQIECBAgQIAAAQIECBAgQIAAAQIECBAgQIAAAQIECBAgQIAAAQIECFQXEJjmDSFAgAABAgQIECBAgAABAgQI1L7AwhYt+jud2r8zHRIgQIAAAQIECBCoFPhYOThtQBWWH5eD025HR6CVAt9Ncnjz2ne84x155JFH0qdPn1Zut4wAAQIECNSewJNPPpltttkmf//73yubuzzJf9ZetzoiQIAAAQIECBAgQIAAAQIECBAgQIAAAQIECBAgQIAAAQIECBAgQIAAga4U8C/XdqW2swgQIECAAAECBAgQIECAAAECbRMQmNY2N7sIECBAgAABAgQI1JrAPuXgtIFVGvtJkvOSCE6rtdurrX4GJ5lS2dKECRNy7LHH1laXuiFAgAABAm0QuOCCCzJixIiWO4ckmdqGcrYQIECAAAECBAgQIECAAAECBAgQIECAAAECBAgQIECAAAECBAgQIECAQEEEBKYV5CKNQYAAAQIECBAgQIAAAQIECBRaQGBaoa/XcAQIECBAgAABAg0oUApMG5mkFKC2rOeWcnDajAb0MfLyBX6T5APNywYOHJhbb711+busIECAAAECdSKwzz775Lbbbqvs9rdJtq2T9rVJgAABAgQIECBAgAABAgQIECBAgAABAgQIECBAgAABAgQIECBAgAABAp0gIDCtE1CVJECAAAECBAgQIECAAAECBAh0sIDAtA4GVY4AAQIECBAgQIBAjQgMKAenfaxKPz8tB6dNr5GetdH9AqckOa2yjYcffjgf/vCHu78zHRAgQIAAgQ4S+OUvf5ntt9++ZbVTk3yzg45QhgABAgQIECBAgAABAgQIECBAgAABAgQIECBAgAABAgQIECBAgAABAgTqTEBgWp1dmHYJECBAgAABAgQIECBAgACBhhQQmNaQ125oAgQIECBAgACBBhIoBaedkOTjVWa+tRycdlsDuRh1SYEtkzxW+eUxY8bk9NNPZ0WAAAECBAon8NWvfjVnnHFGy7m2SvJ44YY1EAECBAgQIECAAAECBAgQIECAAAECBAgQIECAAAECBAgQIECAAAECBAgsV0Bg2nKJLCBAgAABAgQIECBAurtq1QAAIABJREFUgAABAgQIdLuAwLRuvwINECBAgAABAgQIEOgSgY+Wg9P2rXJaKTDtvCSlADVP4wlM/mdg2uebx95yyy3z2GOL5ac1noiJCRAgQKDQAltttVUef3yxfLSr/xmYdnChhzYcAQIECBAgQIAAAQIECBAgQIAAAQIECBAgQIAAAQIECBAgQIAAAQIECCxVQGCaF4MAAQIECBAgQIAAAQIECBAgUPsCAtNq/450SIAAAQIECBAgQKAjBfYuB6d9okrR6eXgtJ925MFq1bTAPkkWu+9rrrkmBx54YE03rTkCBAgQINAegWuvvTYHHXRQyxIfEx7bHlV7CRAgQIAAAQIECBAgQIAAAQIECBAgQIAAAQIECBAgQIAAAQIECBAgUJ8CAtPq8950TYAAAQIECBAgQIAAAQIECDSWgMC0xrpv0xIgQIAAAQIECBBoFtirHJw2qArJjHJw2i3YCi9wZ5Jdm6f8xCc+kWnTphV+aAMSIECAAIFBgwblxz/+cSXEXUl2I0OAAAECBAgQIECAAAECBAgQIECAAAECBAgQIECAAAECBAgQIECAAAECjSUgMK2x7tu0BAgQIECAAAECBAgQIECAQH0KCEyrz3vTNQECBAgQIECAAIGOEtgzycgk1YLTbi8Hp/2kow5Vp6YEhiW5orKj+++/PzvuuGNNNakZAgQIECDQGQIPPPBAdtppp5alhye5sjPOU5MAAQIECBAgQIAAAQIECBAgQIAAAQIECBAgQIAAAQIECBAgQIAAAQIEalNAYFpt3ouuCBAgQIAAAQIECBAgQIAAAQKVAgLTvA8ECBAgQIAAAQIECJQE9igHpw2uwnFHOTjtx8gKJfCHJO9rnujII4/MxRdfXKgBDUOAAAECBKoJHHXUUbnkkksqlzyaZGtqBAgQIECAAAECBAgQIECAAAECBAgQIECAAAECBAgQIECAAAECBAgQINA4AgLTGueuTUqAAAECBAgQIECAAAECBAjUr4DAtPq9O50TIECAAAECBAgQ6AyB/uXgtCFViv+sHJw2rTMaULNLBUYkOb/5xJVXXjl/+tOfstFGG3VpEw4jQIAAAQLdKfDMM89k0003zYIFCyrbOC7JhO7sy9kECBAgQIAAAQIECBAgQIAAAQIECBAgQIAAAQIECBAgQIAAAQIECBAg0HUCAtO6ztpJBAgQIECAAAECBAgQIECAAIG2CghMa6ucfQQIECBAgAABAgSKLbB7OTjtk1XG/Hk5OG1qsSkKPd0zSTZsnvDkk0/OGWecUeiBDUeAAAECBJYmMGbMmJx55pmVH81JIkHU60KAAAECBAgQIECAAAECBAgQIECAAAECBAgQIECAAAECBAgQIECAAIEGERCY1iAXbUwCBAgQIECAAAECBAgQIECAAAECBAgQIECAAAECBAorsFs5OO1TVSacWQ5Om1JYhWIO9qUk5zaP1rt378yePTvvete7ijmtqQgQIECAQBWBv/71r9l4440zd+7cylVfTvItcAQIECBAgAABAgQIECBAgAABAgQIECBAgAABAgQIECBAgAABAgQIECBQfAGBacW/YxMSIECAAAECBAgQIECAAAECBAgQIECAAAECBAgQINAYAruWg9P2qzLurHJw2s2NQVL3Uz6bZP3mKb75zW/mq1/9at0PZQACBAgQINBWgdNPPz2nnHJK5fbnkmzQ1nr2ESBAgAABAgQIECBAgAABAgQIECBAgAABAgQIECBAgAABAgQIECBAgED9CAhMq5+70ikBAgQIECBAgAABAgQIECBAgAABAgQIECBAgAABAgRaI/Af5eC0T1dZXApOG5/kR60paE23CByX5NvNJ7/nPe/JnDlz0rNnz25pxqEECBAgQKAWBN56661suOGGefXVVyvbOT7J+bXQnx4IECBAgAABAgQIECBAgAABAgQIECBAgAABAgQIECBAgAABAgQIECBAoPMEBKZ1nq3KBAgQIECAAAECBAgQIECAAAECBAgQIECAAAECBAgQ6E6BXcrBaftXaeLOcnDaTd3ZqLOXKvBEkj7Nn5x22mk55ZRTUBEgQIAAgYYX+OY3v5lTTz210uHJJFs0PAwAAgQIECBAgAABAgQIECBAgAABAgQIECBAgAABAgQIECBAgAABAgQIFFxAYFrBL9h4BAgQIECAAAECBAgQIECAAAECBAgQIECAAAECBAg0vMDO5eC0A6pI3FUOTrux4bVqA2B4ku83t9KrV68899xz6d27d210pwsCBAgQINCNAnPnzs3666+fN998s7KLLyS5ohvbcjQBAgQIECBAgAABAgQIECBAgAABAgQIECBAgAABAgQIECBAgAABAgQIdLKAwLROBlaeAAECBAgQIECAAAECBAgQIECAAAECBAgQIECAAAECNSLQrxyc9pkq/fyiHJx2Q4303Kht3Jdkp+bhv/KVr2TcuHGNamFuAgQIECCwhMCoUaNy9tlnV379/iQfQUWAAAECBAgQIECAAAECBAgQIECAAAECBAgQIECAAAECBAgQIECAAAECxRUQmFbcuzUZAQIECBAgQIAAAQIECBAgQIAAAQIECBAgQIAAAQIEliZQChMZmeSzVXjuTnJeEsFpXf8O7ZPkp5XHPv3009l44427vhMnEiBAgACBGhWYPXt2Ntlkk5bdfSzJrTXasrYIECBAgAABAgQIECBAgAABAgQIECBAgAABAgQIECBAgAABAgQIECBAoJ0CAtPaCWg7AQIECBAgQIAAAQIECBAgQIAAAQIECBAgQIAAAQIE6lRgp3Jw2ueq9H9POTjt+jqdsR7bLlnv39z48OHD8/3vf78e59AzAQIECBDoVIEvfOELueKKKyrPKAW9HtCphypOgAABAgQIECBAgAABAgQIECBAgAABAgQIECBAgAABAgQIECBAgAABAt0mIDCt2+gdTIAAAQIECBAgQIAAAQIECBAgQIAAAQIECBAgQIAAgZoQ2LEcnHZglW7uLQen/bAmOi5uE1skebxyvLvvvjs777xzcSc2GQECBAgQaKPAPffck1122aXl7i2TPNHGkrYRIECAAAECBAgQIECAAAECBAgQIECAAAECBAgQIECAAAECBAgQIECAQA0LCEyr4cvRGgECBAgQIECAAAECBAgQIECAAAECBAgQIECAAAECBLpQoBScdkKSg6qceV85OO26LuyrkY46I8nJzQPvscce+dnPftZI85uVAAECBAiskMCee+6Zn//855V7zkwyZoWKWEyAAAECBAgQIECAAAECBAgQIECAAAECBAgQIECAAAECBAgQIECAAAECdSEgMK0urkmTBAgQIECAAAECBAgQIECAAAECBAgQIECAAAECBAgQ6DKBHcrBaZ+vcuL95eC0H3RZV41x0JwkGzSPeuWVV+bQQw9tjMlNSYAAAQIE2iAwceLEDBs2rHLns0k2bEMpWwgQIECAAAECBAgQIECAAAECBAgQIECAAAECBAgQIECAAAECBAgQIECgxgUEptX4BWmPAAECBAgQIECAAAECBAgQIECAAAECBAgQIECAAAEC3STQtxycdnCV8x8oB6dd2009FunYA5L8sHmg9773vXnppZeKNJ9ZCBAgQIBApwisvfbaefnllytrfybJ9Z1ymKIECBAgQIAAAQIECBAgQIAAAQIECBAgQIAAAQIECBAgQIAAAQIECBAg0G0CAtO6jd7BBAgQIECAAAECBAgQIECAAIFWCyxssdLf6bSazkICBAgQIECAAAECBDpAYPtycNrQKrUeLAenXdMB5zVqiRuT7Nc8/MiRI/Otb32rUS3MTYAAAQIEWi3wpS99Keedd17l+puSfLrVBSwkQIAAAQIECBAgQIAAAQIECBAgQIAAAQIECBAgQIAAAQIECBAgQIAAgboQ8C/X1sU1aZIAAQIECBAgQIAAAQIECBBocAGBaQ3+AhifAAECBAgQIECAQI0IfDjJyCTVgtMeKgenXV0jPddLG+smeb6y2Yceeijbb1/KqvMQIECAAAEC1QQefvjh9O3bt+WS9ZK8QI4AAQIECBAgQIAAAQIECBAgQIAAAQIECBAgQIAAAQIECBAgQIAAAQIEiiMgMK04d2kSAgQIECBAgAABAgQIECBAoLgCAtOKe7cmI0CAAAECBAgQIFCPAtuVg9MOqdL8w+XgtMn1OGA39DwiyfnN5/br1y/33HNPN7ThSAIECBAgUJ8CO++8c+69997K5o9LMqE+p9E1AQIECBAgQIAAAQIECBAgQIAAAQIECBAgQIAAAQIECBAgQIAAAQIECCxNQGCa94IAAQIECBAgQIAAAQIECBAgUPsCAtNq/450SIAAAQIECBAgQKARBT5UDk47tMrwvywHp01qRKAVmHlWkt2a15933nk54YQTVmC7pQQIECBAoLEFxo8fn5EjR1Yi3Jlk98ZWMT0BAgQIECBAgAABAgQIECBAgAABAgQIECBAgAABAgQIECBAgAABAgSKJSAwrVj3aRoCBAgQIECAAAECBAgQIECgmAIC04p5r6YiQIAAAQIECBAgUBSBD5aD04ZVGehX5eC0q4oydAfO0SfJE5X1nnnmmWy44YYdeIRSBAgQIECg2AJz5szJRhtt1HLILZI8WezJTUeAAAECBAgQIECAAAECBAgQIECAAAECBAgQIECAAAECBAgQIECAAIHGERCY1jh3bVICBAgQIECAAAECBAgQIECgfgUEptXv3emcAAECBAgQIECAQCMJbFsOThteZehfl4PTJjYSzHJm/VKSc5vXDBgwILfddhseAgQIECBAYAUFBg4cmOnTp1fu+nKSb61gGcsJECBAgAABAgQIECBAgAABAgQIECBAgAABAgQIECBAgAABAgQIECBAoEYFBKbV6MVoiwABAgQIECBAgAABAgQIECBQISAwzetAgAABAgQIECBAgEA9CXygHJz2hSpN/99ycNqV9TRYJ/U6M8nuzbUvuuiiHH300Z10lLIECBAgQKC4At/5zndyzDHHVA44K0n/4k5sMgIECBAgQIAAAQIECBAgQIAAAQIECBAgQIAAAQIECBAgQIAAAQIECDSWgMC0xrpv0xIgQIAAAQIECBAgQIAAAQL1KSAwrT7vTdcECBAgQIAAAQIEGl1gm3Jw2mFVIErBaeOTXNGgWOslea5y9meeeSYbbrhhg3IYmwABAgQItF1gzpw52WijjVoWWD/J822vaicBAgQIECBAgAABAgQIECBAgAABAgQIECBAgAABAgQIECBAgAABAgQI1IqAwLRauQl9ECBAgAABAgQIECBAgAABAgSWLSAwzdtBgAABAgQIECBAgEA9C7y/HJx2eJUhflMOTvt+PQ/aht5LYXKXN+/bddddc+edd7ahjC0ECBAgQIBASWC33XbLXXfdVYlR+vPH9+gQIECAAAECBAgQIECAAAECBAgQIECAAAECBAgQIECAAAECBAgQIECAQP0LCEyr/zs0AQECBAgQIECAAAECBAgQIFB8AYFpxb9jExIgQIAAAQIECBBoBIF/Lwen/WeVYX9bDk5rlGCT65J8ptnjjDPOyMknn9wI74IZCRAgQIBApwiceeaZGTNmTGXtHyb5bKccpigBAgQIECBAgAABAgQIECBAgAABAgQIECBAgAABAgQIECBAgAABAgQIdKmAwLQu5XYYAQIECBAgQIAAAQIECBAgQKBNAgLT2sRmEwECBAgQIECAAAECNSqwdTk47Ygq/T1SDk67vEZn6Ki2/pJkreZiDz30ULbffvuOqq0OAQIECBBoOIGHH344ffv2rZz7tSTvbjgIAxMgQIAAAQIECBAgQIAAAQIECBAgQIAAAQIECBAgQIAAAQIECBAgQKCAAgLTCnipRiJAgAABAgQIECBAgAABAgQKJyAwrXBXaiACBAgQIECAAAECBJK8rxyc9l9VNH6X5LwkRQxO2zXJnc2zb7jhhnnmmWe8GAQIECBAgEA7BTbaaKPMmTOnsspuSe5qZ1nbCRAgQIAAAQIECBAgQIAAAQIECBAgQIAAAQIECBAgQIAAAQIECBAgQKCbBQSmdfMFOJ4AAQIECBAgQIAAAQIECBAgQIAAAQIECBAgQIAAAQINLrBVOTjtv6s4/L4cnPbdAll9Nck3m+cZNmxYrrjiigKNZxQCBAgQINA9AsOHD8+VV15ZefgpSU7vnm6cSoAAAQIECBAgQIAAAQIECBAgQIAAAQIECBAgQIAAAQIECBAgQIAAAQIdJSAwraMk1SFAgAABAgQIECBAgAABAgQIECBAgAABAgQIECBAgACB9ghsWQ5OO7JKkT+Ug9Mua89BNbJ3epKPNvfy/e9/P6WAFw8BAgQIECDQPoFSAOkXvvCFyiIzkgxoX1W7CRAgQIAAAQIECBAgQIAAAQIECBAgQIAAAQIECBAgQIAAAQIECBAgQKC7BQSmdfcNOJ8AAQIECBAgQIAAAQIECBAgQIAAAQIECBAgQIAAAQIEKgVKwWknJDmqCsuj5eC0S+uY7q0kqzf3/8c//jGbbbZZHY+jdQLtE3jjjTdy+OGH5+67724qtNZaa2Xy5MnZdttt21fY7oYS+NOf/pTx48fnrbdKv8UmW265ZY499tisvvqi324byqNRh33qqaey+eabV44/L0nPRvUwNwECBAgQIECAAAECBAgQIECAAAECBAgQIECAAAECBAgQIECAAAECBIoiIDCtKDdpDgIECBAgQIAAAQIECBAgQIAAAQIECBAgQIAAAQIECBRLYItycNrRVcZ6rByc9j91NvrOSf6VCpU0hbo8+eSTdTaCdhtZYN68ebngggvy+OOPNzH07NkzJ5xwQjbddNM2s7z++usZNGhQZs6c2VSjV69emTVrVvr27dvmmjY2nsBDDz2U3XffPW+++WbT8P3798+0adOy5pprNh5Gg0/cp0+flMJIK55dktzT4CzGJ0CAAAECBAgQIECAAAECBAgQIECAAAECBAgQIECAAAECBAgQIECAQF0LCEyr6+vTPAECBAgQIECAAAECBAgQIECAAAECBAgQIECAAAECBAov0KccnHZMlUlLqU3nJbmkTjROKPfb1O7BBx+cSZMm1Unr2iSQdEa4WWfUdFeNJyAwrfHufFkTDx06NJMnT678eGSS8YQIECBAgAABAgQIECBAgAABAgQIECBAgAABAgQIECBAgAABAgQIECBAoH4FBKbV793pnAABAgQIECBAgAABAgQIECBAgAABAgQIECBAgAABAo0ksHk5OO2LVYZ+ohxEdnGNw1yd5KDmHidMmJBjjz22xlvWXncJ/OY3v2kK1XvttdeaWthkk01yww03ZO211+6ulgoXmPbss8/mnnvu6XLPnXfeORtssEGXn9vdB86fPz+//vWvc//99+dXv/rVona22GKL7LHHHvngBz+Y1VdfvU1tCkxrE1shN11wwQUZMWJE5WzXJPl8IYc1FAECBAgQIECAAAECBAgQIECAAAECBAgQIECAAAECBAgQIECAAAECBBpEQGBag1y0MQkQIECAAAECBAgQIECAAAECBAgQIECAAAECBAgQIFAQgc2SjExSLTjtyXJw2ndqdOZHk2zV3FspqKlfv3412qq2ulugZQDUxhtvnHvvvTfrrbdet7X2+uuvZ9CgQZk5c2ZTD7169cqsWbPSt2/fZfY0b968/OUvf1nm52+88UYOOeSQptlaW7OjAKZOnZohQ4Z0VLlW15kyZUoGDx7c6vX1vvCpp57K6aefniuuuCILFiyoOs5+++2Xs846K+973/tWaGyBaSvEVejFpd9LSqGEFc9jSVbshSq0kOEIECBAgAABAgQIECBAgAABAgQIECBAgAABAgQIECBAgAABAgQIECBQfwIC0+rvznRMgAABAgQIECBAgAABAgQIECBAgAABAgQIECBAgAABAsmm5eC0Y6tg/LEcnHZRDYGtlWSx1Kj//d//TY8ePWqoRa3UkkBRAtNWNJSsNSFsHXVPK9pbR53b1sC0cePGZfTo0R3VRqvqtOc+5s+fn/Hjx+ekk05ablBay2a+/OUv57TTTkvPnj1b1afAtFYxNcSi0nu32mqrtZz13UleawgAQxIgQIAAAQIECBAgQIAAAQIECBAgQIAAAQIECBAgQIAAAQIECBAgQKCAAgLTCnipRiJAgAABAgQIECBAgAABAgQIECBAgAABAgQIECBAgEADCWxSDk4bUWXmp8rBaRfWgMvuSWY29/GhD30ov/rVr2qgLS3UqoDAtL6dfjUzZszIYYcd1unnvPrqq3njjTcWndMIgWmleY888shMmjRpqb7vfve7s+aaa+b111/PX/6yWJbkovUHHHBAvvvd76Z3797LvSOBacslaqgF2223XX79619Xztw/yayGQjAsAQIECBAgQIAAAQIECBAgQIAAAQIECBAgQIAAAQIECBAgQIAAAQIECiQgMK1Al2kUAgQIECBAgAABAgQIECBAgAABAgQIECBAgAABAgQINLDAxuXgtOOqGPypHJx2QTc6HZNkUXDbIYcckokTJ3ZjO46udYFSmNfAgQOzcOHCplY33njj3HvvvVlvvfW6rfVSuNWgQYMyc+a/sv9WXXXV/OxnP8uuu+66zJ6mTp2aIUOGtLrnXr16ZdasWenbt/MD01rdVDsXjhs3LqNHj15UpeiBafPnz88xxxyTyy67bDG5Pn365Oyzz86+++6b1VdffdFn8+bNy6233pqvf/3rSwRJHnHEEbnooovSo0ePqrcgMK2dL2nBth966KG56qqrKqf6YpKLCjamcQgQIECAAAECBAgQIECAAAECBAgQIECAAAECBAgQIECAAAECBAgQINAwAgLTGuaqDUqAAAECBAgQIECAAAECBAgQIECAAAECBAgQIECAAIGGENioHJx2fJVpny4Hp03oBpFSUMvRzeeOHTs2o0aN6oY2HFkvApMnT87QoUMXtfvOd74zd955Zz70oQ912whz5sxJv3798uyzzy7qYdKkSTn44IPb3FPLEDaBacumLFn97W9/a7N1azeOGDEi119/fdPyttxHKRBuv/32y4IFCxYdecIJJ+SMM85Iz549l9lGKWitFC53yimnLFqz0kor5ZprrsnnPve5qu0LTGvt7TbGupYhhUm+k6QUXOohQIAAAQIECBAgQIAAAQIECBAgQIAAAQIECBAgQIAAAQIECBAgQIAAgToUEJhWh5emZQIECBAgQIAAAQIECBAgQIAAAQIECBAgQIAAAQIECBBYrsCG5eC0E6qsnF0OTjt/udU6bsGMJHs3lysFCg0ePLjjqqtUKIGFCxfmsMMOyxVXXLHYXO0NJ2sv0l133ZU999wz//jHPxaVGj58eL73ve+lFGzVlkdgWlvUOnfPsGHDMnHixKZDVjQwbe7cudlnn31y3333LWryiCOOyEUXXZQePXost/HSu3/OOecsFij5kY98JLfeemt69+69zP0C05ZL21ALpk6dmiFDhlTOfHuSjzYUgmEJECBAgAABAgQIECBAgAABAgQIECBAgAABAgQIECBAgAABAgQIECBQIIG2/ZRqgQCMQoAAAQIECBAgQIAAAQIECBCoA4GFLXr0dzp1cGlaJECAAAECBAgQIECgZgQ2KAenjazSUSk4bXySb3dB16WzNmo+5w9/+EPe9773dcGxjqhHgaeeeiq77bZbnn322cXaLwVR3XTTTenZs2e3jDVmzJiceeaZi529wQYb5M4778xmm23Wpp4EprWJrVM3tScwbcaMGRk4cGBKwWelZ5tttskdd9yRtddeu9U9//nPf87HP/7xPPDAA017SmF8P/nJT/Kxj31smTUEprWatyEWPvroo9l6660rZ30mycYNMbwhCRAgQIAAAQIECBAgQIAAAQIECBAgQIAAAQIECBAgQIAAAQIECBAgUEAB/3JtAS/VSAQIECBAgAABAgQIECBAgEDhBASmFe5KDUSAAAECBAgQIECAQDcIrF8RnLas/195KUilFJxW+qczntWTvFVZ+O23387KK6/cGWepWQCBCy+8MMcee+wSk6y22mopBVKVwtS6+nnxxRezxx57pBT21/IZO3ZsRo0a1aaWBKa1ia1TN7UnMK0UqFcK1mt+2vputPw1cPLJJ+eMM85Y5twC0zr1lai74gsWLMgqq6zSsu9S0uS8uhtGwwQIECBAgAABAgQIECBAgAABAgQIECBAgAABAgQIECBAgAABAgQIECAQgWleAgIECBAgQIAAAQIECBAgQIBA7QsITKv9O9IhAQIECBAgQIAAAQL1I7BeRXDaspLK5pRD087r4LH+PcnvmmtuvvnmefLJJzv4COWKIvDEE09k9913z/PPP9800korrZSFC///XxEMGDAgN954Y9Zcc80uHXncuHEZPXp005ml4Lb3vve9efbZZ5v+93rrrZdZs2Zliy22WKKn0pp77rlnmb3Omzcvp59+eh599NGmNb169Wqq1bdv3y6drzMPq7QrnTNlypQMHjy4M49sV+22BqaV3tOhQ4fm6quvbjp/1VVXzc9+9rPsuuuuK9zPAw88kP79++ett/6VNbnvvvvmhhtuyOqrl/Inl3wEpq0wceE39OnTJ3/84x8r53x/kt8XfnADEiBAgAABAgQIECBAgAABAgQIECBAgAABAgQIECBAgAABAgQIECBAoIACAtMKeKlGIkCAAAECBAgQIECAAAECBAonIDCtcFdqIAIECBAgQIAAAQIEakBg3YrgtFWW0U8pBWp8klJwWsv/26wtI+yT5KfNG/fcc8/ccccdbaljT8EF5s+fn4MPPjg//OEPF01aCikrBexVfq0UwHXiiSc2hal1xfPII49kjz32yCuvvNJ03D777JOjjjoqn/70p7NgwYKmrw0fPjyXXnppevTosVhLU6dOzZAhQ1rdZlcGpv3pT3/K+PHjF4VytbrJFVz48MOPlXMWAAAgAElEQVQPpxTo1fzUcmBaKcBu//33z09+8pOmdlfkPl5//fUMGjQoM2fOXOG9LUnnzJmTfv36LQrlK4WnTZs2bZlBgQLTVvClbIDle+21V1NgX8XzsSS3NsDoRiRAgAABAgQIECBAgAABAgQIECBAgAABAgQIECBAgAABAgQIECBAgEDhBLrmJ2YLx2YgAgQIECBAgAABAgQIECBAgECXCghM61JuhxEgQIAAAQIECBAg0GAC61QEp626jNmfK4emlcLT/pUK1bbn8CTfbd566KGH5sorr2xbJbsKK/D222/n7LPPzsknn7xoxq233jrTp09vCo0qhf+8+eabTZ+tvPLKue6665qCrTr7mTt3btM5t99+e9NRpZC266+/PoMHD14i3G1pQW61HJjWMmSrsy2b69dyYFp7Qs/as7el/fPPP98UmDZ79uymjwSmddXbWZxzhg0blokTJ1YO9J9JLi/OhCYhQIAAAQIECBAgQIAAAQIECBAgQIAAAQIECBAgQIAAAQIECBAgQIBA4wgITGucuzYpAQIECBAgQIAAAQIECBAgUL8CAtPq9+50ToAAAQIECBAgQIBA/QisXRGc1mMZbT9fEZz2dhtGO+WfGVenNe876aSTcuaZZ7ahjC1FFVhaWFopFO2mm27KkCFDsnDhwpxzzjkZNWrUIoIePXrk2muvzac//elOY5k/f36OOeaYXHbZZYvOGDRoUFNYW8+ePfPII49kjz32yCuvvLLo83PPPTcjR45sClYrPTNmzMhhhx22zB4XLFiQUjhW6T9LT69evTJr1qz07du30+ZqLiwwbUni9oSeld7ToUOH5uqrr24qXHpHZs6cmR133HGF77Ll3ey777654YYbsvrqqy+1Vsv1ywtYW+GGbKg7gVL45FlnnVXZ96lJvll3g2iYAAECBAgQIECAAAECBAgQIECAAAECBAgQIECAAAECBAgQIECAAAECBCIwzUtAgAABAgQIECBAgAABAgQIEKh9AYFptX9HOiRAgAABAgQIECBAoDgC760ITlttGWO9UBGc9o8VGP2iJEc3rz///PMzYsSIFdhuaZEF3nrrrYwZMybjx49fbMxx48blxBNPXBQ8VgqyKoWjTZ8+fdG6Uqja5ZdfnmHDhi1a11FWpb5OOOGE/M///M+ikmuttVbuuOOOfPjDH170tVKI1Wc/+9lFgWelD0r7zjjjjKbArOU97QnoWl7t5X3eMmRr0003zYABA5a3rd2fH3300dluu+3aXaczCrT3PkrvcmUg5AUXXJAvfvGLK9zq5MmTm8LXmp9jjz02EyZMWGYdgWkrTFz4DaX35bjjjquc8ztJjin84AYkQIAAAQIECBAgQIAAAQIECBAgQIAAAQIECBAgQIAAAQIECBAgQIBAAQUEphXwUo1EgAABAgQIECBAgAABAgQIFE5AYFrhrtRABAgQIECAAAECBAjUgUApOO2EcnjaO5bR74sVwWnzWzHTdUk+07zummuuyYEHHtiKbZYUXWDOnDkZPnx4br/99sVGPeKII3LRRRelR48ei339hRdeaAonu/POOxf7eimA6+yzz84aa6zRIWSvvvpqSj3ceOONi+qVwtmuu+667L///oudsXDhwpxzzjkZNWrUYl8vBYKVQq/e//73V+2pvQFd7Rm4ZcjWoYcemiuvvLI9Jet+b8v72GCDDXLvvfdmww03bNVsM2bMyMCBA1N6L0rPjjvumFtuuSX/9m//1qr9pUUteyh97eabb86QIUOWWUNgWqt5G2bhtddem4MOOqhy3h8m+WzDABiUAAECBAgQIECAAAECBAgQIECAAAECBAgQIECAAAECBAgQIECAAAECBRIQmFagyzQKAQIECBAgQIAAAQIECBAgUFgBgWmFvVqDESBAgAABAgQIECBQBwL/pyI4bfVl9PtSRXDa/1aZqZSGtVfz57fddlsGDBhQBwRa7CyBt99+Oz/4wQ+aQsnefPPNxY45/PDDc8EFF6Rnz55LPb4UsrbffvvlwQcfXOzzPn365NJLL82ee+6ZlVZq24+FlPqaPn16DjnkkLzyyiuL1R83blxOPPHEpdaeP39+zjjjjHzjG99YoudSINypp56azTbbbKnzCEzrrLesbXVffPHF7LLLLvnjH//YVGDjjTduCkxbb731WlVw7ty52WeffXLfffctWn/mmWdm9OjRrXovlxbAt8022+SOO+7I2muvvcweBKa16noaalHp97JSeF/Fc0eSvRsKwbAECBAgQIAAAQIECBAgQIAAAQIECBAgQIAAAQIECBAgQIAAAQIECBAoiEDbfjK2IMMbgwABAgQIECBAgAABAgQIECBQJwIC0+rkorRJgAABAgQIECBAgEChBf6tIjht6QlWycvl4LTzkiwtOO2hJNs3K5WCrvr27VtoNMMtXaAUSFYKfjrqqKPy5JNPLrHoS1/6Us4666z06NGjKuGrr77aFLZ24403LrGuFMZ37rnnZtttt21VQFWpQKmvUsDV8ccfnwceeGCJmqXAq6985StZZZVVltlXKejq4osvbqpRClBr+Xz961/P1772tSW+LjCttn61PP/88+nXr19mz57d1Njmm2+eu+++O+uss06rGy2FAR500EEpvRPNT+nux4wZU/XdLr2HF154YUaOHJkFCxYs2nvVVVdl6NChVc8XmNbq62mYhaV3Yocddqic9+Ekvvk2zBtgUAIECBAgQIAAAQIECBAgQIAAAQIECBAgQIAAAQIECBAgQIAAAQIEiiQgMK1It2kWAgQIECBAgAABAgQIECBAoKgCAtOKerPmIkCAAAECBAgQIECgHgXeUxGc1msZA7xSEZz294o1jyfZovl/P/bYY9lyyy3r0UDPbRR48cUXc+WVVzYFmb38cilfb/HnXe96Vy699NJ89rOfbXXIWSmUbPz48TnppJMWC5dqrrzjjjvmxBNPzMCBA9O7d++qnU+ZMiX77bffEnVKwW3f/e53c8ghh7S6r9/97ncZPnz4YsFrW2+9daZPn54NN9xwiT4EprXxpeqkbb///e+z6667phTKV3r69++fadOmZc0112z1iaV385hjjslll1222J7tttuu6dfA7rvvvlhwWrXAvlIw4EUXXbTcEEGBaa2+noZZ+Pjjj2errbaqnPeJJL75NswbYFACBAgQIECAAAECBAgQIECAAAECBAgQIECAAAECBAgQIECAAAECBIokIDCtSLdpFgIECBAgQIAAAQIECBAgQKCoAgLTinqz5iJAgAABAgQIECBAoJ4F3p1kZDk8bY1lDPLniuC0eUmeT7Ju89rnnnsu6623Xj0b6L0VAn/9618zZsyYXHfddXnppZeWuaMUVDZhwoSlhom14pgsLaCs5b5NNtkk//3f/50vfelLWW211ZYou7SAq1Lg2qRJk1oGDrWmpZQCsG644YamwLY5c+bkpz/9aQYMGLDUvQLTWkXaZYs6Knhs7ty5OfDAA5vufmlP6ffAVVddtSmk7/nnn19q6N/ee+/d9B4tL/CvVL+j+u4yaAd1ukDpvVp//fUrz3khiW++nS7vAAIECBAgQIAAAQIECBAgQIAAAQIECBAgQIAAAQIECBAgQIAAAQIECHS8gMC0jjdVkQABAgQIECBAgAABAgQIECBAgAABAgQIECBAgAABAgQaR2CtiuC0NZcx9qvl4LSv/PM/39W85rXXXmtVAFDjUBZ30q9//ev5xje+sdQBt9tuu5x//vnZbbfdstJK7fsxjsqAstmzZy9xXqn+9ddfn09/+tPLxH766aebQs3WWGONfOtb30r//v2zyiqrtOtySn29+OKLTQGBy5pRYFq7iDt88y233JJ99913Ud1DDz00V155ZZvOeeutt3Lqqafm3HPPXeH9w4cPz4UXXtj0PrbmEZjWGqXGWlMK7VtrrdK36kXPX5P0biwF0xIgQIAAAQIECBAgQIAAAQIECBAgQIAAAQIECBAgQIAAAQIECBAgQKAYAu37SdtiGJiCAAECBAgQIECAAAECBAgQIECAAAECBAgQIECAAAECBAi0V6AUvjIyyQlJ3tmaYqUQodVXX701S62pc4Fnnnkme+21V5544ommSVZeeeUccMABGTNmTLbddtt2B6W15CkFlM2cOTNnnXVWZsyYsejjUvjZtGnTsuaay8r2+9fSN954I7169erwvmr1GluGbJXuZsKECSvU7p///Of84Q9/WKE9pcU777xzNthggxXe19kbJk+enKFDhy465thjj11hk5Y9/u53v8vxxx+f6dOnL7f9fv365dvf/nZ22mmnFXoPBaYtl7bhFsybNy89e/asnPvvSXzzbbg3wcAECBAgQIAAAQIECBAgQIAAAQIECBAgQIAAAQIECBAgQIAAAQIECBRBQGBaEW7RDAQIECBAgAABAgQIECBAgAABAgQIECBAgAABAgQIECBQKwLvqghOK/33ZT7/+Mc/ssoqq9RK3/roZIFSANX999+fwYMHZ9ddd211WN5LL72U/fffP08//XRTh7vssksuv/zyrLHGGq3qeO7cuZk1a1ZuvvnmHHLIISmFpnkWF2gZstWVPlOmTGl6J2rtGTduXEaPHr2orbFjx2bUqFEd0mbzO1kKTiuFqD322GPZaqutmv4pvd8DBgzIOuus06azBKa1ia3Qm0oBkquuumrljG8nWewLhQYwHAECBAgQIECAAAECBAgQIECAAAECBAgQIECAAAECBAgQIECAAAECBAokIDCtQJdpFAIECBAgQIAAAQIECBAgQIAAAQIECBAgQIAAAQIECBCoGYF3loPTRiZZanDawoULa6ZZjdSuwPPPP59+/fpl9uzZTU2WAs+mTZuWNddcs0ubfuONN3L44Yfn7rvv7pJz11prrZRC5rbddttOP09g2pLEw4YNy8SJExd9UKvBbi07F5jW6b9c6vKAlVZa4kfk/MxcXd6kpgkQIECAAAECBAgQIECAAAECBAgQIECAAAECBAgQIECAAAECBAgQaHQBP/zV6G+A+QkQIECAAAECBAgQIECAAAECBAgQIECAAAECBAgQIECgMwVKqVal0LTSP70rDxKY1pnsxaldK4Fpr7/+egYNGpSZM2d2CW6vXr0ya9as9O3bt9PPE5i2OHHLu+7Zs2fTve+4446dfhftPUBgWnsFi7lfYFox79VUBAgQIECAAAECBAgQIECAAAECBAgQIECAAAECBAgQIECAAAECBAg0noDAtMa7cxMTIECAAAECBAgQIECAAAECBAgQIECAAAECBAgQIECAQNcLrPHP0LS/Jlm5+eh//OMfWWWVVbq+EyfWlYDAtM4PTGvLCzFu3LiMHj160daxY8dm1KhRbSlVc3tavnPrrrtufvGLX2TzzTevuV5bNiQwreavqMsbfPvtt7PqqqtWnvt2ksW+0OVNOZAAAQIECBAgQIAAAQIECBAgQIAAAQIECBAgQIAAAQIECBAgQIAAAQIE2iQgMK1NbDYRIECAAAECBAgQIECAAAECBAgQIECAAAECBAgQIECAAIEVFpiX5B3Nu956662svvrqK1zEhsYSqJXAtFLA31133ZVXXnmlUy5g3rx5Of300/Poo4821e/Vq1dmzZqVvn0FpnUKeJWiLUPHdthhh9x2221597vf3e5W5s+fn1dffTULFixoqrXaaqvlPe95T1ZaqWN+hElgWruvqHAFSr+39OzZs3KuvyfxzbdwN20gAgQIECBAgAABAgQIECBAgAABAgQIECBAgAABAgQIECBAgAABAgQaQaBjftqwEaTMSIAAAQIECBAgQIAAAQIECBAgQIAAAQIECBAgQIAAAQIE2icwN8m7mku89tpr6d27d/sq2l14gVoJTOts6Ndffz2DBg3KzJkzm44SmNbZ4suuf+ONN2b//fdftKD036+99tqsuuqq7W6qswPNOrt+uwEU6HKBuXPnZq211qo8969JfPPt8ptwIAECBAgQIECAAAECBAgQIECAAAECBAgQIECAAAECBAgQIECAAAECBNovIDCt/YYqECBAgAABAgQIECBAgAABAgQIECBAgAABAgQIECBAgACB1gg8n2Td5oXPPfdc1ltvvdbss6aBBQSm9a3J2x83blxGjx69qLexY8dm1KhRNdlrW5qaP39+Xn311bz88st544038pGPfKQtZZbY09mBZp1dv0MQFOlSgdLvoeuvv37lmS8k8c23S2/BYQQIECBAgAABAgQIECBAgAABAgQIECBAgAABAgQIECBAgAABAgQIEOgYAYFpHeOoCgECBAgQIECAAAECBAgQIECAAAECBAgQIECAAAECBAgQWJ7A40m2aF702GOPZcstt1zeHp83uIDANIFpRfol0NmBZp1dv0h30SizPP7449lqq60qx30iiW++jfICmJMAAQIECBAgQIAAAQIECBAgQIAAAQIECBAgQIAAAQIECBAgQIAAgUIJCEwr1HUahgABAgQIECBAgAABAgQIECBAgAABAgQIECBAgAABAgRqWOChJNs39/fggw+mb9/aDIOqYcOGa62WAtMuv/zy3HfffZ1yB/Pnz8+0adPyyiuvNNXv1atXZs2aVbO/RsaNG5fRo0cvshg7dmxGjRrVKTZFKirQrEi3WR+zlN65HXbYobLZh5P45lsf16dLAgQIECBAgAABAgQIECBAgAABAgQIECBAgAABAgQIECBAgAABAgQILCYgMM0LQYAAAQIECBAgQIAAAQIECBAgQIAAAQIECBAgQIAAAQIEukbg9iR7NR912223ZcCAAV1zslPqVqCWAtOGDRuWiRMndomlwLQuYe7yQwSmdTl5wx84ffr0DBw4sNLhjiR7NzwMAAIECBAgQIAAAQIECBAgQIAAAQIECBAgQIAAAQIECBAgQIAAAQIECNShgMC0Orw0LRMgQIAAAQIECBAgQIAAAQINJ7CwxcT+TqfhXgEDEyBAgAABAgQIECBQEIHrknymeZZrrrkmBx54YEFGM8bSBF577bW89dZb7cJ56aWXsu++++a5555rqtOvX79cddVVWWONNdpVd7XVVst73vOerLRS6/+aQWDa/ycfN25cRo8evegLY8eOzahRo9p1J0vb/Prrr2fQoEGZOXNmh9fuiIIrOrfAtI5QV2NFBK699tocdNBBlVt+mOSzK1LDWgIECBAgQIAAAQIECBAgQIAAAQIECBAgQIAAAQIECBAgQIAAAQIECBCoDYHW/9RrbfSrCwIECBAgQIAAAQIECBAgQIBAIwoITGvEWzczAQIECBAgQIAAAQJFFLgoydHNg51//vkZMWJEEec0U1mgKwPGVhS9f//+mTZtWtZcc81Wb62cZ9VVV83pp5+ePn36tHr/iizs0aNHdtttt6ZQt458SgF0+++/f55++umllp03b15efvnljjxyhWpNmTIlgwcPXrRHYNoK8VlMYAmBCRMm5Ljjjqv8+neSHIOKAAECBAgQIECAAAECBAgQIECAAAECBAgQIECAAAECBAgQIECAAAECBOpPQGBa/d2ZjgkQIECAAAECBAgQIECAAIHGExCY1nh3bmICBAgQIECAAAECBIopcEqS05pHO+mkk3LmmWcWc1JTNQkUOTCtV69emTVrVv4fO3cedvd85w38XUrFdARPaw9tra2q3SSI2GIpQTsMlQi6jRSJNQlBpyKyWBM0phuJRBmmRagltkiIsatq1dYhCOpRMfNIa30k457r9PSOnDv3cs7v/F73dZ0rV93f5f1+fc/lj1z12XLLLQv12nPnzk3Pnj3z/PPPN1zubt26ZcaMGdl6663/N5uBaQ33TAIVTODkk0/O6NGjK1OflmRkwWqIS4AAAQIECBAgQIAAAQIECBAgQIAAAQIECBAgQIAAAQIECBAgQIAAAQJJDEzzNSBAgAABAgQIECBAgAABAgQINL6AgWmN/0YSEiBAgAABAgQIECBAoBaBbyX5ScvCgQMHZtKkSbXss6agAgamNd7DPfvss9luu+3y8ssvN1y41obQvfvuu5k1a1Zee+21hsu7INDGG2+cL37xizVne/DBB7PDDjvkrbfeWrinT58+uf766/PpT3+65jMsJNAWgVb+PfztJD9tyxnWEiBAgAABAgQIECBAgAABAgQIECBAgAABAgQIECBAgAABAgQIECBAgEBjCBiY1hjvIAUBAgQIECBAgAABAgQIECBA4OMEDEzz/SBAgAABAgQIECBAgEBzCOye5KaWKjvttFNuv/325mimRasCb7zxRubPn9+QOssuu2xWXnnlfOITtf9fRyoHD7U23Kshi1aFev311zNz5sy88847DRd3mWWWSe/evRe+S7P+GJjWrC/buL123nnn3HHHHZUB90hyc+MmlowAAQIECBAgQIAAAQIECBAgQIAAAQIECBAgQIAAAQIECBAgQIAAAQIEFiVQ+//rlSEBAgQIECBAgAABAgQIECBAgEC9BAxMq5e8ewkQIECAAAECBAgQINCxAl9M8tuWI7/whS/kmWee6dgbnEagEwWaYWBaJ/I4ugaB6oFpG264YU455ZQst9xyNexesiVlGES3ZDLl2LXuuuvm2WefrSz7pSS/K0d7LQkQIECAAAECBAgQIECAAAECBAgQIECAAAECBAgQIECAAAECBAgQINBcAgamNdd7akOAAAECBAgQIECAAAECBAg0p4CBac35rloRIECAAAECBAgQIFA+gQUTgeZX1n7vvfey1FJLlU9C40IKVA5M66oCAwcOzKRJk7rqOvd0skD1wLROvm7h8csvv3zuuuuubLnlll1xnTsaSOD999/P0ksvXZ2oW5I/N1BMUQgQIECAAAECBAgQIECAAAECBAgQIECAAAECBAgQIECAAAECBAgQIECgRgED02qEsowAAQIECBAgQIAAAQIECBAgUEcBA9PqiO9qAgQIECBAgAABAgQIdLDA80l6tJz5xBNPZMMNN+zgKxxHoHMEDEzrHNcynWpgWpleu/5df//732ejjTaqDDInydr1TyYBAQIECBAgQIAAAQIECBAgQIAAAQIECBAgQIAAAQIECBAgQIAAAQIECCyJgIFpS6JmDwECBAgQIECAAAECBAgQIECgawUMTOtab7cRIECAAAECBAgQIECgMwVuTbJLywXXXXdd+vXr15n3OZtAhwkYmNZhlKU96LHHHkv//v3zxhtvdJnBiiuumKlTp2aTTTbpsjtd1BgC06ZNyz777FMZ5rYkuzZGOikIECBAgAABAgQIECBAgAABAgQIECBAgAABAgQIECBAgAABAgQIECBAoK0CBqa1Vcx6AgQIECBAgAABAgQIECBAgEDXCxiY1vXmbiRAgAABAgQIECBAgEBnCVyU5Hsth48ZMybDhg3rrLucS6BDBRYMuZo/f36Hnrm4w7p165YFA6/8ECBAoK0CY8eOzfDhwyu3/TDJkW09x3oCBAgQIECAAAECBAgQIECAAAECBAgQIECAAAECBAgQIECAAAECBAgQaAwBA9Ma4x2kIECAAAECBAgQIECAAAECBAh8nICBab4fBAgQIECAAAECBAgQaB6BBYNaLmypc8ghh2Ty5MnN004TAgQIECDQIAIDBw7MZZddVpnmqCQLBpf6IUCAAAECBAgQIECAAAECBAgQIECAAAECBAgQIECAAAECBAgQIECAAIECChiYVsBHE5kAAQIECBAgQIAAAQIECBAonYCBaaV7coUJECBAgAABAgQIEGhigR2SzGjpt+mmm+aRRx5p4rqqESBAgACB+ghsttlmefTRRysv75PkrvqkcSsBAgQIECBAgAABAgQIECBAgAABAgQIECBAgAABAgQIECBAgAABAgQItFfAwLT2CtpPgAABAgQIECBAgAABAgQIECBAgAABAgQIECBAgAABAgRqF1gxyZ8ql7/99ttZZpllaj/BSgIECBAgQOBjBd55550su+yy1WtWSvIGOgIECBAgQIAAAQIECBAgQIAAAQIECBAgQIAAAQIECBAgQIAAAQIECBAopoCBacV8N6kJECBAgAABAgQIECBAgAABAgQIECBAgAABAgQIECBAoLgCv0+yQUv82bNnp2fPnsVtIzkBAgQIEGgwgXvvvTe9evWqTPVkkg0bLKY4BAgQIECAAAECBAgQIECAAAECBAgQIECAAAECBAgQIECAAAECBAgQINAGAQPT2oBlKQECBAgQIECAAAECBAgQIECAAAECBAgQIECAAAECBAgQ6ACBy5N8o+WcCRMm5Oijj+6AYx1BgAABAgQILBC44IILMnjw4EqMnyc5mA4BAgQIECBAgAABAgQIECBAgAABAgQIECBAgAABAgQIECBAgAABAgQIFFfAwLTivp3kBAgQIECAAAECBAgQIECAAAECBAgQIECAAAECBAgQIFBMgWOTnNsSvX///pkyZUoxm0hNgAABAgQaUGDAgAGZOnVqZbLjkpzXgFFFIkCAAAECBAgQIECAAAECBAgQIECAAAECBAgQIECAAAECBAgQIECAAIEaBQxMqxHKMgIECBAgQIAAAQIECBAgQIAAAQIECBAgQIAAAQIECBAg0EECvZLc03LWF77whTzzzDMddLRjCBAgQIAAgXXXXTfPPvtsJcS2SWaTIUCAAAECBAgQIECAAAECBAgQIECAAAECBAgQIECAAAECBAgQIECAAIHiChiYVty3k5wAAQIECBAgQIAAAQIECBAgQIAAAQIECBAgQIAAAQIEiiswP8lyLfEXDHX5/Oc/X9w2khMgQIAAgQYR+MMf/pAFw0grfv6cpFuDxBODAAECBAgQIECAAAECBAgQIECAAAECBAgQIECAAAECBAgQIECAAAECBJZQwMC0JYSzjQABAgQIECBAgAABAgQIECBAgAABAgQIECBAgAABAgQItENgepJdW/ZfcsklOeyww9pxnK0ECBAgQIDAAoFLL700h5G0RA8AACAASURBVB9+eCXGrUn60iFAgAABAgQIECBAgAABAgQIECBAgAABAgQIECBAgAABAgQIECBAgACBYgsYmFbs95OeAAECBAgQIECAAAECBAgQIECAAAECBAgQIECAAAECBIopcEqSkS3RDz300IUDXvwQIECAAAEC7RNYMIB00qRJlYecmuSM9p1qNwECBAgQIECAAAECBAgQIECAAAECBAgQIECAAAECBAgQIECAAAECBAjUW8DAtHq/gPsJECBAgAABAgQIECBAgAABAgQIECBAgAABAgQIECBAoIwC2yeZ2VJ8rbXWypw5c8rooDMBAgQIEOhQgR49euSFF16oPLN3klkdeonDCBAgQIAAAQIECBAgQIAAAQIECBAgQIAAAQIECBAgQIAAAQIECBAgQKDLBQxM63JyFxIgQIAAAQIECBAgQIAAAQIECBAgQIAAAQIECBAgQIAAgYUCf0qyYovFgw8+mC222AINAQIECBAgsIQCDz30ULbccsvK3W8kWWkJj7ONAAECBAgQIECAAAECBAgQIECAAAECBAgQIECAAAECBAgQIECAAAECBBpIwMC0BnoMUQgQIECAAAECBAgQIECAAAECBAgQIECAAAECBAgQIECgVAL/luSAlsajRo3KySefXCoAZQkQIECAQEcKnHnmmRkxYkTlkVcl+aeOvMNZBAgQIECAAAECBAgQIECAAAECBAgQIECAAAECBAgQIECAAAECBAgQIFAfAQPT6uPuVgIECBAgQIAAAQIECBAgQIAAAQIECBAgQIAAAQIECBAg8M0kP21h2H777TNz5kwqBAgQIECAwBIK9O7dO7Nmzarc/a0kP1vC42wjQIAAAQIECBAgQIAAAQIECBAgQIAAAQIECBAgQIAAAQIECBAgQIAAgQYSMDCtgR5DFAIECBAgQIAAAQIECBAgQIDAIgQ+qPrn/k7HV4UAAQIECBAgQIAAAQLNIbB6kpcqq8yZMydrrbVWc7TTggABAgQIdKHACy+8kB49elTfuEaSuV0Yw1UECBAgQIAAAQIECBAgQIAAAQIECBAgQIAAAQIECBAgQIAAAQIECBAg0EkC/uPaToJ1LAECBAgQIECAAAECBAgQIECgAwUMTOtATEcRIECAAAECBAgQIECgwQRmJNmhJdNFF12U733vew0WURwCBAgQIND4Aj/84Q9z5JFHVga9K0mfxk8uIQECBAgQIECAAAECBAgQIECAAAECBAgQIECAAAECBAgQIECAAAECBAjUImBgWi1K1hAgQIAAAQIECBAgQIAAAQIE6itgYFp9/d1OgAABAgQIECBAgACBzhQ4PsnZLRf07ds3t9xyS2fe52wCBAgQINCUArvttlumT59e2e2EJOc0ZVmlCBAgQIAAAQIECBAgQIAAAQIECBAgQIAAAQIECBAgQIAAAQIECBAgUEIBA9NK+OgqEyBAgAABAgQIECBAgAABAoUTMDCtcE8mMAECBAgQIECAAAECBGoWWDfJ05Wr58yZk7XWWqvmAywkQIAAAQJlF3jhhRfSo0ePaob1kjxTdhv9CRAgQIAAAQIECBAgQIAAAQIECBAgQIAAAQIECBAgQIAAAQIECBAg0CwCBqY1y0vqQYAAAQIECBAgQIAAAQIECDSzgIFpzfy6uhEgQIAAAQIECBAgQCC5K0nvFohzzz03xx57LBcCBAgQIECgRoHzzjsvxx13XOXqmUl2qHG7ZQQIECBAgAABAgQIECBAgAABAgQIECBAgAABAgQIECBAgAABAgQIECBQAAED0wrwSCISIECAAAECBAgQIECAAAECpRcwMK30XwEABAgQIECAAAECBAg0ucDgJONbOvbs2TOzZ89u8srqESBAgACBjhPo1atX7r333soDhySZ0HE3OIkAAQIECBAgQIAAAQIECBAgQIAAAQIECBAgQIAAAQIECBAgQIAAAQIE6i1gYFq9X8D9BAgQIECAAAECBAgQIECAAIHFCxiYtngjKwgQIECAAAECBAgQIFBkgdWSzK0s8OCDD2aLLbYocifZCRAgQIBAlwg89NBD2XLLLavvWj3Jy10SwCUECBAgQIAAAQIECBAgQIAAAQIECBAgQIAAAQIECBAgQIAAAQIECBAg0CUCBqZ1CbNLCBAgQIAAAQIECBAgQIAAAQLtEjAwrV18NhMgQIAAAQIECBAgQKAQAr9I8rWWpMcdd1zOOeecQgQXkgABAgQI1FPg+OOPz7nnnlsZ4ZdJvl7PTO4mQIAAAQIECBAgQIAAAQIECBAgQIAAAQIECBAgQIAAAQIECBAgQIAAgY4XMDCt402dSIAAAQIECBAgQIAAAQIECBDoaAED0zpa1HkECBAgQIAAAQIECBBoPIH9k1zVEuuzn/1sXn311cZLKREBAgQIEGgwgVVWWSV//OMfK1MdkOTqBospDgECBAgQIECAAAECBAgQIECAAAECBAgQIECAAAECBAgQIECAAAECBAi0U8DAtHYC2k6AAAECBAgQIECAAAECBAgQ6AIBA9O6ANkVBAgQIECAAAECBAgQaACBF5Ks2ZJj0qRJGThwYAPEEoEAAQIECDSmwOTJk3PooYdWhnsxyVqNmVYqAgQIECBAgAABAgQIECBAgAABAgQIECBAgAABAgQIECBAgAABAgQIEGiPgIFp7dGzlwABAgQIECBAgAABAgQIECDQNQIGpnWNs1sIECBAgAABAgQIECBQb4FRSU5uCbHjjjvmjjvuqHcm9xMgQIAAgYYV2GmnnXLnnXdW5jszyYiGDSwYAQIECBAgQIAAAQIECBAgQIAAAQIECBAgQIAAAQIECBAgQIAAAQIECCyxgIFpS0xnIwECBAgQIECAAAECBAgQIECgywQMTOsyahcRIECAAAECBAgQIECgrgLrJXmqMsE999yTXr161TWUywkQIECAQCMKzJ49O9tuu211tPWTPN2IeWUiQIAAAQIECBAgQIAAAQIECBAgQIAAAQIECBAgQIAAAQIECBAgQIAAgfYJGJjWPj+7CRAgQIAAAQIECBAgQIAAAQIECBAgQIAAAQIECBAgQIBARwpcneQfWw487LDDcskll3Tk+c4iQIAAAQJNIXD44Yfn0ksvrezy70n2b4pyShAgQIAAAQIECBAgQIAAAQIECBAgQIAAAQIECBAgQIAAAQIECBAgQIDA3wgYmOZLQYAAAQIECBAgQIAAAQIECBAgQIAAAQIECBAgQIAAAQIEGkdg9yQ3VcZ57rnnsvbaazdOQkkIECBAgECdBZ5//vmss8461Sn2SHJznaO5ngABAgQIECBAgAABAgQIECBAgAABAgQIECBAgAABAgQIECBAgAABAgQ6ScDAtE6CdSwBAgQIECBAgAABAgQIECBAgAABAgQIECBAgAABAgQIEFhCgf9Isk3L3qFDh2bs2LFLeJRtBAgQIECg+QSGDRuWcePGVRa7L8k/NF9TjQgQIECAAAECBAgQIECAAAECBAgQIECAAAECBAgQIECAAAECBAgQIECgRcDANN8FAgQIECBAgAABAgQIECBAgAABAgQIECBAgAABAgQIECDQWAKHJbmkJdLyyy+fl156Kd27d2+slNIQIECAAIE6CMybNy9rrLFG3nrrrcrbD09yaR3iuJIAAQIECBAgQIAAAQIECBAgQIAAAQIECBAgQIAAAQIECBAgQIAAAQIEukjAwLQugnYNAQIECBAgQIAAAQIECBAgQIAAAQIECBAgQIAAAQIECBBog8DTSdZtWX/66afn1FNPbcN2SwkQIECAQHMKjBw5MqeddlpluWeSrNecbbUiQIAAAQIECBAgQIAAAQIECBAgQIAAAQIECBAgQIAAAQIECBAgQIAAgRYBA9N8FwgQIECAAAECBAgQIECAAAECBAgQIECAAAECBAgQIECAQOMJDElyfkuslVdeOS+88EK6devWeEklIkCAAAECXSQwf/78rLXWWnn99dcrbzwmyfguiuAaAgQIECBAgAABAgQIECBAgAABAgQIECBAgAABAgQIECBAgAABAgQIEKiTgIFpdYJ3LQECBAgQIECAAAECBAgQIECAAAECBAgQIECAAAECBAgQWIzAi0nWaFkzcuTInHLKKdAIECBAgEBpBc4444yceuqplf1fSrJmaUEUJ0CAAAECBAgQIECAAAECBAgQIECAAAECBAgQIECAAAECBAgQIECAQIkEDEwr0WOrSoAAAQIECBAgQIAAAQIECBAgQIAAAQIECBAgQIAAAQKFEjg+ydktibt3757nn38+K6ywQqFKCEuAAAECBDpC4M0338zaa6+defPmVR53QpJzOuJ8ZxAgQIAAAQIECBAgQIAAAQIECBAgQIAAAQIECBAgQIAAAQIECBAgQIBAYwsYmNbY7yMdAQIECBAgQIAAAQIECBAgQIAAAQIECBAgQIAAAQIECJRbYE6StVoITj755IwaNarcItoTIECAQCkFRowYkTPPPLOy+wtJepQSQ2kCBAgQIECAAAECBAgQIECAAAECBAgQIECAAAECBAgQIECAAAECBAiUUMDAtBI+usoECBAgQIAAAQIECBAgQIAAAQIECBAgQIAAAQIECBAgUBiBwUnGt6Rdaqml8p//+Z/p0cN8mMK8oKAECBAg0G6BOXPm5HOf+1zef//9yrOGJJnQ7sMdQIAAAQIECBAgQIAAAQIECBAgQIAAAQIECBAgQIAAAQIECBAgQIAAAQKFEDAwrRDPJCQBAgQIECBAgAABAgQIECBAgAABAgQIECBAgAABAgQIlFjgiSQbtvQ/4ogjMnHixBJzqE6AAAECZRMYNGhQLr744srav0+yUdkc9CVAgAABAgQIECBAgAABAgQIECBAgAABAgQIECBAgAABAgQIECBAgECZBQxMK/Pr606AAAECBAgQIECAAAECBAgQIECAAAECBAgQIECAAAECRRA4NMmllUHvu+++bL311kXILiMBAgQIEGiXwP33359tttmm+ozDkkxq18E2EyBAgAABAgQIECBAgAABAgQIECBAgAABAgQIECBAgAABAgQIECBAgEChBAxMK9RzCUuAAAECBAgQIECAAAECBAiUVOCDqt7+TqekXwS1CRAgQIAAAQIECBAotcDMJNu3COy11165/vrrSw2iPAECBAiUQ2DvvffODTfcUFl2VpLe5WivJQECBAgQIECAAAECBAgQIECAAAECBAgQIECAAAECBAgQIECAAAECBAi0CPiPa30XCBAgQIAAAQIECBAgQIAAAQKNL2BgWuO/kYQECBAgQIAAAQIECBDobIHdk9xUecnPf/7zHHTQQZ19r/MJECBAgEDdBK644op84xvfqL5/jyQ31y2UiwkQIECAAAECBAgQIECAAAECBAgQIECAAAECBAgQIECAAAECBAgQIECgLgIGptWF3aUECBAgQIAAAQIECBAgQIAAgTYJGJjWJi6LCRAgQIAAAQIECBAg0LQCU5Mc3NJu/fXXz5NPPtm0ZRUjQIAAAQIbbLBBnnrqqUqIy5P0J0OAAAECBAgQIECAAAECBAgQIECAAAECBAgQIECAAAECBAgQIECAAAEC5RMwMK18b64xAQIECBAgQIAAAQIECBAgUDwBA9OK92YSEyBAgAABAgQIECBAoDME1v9wYNpfTUgbMWJEzjjjjM64y5kECBAgQKCuAqecckpGjRpVnWGDDwem/dUEtbqGdDkBAgQIECBAgAABAgQIECBAgAABAgQIECBAgAABAgQIECBAgAABAgQIdJmAgWldRu0iAgQIECBAgAABAgQIECBAgMASCxiYtsR0NhIgQIAAAQIECBAgQKDpBE5Ncnplq4ceeiibb7550xVViAABAgTKK/Dwww9niy22qAY4LcnI8qpoToAAAQIECBAgQIAAAQIECBAgQIAAAQIECBAgQIAAAQIECBAgQIAAgXILGJhW7vfXngABAgQIECBAgAABAgQIECiGgIFpxXgnKQkQIECAAAECBAgQINBVAo8l+XLLZbvttltuvvnmrrrbPQQIECBAoNMFdt9999xyyy2V9/wmySadfrELCBAgQIAAAQIECBAgQIAAAQIECBAgQIAAAQIECBAgQIAAAQIECBAgQKBhBQxMa9inEYwAAQIECBAgQIAAAQIECBAg8L8CBqb5MhAgQIAAAQIECBAgQIBApUC/JNdV/oMJEybk6KOPpkSAAAECBAovcMEFF2Tw4MHVPfZJMq3w5RQgQIAAAQIECBAgQIAAAQIECBAgQIAAAQIECBAgQIAAAQIECBAgQIAAgSUWMDBtielsJECAAAECBAgQIECAAAECBAh0mYCBaV1G7SICBAgQIECAAAECBAgURuAnSb7VkvZTn/pUHn/88ay77rqFKSAoAQIECBCoFnjmmWey8cYb5y9/+Uvlr36a5Nu0CBAgQIAAAQIECBAgQIAAAQIECBAgQIAAAQIECBAgQIAAAQIECBAgQKDcAgamlfv9tSdAgAABAgQIECBAgAABAgSKIWBgWjHeSUoCBAgQIECAAAECBAh0pcD/SfLbJKu0XLrPPvvk2muv7coM7iJAgAABAh0qsO++++a6666rPPPVJF9K8n879CKHESBAgAABAgQIECBAgAABAgQIECBAgAABAgQIECBAgAABAgQIECBAgEDhBAxMK9yTCUyAAAECBAgQIECAAAECBAiUUMDAtBI+usoECBAgQIAAAQIECBCoQeCQJJMr140fPz6DBw+uYaslBAgQIECgsQQmTJiQIUOGVIcamOSyxkoqDQECBAgQIECAAAECBAgQIECAAAECBAgQIECAAAECBAgQIECAAAECBAjUQ8DAtHqou5MAAQIECBAgQIAAAQIECBAg0DYBA9Pa5mU1AQIECBAgQIAAAQIEyiQwJUn/lsKf+MQn8uijj2aTTTYpk4GuBAgQIFBwgcceeyybbrppPvjgr/4qdGqSAQWvJj4BAgQIECBAgAABAgQIECBAgAABAgQIECBAgAABAgQIECBAgAABAgQIdJCAgWkdBOkYAgQIECBAgAABAgQIECBAgEAnChiY1om4jiZAgAABAgQIECBAgEDBBT6b5NdJVmvp0adPn9x5550FryU+AQIECJRJYMcdd8yMGTMqK7+c5CtJ/lgmB10JECBAgAABAgQIECBAgAABAgQIECBAgAABAgQIECBAgAABAgQIECBAYNECBqb5dhAgQIAAAQIECBAgQIAAAQIECBAgQIAAAQIECBAgQIAAgWIL/FOSKysrnHTSSTnzzDOL3Up6AgQIECiFwMknn5zRo0dXdz0wyb+VAkBJAgQIECBAgAABAgQIECBAgAABAgQIECBAgAABAgQIECBAgAABAgQIEKhJwMC0mpgsIkCAAAECBAgQIECAAAECBAgQIECAAAECBAgQIECAAAECDS1wYZIjKxNec8012XfffRs6tHAECBAgUG6Ba6+9Nvvtt181wkVJjiq3jPYECBAgQIAAAQIECBAgQIAAAQIECBAgQIAAAQIECBAgQIAAAQIECBAgUC1gYJrvBAECBAgQIECAAAECBAgQIECAAAECBAgQIECAAAECBAgQaA6Bh5Ns1lJltdVWywMPPJA111yzOdppQYAAAQJNJfDiiy9mq622yssvv1zZ65EkmzdVUWUIECBAgAABAgQIECBAgAABAgQIECBAgAABAgQIECBAgAABAgQIECBAoEMEDEzrEEaHECBAgAABAgQIECBAgAABAgQIECBAgAABAgQIECBAgACBugv0TDK7MsVXv/rV3HDDDXUPJgABAgQIEKgW2GuvvfKrX/2q+h/3SnIvLQIECBAgQIAAAQIECBAgQIAAAQIECBAgQIAAAQIECBAgQIAAAQIECBAgUC1gYJrvBAECBAgQIECAAAECBAgQIECAAAECBAgQIECAAAECBAgQaB6BwUnGV9YZPnx4Ro8e3TwNNSFAgACBwgucdNJJGTNmTHWPIUkmFL6cAgQIECBAgAABAgQIECBAgAABAgQIECBAgAABAgQIECBAgAABAgQIECDQKQIGpnUKq0MJECBAgAABAgQIECBAgAABAgQIECBAgAABAgQIECBAgEDdBC5Ncmjl7VOmTEn//v3rFsjFBAgQIECgRWDq1KkZMGBANcikJIdRIkCAAAECBAgQIECAAAECBAgQIECAAAECBAgQIECAAAECBAgQIECAAAECixIwMM13gwABAgQIECBAgAABAgQIECBAgAABAgQIECBAgAABAgQINJfAMknuS7JZS61lllkm99xzT7baaqvmaqoNAQIECBRK4IEHHsi2226bd955pzL3I0m2SfJX/7BQxYQlQIAAAQIECBAgQIAAAQIECBAgQIAAAQIECBAgQIAAAQIECBAgQIAAgU4XMDCt04ldQIAAAQIECBAgQIAAAQIECBAgQIAAAQIECBAgQIAAAQIEulxgiyT3JlkwPG3hz8Ybb5y777473bt37/IwLiRAgAABAvPmzct2222Xxx9/vBJjwZC0nkkeIkSAAAECBAgQIECAAAECBAgQIECAAAECBAgQIECAAAECBAgQIECAAAECBD5OwMA03w8CBAgQIECAAAECBAgQIECAAAECBAgQIECAAAECBAgQINCcAv2TTKms1q9fv1x33XXN2VYrAgQIEGhogX322SfTpk2rzjggydSGDi4cAQIECBAgQIAAAQIECBAgQIAAAQIECBAgQIAAAQIECBAgQIAAAQIECDSEgIFpDfEMQhAgQIAAAQIECBAgQIAAAQIECBAgQIAAAQIECBAgQIAAgU4ROD3JqZUnH3XUUbngggs65TKHEiBAgACB1gSOPvroXHjhhdW/GpnkNGIECBAgQIAAAQIECBAgQIAAAQIECBAgQIAAAQIECBAgQIAAAQIECBAgQKAWAQPTalGyhgABAgQIECBAgAABAgQIECBAgAABAgQIECBAgAABAgQIFFdgapKDK+OPHTs2Q4cOLW4jyQkQIECgMALjxo3LsGHDqvNenqR/YUoISoAAAQIECBAgQIAAAQIECBAgQIAAAQIECBAgQIAAAQIECBAgQIAAAQJ1FzAwre5PIAABAgQIECBAgAABAgQIECBAgAABAgQIECBAgAABAgQIEOhUgaWSzEyybeUtkydPziGHHNKpFzucAAECBMotcNlll2XgwIHVCPck6Z3k/XLraE+AAAECBAgQIECAAAECBAgQIECAAAECBAgQIECAAAECBAgQIECAAAECbREwMK0tWtYSIECAAAECBAgQIECAAAECBOoj8EHVtf5Opz7v4FYCBAgQIECAAAECBAgUWeBzSe5K0qOyxI033pg99tijyL1kJ0CAAIEGFbjpppuy5557Vqebk2SHJP/ZoLHFIkCAAAECBAgQIECAAAECBAgQIECAAAECBAgQIECAAAECBAgQIECAAIEGFfAf1zbow4hFgAABAgQIECBAgAABAgQIEKgQMDDN14EAAQIECBAgQIAAAQIEOkJguyQzkizdctjf//3f57bbbsvWW2/dEec7gwABAgQILBS4//77s8suu+S//uu/KkXeS9Inyd2YCBAgQIAAAQIECBAgQIAAAQIECBAgQIAAAQIECBAgQIAAAQIECBAgQIBAWwUMTGurmPUECBAgQIAAAQIECBAgQIAAga4XMDCt683dSIAAAQIECBAgQIAAgWYV+MckV1eWW3vttTN9+vRssMEGzdpZLwIECBDoQoEnn3wyffv2zfPPP1996/5J/r0Lo7iKAAECBAgQIECAAAECBAgQIECAAAECBAgQIECAAAECBAgQIECAAAECBJpIwMC0JnpMVQgQIECAAAECBAgQIECAAIGmFTAwrWmfVjECBAgQIECAAAECBAjUReCIJBMrb/7yl7+cW265JauvvnpdArmUAAECBJpDYO7cudltt93ym9/8prrQoCQXN0dLLQgQIECAAAECBAgQIECAAAECBAgQIECAAAECBAgQIECAAAECBAgQIECgHgIGptVD3Z0ECBAgQIAAAQIECBAgQIAAgbYJGJjWNi+rCRAgQIAAAQIECBAgQGDxAicnGVW5bJtttsnNN9+cFVdccfG7rSBAgAABAlUCb7zxRnbffffcd9991TYjkpwJjAABAgQIECBAgAABAgQIECBAgAABAgQIECBAgAABAgQIECBAgAABAgQItEfAwLT26NlLgAABAgQIECBAgAABAgQIEOgaAQPTusbZLQQIECBAgAABAgQIECibwNgkQytL77DDDrnxxhuz/PLLl81CXwIECBBoh8Bbb72VPffcM3fddVf1KeOSDGvH0bYSIECAAAECBAgQIECAAAECBAgQIECAAAECBAgQIECAAAECBAgQIECAAIGFAgam+SIQIECAAAECBAgQIECAAAECBBpfwMC0xn8jCQkQIECAAAECBAgQIFBUgYuSfK8y/C677JIbbrghn/rUp4raSW4CBAgQ6EKBv/zlL9lrr71y2223Vd/6wyRHdmEUVxEgQIAAAQIECBAgQIAAAQIECBAgQIAAAQIECBAgQIAAAQIECBAgQIBAEwsYmNbEj6saAQIECBAgQIAAAQIECBAg0DQCBqY1zVMqQoAAAQIECBAgQIAAgYYU+FmSwyuT7brrrrn++usNTWvI5xKKAAECjSOwYFja3nvvnVtvvbU61CVJvtk4SSUhQIAAAQIECBAgQIAAAQIECBAgQIAAAQIECBAgQIAAAQIECBAgQIAAgaILGJhW9BeUnwABAgQIECBAgAABAgQIECiDgIFpZXhlHQkQIECAAAECBAgQIFBfgSlJ+ldG2GWXXTJt2rR069atvsncToAAAQINKTB//vz069cvt912W3W+qUkGNGRooQgQIECAAAECBAgQIECAAAECBAgQIECAAAECBAgQIECAAAECBAgQIECgsAIGphX26QQnQIAAAQIECBAgQIAAGfwokwAAIABJREFUAQIESiRgYFqJHltVAgQIECBAgAABAgQI1FHg8iTfqLy/T58+ufbaa9O9e/c6xnI1AQIECDSawLx587LvvvtmxowZ1dF+nuTgRssrDwECBAgQIECAAAECBAgQIECAAAECBAgQIECAAAECBAgQIECAAAECBAgUX8DAtOK/oQYECBAgQIAAAQIECBAgQIBA8wsYmNb8b6whAQIECBAgQIAAAQIEGkXgb4am/cM//EOuueaarLbaao2SUQ4CBAgQqKPAyy+/nP322y//8R//UZ3CsLQ6vourCRAgQIAAAQIECBAgQIAAAQIECBAgQIAAAQIECBAgQIAAAQIECBAg0OwCBqY1+wvrR4AAAQIECBAgQIAAAQIECDSDgIFpzfCKOhAgQIAAAQIECBAgQKA4AlOS9K+Mu8kmm+SXv/xl1l133eK0kJQAAQIEOlzgmWeeyde+9rU89thj1WdPTTKgwy90IAECBAgQIECAAAECBAgQIECAAAECBAgQIECAAAECBAgQIECAAAECBAgQ+EjAwDRfBQIECBAgQIAAAQIECBAgQIAAAQIECBAgQIAAAQIECBAgQKBa4GdJDq/8h5///Odz9dVXZ4sttqBFgAABAiUUeOihh7L//vvnD3/4Q3X7S5J8s4QkKhMgQIAAAQIECBAgQIAAAQIECBAgQIAAAQIECBAgQIAAAQIECBAgQIBAFwoYmNaF2K4iQIAAAQIECBAgQIAAAQIECBAgQIAAAQIECBAgQIAAAQIFErgoyfcq86600kq56qqrsssuuxSohqgECBAg0F6B2267LQcccED+9Kc/VR/1wyRHtvd8+wkQIECAAAECBAgQIECAAAECBAgQIECAAAECBAgQIECAAAECBAgQIECAwOIEDExbnJDfEyBAgAABAgQIECBAgAABAgQIECBAgAABAgQIECBAgACB8gqMS3Jidf0rrrgiBx54YHlVNCdAgECJBK688socdNBBrTU+K8nQElGoSoAAAQIECBAgQIAAAQIECBAgQIAAAQIECBAgQIAAAQIECBAgQIAAAQJ1FDAwrY74riZAgAABAgQIECBAgAABAgQIECBAgAABAgQIECBAgAABAgUQOCXJyOqc48ePz+DBgwsQX0QCBAgQWFKBCRMmZMiQIa1tPzXJGUt6rn0ECBAgQIAAAQIECBAgQIAAAQIECBAgQIAAAQIECBAgQIAAAQIECBAgQKCtAgamtVXMegIECBAgQIAAAQIECBAgQIAAAQIECBAgQIAAAQIECBAgUD6BI5NcWF17+PDhGT16dPk0NCZAgEAJBE466aSMGTOmtaZHJbmoBAQqEiBAgAABAgQIECBAgAABAgQIECBAgAABAgQIECBAgAABAgQIECBAgEADCRiY1kCPIQoBAgQIECBAgAABAgQIECBAgAABAgQIECBAgAABAgQIEGhggQOTXFGdr3///pkyZUoDxxaNAAECBNoqMGDAgEydOrW1bQclubKt51lPgAABAgQIECBAgAABAgQIECBAgAABAgQIECBAgAABAgQIECBAgAABAgTaK2BgWnsF7SdAgAABAgQIECBAgAABAgQIECBAgAABAgQIECBAgAABAuUR2OmjoWmrVFbu3bt3LrvssqyzzjrlkdCUAAECTSjw3HPP5ZBDDsnMmTOr272aZMGwtDuasLZKBAgQIECAAAECBAgQIECAAAECBAgQIECAAAECBAgQIECAAAECBAgQIFAAAQPTCvBIIhIgQIAAAQIECBAgQIAAAQIECBAgQIAAAQIECBAgQIAAgQYS2CjJ5Uk2r8y05pprZvLkydl5550bKKooBAgQIFCrwO23356BAwfmxRdfrN7ycJKDPxyY9kStZ1lHgAABAgQIECBAgAABAgQIECBAgAABAgQIECBAgAABAgQIECBAgAABAgQ6WsDAtI4WdR4BAgQIECBAgAABAgQIECBAgAABAgQIECBAgAABAgQIEGh+gb9PMiXJPtVVJ06cmCOOOKL5BTQkQIBAEwlcfPHFGTRoUGuNrksyIMl/NVFdVQgQIECAAAECBAgQIECAAAECBAgQIECAAAECBAgQIECAAAECBAgQIECggAIGphXw0UQmQIAAAQIECBAgQIAAAQIECBAgQIAAAQIECBAgQIAAAQINIjAhydHVWYYMGZLzzz+/QSKKQYAAAQIfJ3DMMcdk/PjxrS25IMlgegQIECBAgAABAgQIECBAgAABAgQIECBAgAABAgQIECBAgAABAgQIECBAoBEEDExrhFeQgQABAgQIECBAgAABAgQIECBAgAABAgQIECBAgAABAgQIFFdgSJK/mY6266675qc//WnWXnvt4jaTnAABAk0s8Pzzz+db3/pWbr311tZaHpOk1SlqTUyiGgECBAgQIECAAAECBAgQIECAAAECBAgQIECAAAECBAgQIECAAAECBAg0sICBaQ38OKIRIECAAAECBAgQIECAAAECBAgQIECAAAECBAgQIECAAIGCCOyV5NIkn6nMu+qqq+bHP/5x+vXrV5AaYhIgQKAcAtOmTct3vvOdvPLKK9WFX0tyWJIbyiGhJQECBAgQIECAAAECBAgQIECAAAECBAgQIECAAAECBAgQIECAAAECBAgURcDAtKK8lJwECBAgQIAAAQIECBAgQIBAmQU+qCrv73TK/G3QnQABAgQIECBAgAABAo0rsF6SnyXpXR3xBz/4QU477bTGTS4ZAQIESiRw+umn5/vf/35rjWcm+WaSp0vEoSoBAgQIECBAgAABAgQIECBAgAABAgQIECBAgAABAgQIECBAgAABAgQIFETAf1xbkIcSkwABAgQIECBAgAABAgQIECi1gIFppX5+5QkQIECAAAECBAgQIFA4gYlJjqhO3a9fv1x88cVZY401CldIYAIECDSDwEsvvZQjjjgi06ZNa63OxUkGNUNPHQgQIECAAAECBAgQIECAAAECBAgQIECAAAECBAgQIECAAAECBAgQIECgOQUMTGvOd9WKAAECBAgQIECAAAECBAgQaC4BA9Oa6z21IUCAAAECBAgQIECAQBkEFgzd+WF10VVXXTUTJ07M1772tTIY6EiAAIGGEfjlL3+ZQYMG5ZVXXmkt0/eSLBh26YcAAQIECBAgQIAAAQIECBAgQIAAAQIECBAgQIAAAQIECBAgQIAAAQIECDSsgIFpDfs0ghEgQIAAAQIECBAgQIAAAQIE/lfAwDRfBgIECBAgQIAAAQIECBAookCvJD9K8uXq8CeccELOOuusInaSmQABAoUTOPHEE3P22We3lvs3Sb6bZHbhSglMgAABAgQIECBAgAABAgQIECBAgAABAgQIECBAgAABAgQIECBAgAABAqUTMDCtdE+uMAECBAgQIECAAAECBAgQIFBAAQPTCvhoIhMgQIAAAQIECBAgQIDAQoFPJbk4yWHVHj179syECROy9dZboyJAgACBThC4//77M3jw4Nx7772tnX5pkiOS/KUTrnYkAQIECBAgQIAAAQIECBAgQIAAAQIECBAgQIAAAQIECBAgQIAAAQIECBDocAED0zqc1IEECBAgQIAAAQIECBAgQIAAgQ4XMDCtw0kdSIAAAQIECBAgQIAAAQJdLLBgKM/E1u4cN25cTjzxxC6O4zoCBAg0t8BZZ52VoUOHLqrkoI+GWTY3gnYECBAgQIAAAQIECBAgQIAAAQIECBAgQIAAAQIECBAgQIAAAQIECBAg0FQCBqY11XMqQ4AAAQIECBAgQIAAAQIECDSpgIFpTfqwahEgQIAAAQIECBAgQKBkApsluSjJttW999hjj5x33nnZaKONSkaiLgECBDpW4Iknnsixxx6bm266qbWD70lyZJJHOvZWpxEgQIAAAQIECBAgQIAAAQIECBAgQIAAAQIECBAgQIAAAQIECBAgQIAAgc4XMDCt843dQIAAAQIECBAgQIAAAQIECBBor4CBae0VtJ8AAQIECBAgQIAAAQIEGklgTJJh1YE++clP5pxzzsngwYMbKassBAgQKIzAhAkTcvzxx+fdd99tLfPYJMMLU0ZQAgQIECBAgAABAgQIECBAgAABAgQIECBAgAABAgQIECBAgAABAgQIECBQJWBgmq8EAQIECBAgQIAAAQIECBAgQKDxBQxMa/w3kpAAAQIECBAgQIAAAQIE2ibw1STjk6xXvW3PPffM2WefnS996UttO9FqAgQIlFTgt7/9bU444YTceOONrQk8nWRIkl+VlEdtAgQIECBAgAABAgQIECBAgAABAgQIECBAgAABAgQIECBAgAABAgQIEGgSAQPTmuQh1SBAgAABAgQIECBAgAABAgSaWsDAtKZ+XuUIECBAgAABAgQIECBQWoFuSc5P8t3WBMaOHZuhQ4eWFkdxAgQI1CIwbty4DBs2bFFLf5TkmCTzaznLGgIECBAgQIAAAQIECBAgQIAAAQIECBAgQIAAAQIECBAgQIAAAQIECBAg0MgCBqY18uvIRoAAAQIECBAgQIAAAQIECBD4HwED03wTCBAgQIAAAQIECBAgQKCZBfZPcm6SHtUlt99++4wZMybbbbddM/fXjQABAm0WuPvuuzN8+PDMmjWrtb1zkhyX5Oo2H2wDAQIECBAgQIAAAQIECBAgQIAAAQIECBAgQIAAAQIECBAgQIAAAQIECBBoUAED0xr0YcQiQIAAAQIECBAgQIAAAQIECFQIGJjm60CAAAECBAgQIECAAAECzS6wQpKzk3yntaLHHXdcRo8enWWXXbbZHfQjQIDAxwq8/fbbOemkk3LuuQvmTLb68+MkJ3w4MO1NlAQIECBAgAABAgQIECBAgAABAgQIECBAgAABAgQIECBAgAABAgQIECBAoJkEDExrptfUhQABAgQIECBAgAABAgQIECBAgAABAgQIECBAgAABAgQIFFtgvyRnJVmvusY666yTUaNGpX///sVuKD0BAgSWUGDq1KkZMWJEnnvuudZOeDrJiUmuWcLjbSNAgAABAgQIECBAgAABAgQIECBAgAABAgQIECBAgAABAgQIECBAgAABAg0tYGBaQz+PcAQIECBAgAABAgQIECBAgAABAgQIECBAgAABAgQIECBAoHQCn0wyNslxrTXv169fRo4cmU033bR0MAoTIFBOgUcffTSnnnpqpk2btiiAc5MMS/JuOYW0JkCAAAECBAgQIECAAAECBAgQIECAAAECBAgQIECAAAECBAgQIECAAIEyCBiYVoZX1pEAAQIECBAgQIAAAQIECBAgQIAAAQIECBAgQIAAAQIECBRPoHeS0Um2ay36iSeemB/84Afp1q1b8ZpJTIAAgRoE5s+fn+9///s566yzFrX67iQnJZlZw3GWECBAgAABAgQIECBAgAABAgQIECBAgAABAgQIECBAgAABAgQIECBAgACBQgsYmFbo5xOeAAECBAgQIECAAAECBAgQIECAAAECBAgQIECAAAECBAg0vcCxSUYl+ZvJaKuvvnr+5V/+Jd/97nebHkFBAgTKJfCjH/1o4b/f5s6d21rx+UlGJDmvXCraEiBAgAABAgQIECBAgAABAgQIECBAgAABAgQIECBAgAABAgQIECBAgECZBQxMK/Pr606AAAECBAgQIECAAAECBAgQIECAAAECBAgQIECAAAECBIohsFaSM5Ic2lrcXr165dRTT82ee+5ZjDZSEiBAYBECN954Y0aOHJnZs2cvymhSklOSvACRAAECBAgQIECAAAECBAgQIECAAAECBAgQIECAAAECBAgQIECAAAECBAiUScDAtDK9tq4ECBAgQIAAAQIECBAgQIAAAQIECBAgQIAAAQIECBAgQKDYArsnOT3JNq3V2H///TNixIhsttlmxW4pPQECpRN45JFHMmrUqFx99dWL6n5fktOS3Fw6HIUJECBAgAABAgQIECBAgAABAgQIECBAgAABAgQIECBAgAABAgQIECBAgEASA9N8DQgQIECAAAECBAgQIECAAAECBAgQIECAAAECBAgQIECAAIGiCRz9YeB/SbJya8EHDRqUk046KT169ChaL3kJECiZwJw5czJ69OhMnDhxUc1f/+jfdxeUjEZdAgQIECBAgAABAgQIECBAgAABAgQIECBAgAABAgQIECBAgAABAgQIECDwVwIGpvlCECBAgAABAgQIECBAgAABAgQIECBAgAABAgQIECBAgAABAkUUWDHJaUmObS38Jz7xiQwfPjzDhg1L9+7di9hPZgIEmlhg3rx5GTt2bMaMGZMPPvhgUU3PS3J6kjeamEI1AgQIECBAgAABAgQIECBAgAABAgQIECBAgAABAgQIECBAgAABAgQIECBQk4CBaTUxWUSAAAECBAgQIECAAAECBAgQIECAAAECBAgQIECAAAECBAg0qMAmSU5J8k+t5VthhRUydOjQnHjiiVl22WUbtIJYBAiUReDtt9/OWWedlXHjxuXNN99cVO1/S3JGksfK4qInAQIECBAgQIAAAQIECBAgQIAAAQIECBAgQIAAAQIECBAgQIAAAQIECBBYnICBaYsT8nsCBAgQIECAAAECBAgQIECAAAECBAgQIECAAAECBAgQIECgCAK7JTk5SZ/Wwq6yyio54YQTcvzxx2eppZYqQh8ZCRBoIoH3338/55xzTs4+++y8+uqri2o2I8mZSW5pouqqECBAgAABAgQIECBAgAABAgQIECBAgAABAgQIECBAgAABAgQIECBAgACBDhEwMK1DGB1CgAABAgQIECBAgAABAgQIECBAgAABAgQIECBAgAABAgQINIjAN5IMT/KV1vKsvvrqOe6443Lsscdm6aWXbpDIYhAg0KwC7733Xs4777yce+65mTt37qJq/jrJmCQ/b1YHvQgQIECAAAECBAgQIECAAAECBAgQIECAAAECBAgQIECAAAECBAgQIECAQHsFDExrr6D9BAgQIECAAAECBAgQIECAAAECBAgQIECAAAECBAgQIECAQCMK/HOSoUm+0Fq4VVddNcccc0yGDBmSbt26NWJ+mQgQKLDA/PnzM378+Jx//vl55ZVXFtXk2STjkvxrgauKToAAAQIECBAgQIAAAQIECBAgQIAAAQIECBAgQIAAAQIECBAgQIAAAQIEukTAwLQuYXYJAQIECBAgQIAAAQIECBAgQKBdAh9U7fZ3Ou3itJkAAQIECBAgQIAAAQIESiZwTJITkqzZWu8VV1wxgwcPztFHH53PfOYzJaNRlwCBjhZ47bXXcsEFF2TChAl54403FnX8i0nOTnJ+R9/vPAIECBAgQIAAAQIECBAgQIAAAQIECBAgQIAAAQIECBAgQIAAAQIECBAg0KwC/uPaZn1ZvQgQIECAAAECBAgQIECAAIFmEjAwrZleUxcCBAgQIECAAAECBAgQqIfAgv9/xPFJjkuyemsBPvnJT+aoo47KkUcemfXWW68eGd1JgECBBZ5++ulcdNFFufDCC/Puu+8uqsncJOcmOSdJ9d/5Fbi96AQIECBAgAABAgQIECBAgAABAgQIECBAgAABAgQIECBAgAABAgQIECBAoPMFDEzrfGM3ECBAgAABAgQIECBAgAABAgTaK2BgWnsF7SdAgAABAgQIECBAgAABAv8jsFSSYz/6rLkolEMOOSSDBg1Kr169uBEgQOBjBWbPnp2JEyfmsssu+7h1LyY576PP+0gJECBAgAABAgQIECBAgAABAgQIECBAgAABAgQIECBAgAABAgQIECBAgACBtgsYmNZ2MzsIECBAgAABAgQIECBAgAABAl0tYGBaV4u7jwABAgQIECBAgAABAgTKIHB0kiFJ1l1U2b59++aII47I17/+9TJ46EiAQBsEfvGLX+Tiiy/O9OnTP27XM0nGJ7mgDUdbSoAAAQIECBAgQIAAAQIECBAgQIAAAQIECBAgQIAAAQIECBAgQIAAAQIECLQiYGCarwUBAgQIECBAgAABAgQIECBAoPEFDExr/DeSkAABAgQIECBAgAABAgSKK/CtJEcl2WxRFb74xS/mO9/5zsLPpz/96eI2lZwAgXYJ/Pd//3d+/OMfL/z87ne/+7izHklyYZKftutCmwkQIECAAAECBAgQIECAAAECBAgQIECAAAECBAgQIECAAAECBAgQIECAAIH/FTAwzZeBAAECBAgQIECAAAECBAgQIND4AgamNf4bSUiAAAECBAgQIECAAAECxRfYP8n3kuy0qCrLLbdcvv3tb+eb3/xmNt988+I31oAAgZoEHn744fzsZz/LT37yk/z5z3/+uD13JPlhkqtrOtgiAgQIECBAgAABAgQIECBAgAABAgQIECBAgAABAgQIECBAgAABAgQIECBAoGYBA9NqprKQAAECBAgQIECAAAECBAgQIFA3AQPT6kbvYgIECBAgQIAAAQIECBAoocCOSY5IcuDHdd91111z+OGH5+CDDy4hkcoEyiFw+eWX55JLLsmtt966uMJXJrk4yZ2LW+j3BAgQIECAAAECBAgQIECAAAECBAgQIECAAAECBAgQIECAAAECBAgQIECAwJIJGJi2ZG52ESBAgAABAgQIECBAgAABAgS6UsDAtK7UdhcBAgQIECBAgAABAgQIEPgfgQ2T/HOS7yb5u0WhrLbaajn00EMzcODAfOlLX2JHgEDBBX77299m8uTJmTRpUl5++eWPa/P/kvwoyb8m+X3Ba4tPgAABAgQIECBAgAABAgQIECBAgAABAgQIECBAgAABAgQIECBAgAABAgQaXsDAtIZ/IgEJECBAgAABAgQIECBAgAABAjEwzZeAAAECBAgQIECAAAECBAjUT2D5JN9O8p0kX/64GH379s2AAQPSv3//LL300vVL7GYCBNok8N5772Xq1KmZMmVKpk+fvri9v0ny4yQ/SfLW4hb7PQECBAgQIECAAAECBAgQIECAAAECBAgQIECAAAECBAgQIECAAAECBAgQINAxAgamdYyjUwgQIECAAAECBAgQIECAAAECnSlgYFpn6jqbAAECBAgQIECAAAECBAjULrBXkm8m+frHbVlhhRVy8MEHL/z07t279tOtJECgSwVmzpyZyy+/fOHnzTffXNzdv0jysyQ3LG6h3xMgQIAAAQIECBAgQIAAAQIECBAgQIAAAQIECBAgQIAAAQIECBAgQIAAAQIdL2BgWsebOpEAAQIECBAgQIAAAQIECBAg0NECBqZ1tKjzCBAgQIAAAQIECBAgQIBA+wS+kOTwJIcm6fFxR2288cY56KCDcuCBB2b99ddv3612EyDQboGnnnoqV155Za644oo8/vjjiztvTpJJSS5J8uziFvs9AQIECBAgQIAAAQIECBAgQIAAAQIECBAgQIAAAQIECBAgQIAAAQIECBAg0HkCBqZ1nq2TCRAgQIAAAQIECBAgQIAAAQIdJWBgWkdJOocAAQIECBAgQIAAAQIECHS8wP4fDlIamKTf4o7ecccdc8ABB2T//ffPKqussrjlfk+AQAcJvPrqq7n66qtz1VVX5c4776zl1GlJJie5upbF1hAgQIAAAQIECBAgQIAAAQIECBAgQIAAAQIECBAgQIAAAQIECBAgQIAAAQKdL2BgWucbu4EAAQIECBAgQIAAAQIECBAgQIAAAQIECBAgQIAAAQIECBBofoHPJxmQpH+SDRdXd++9987Xv/71hZ/u3bsvbrnfEyDQRoF58+blF7/4xcLP9ddfX8vu3yeZmmRKkj/UssEaAgQIECBAgAABAgQIECBAgAABAgQIECBAgAABAgQIECBAgAABAgQIECBAoOsEDEzrOms3ESBAgAABAgQIECBAgAABAgQIECBAgAABAgQIECBAgAABAuUQ2DXJNz76dFtc5X333Tf77bdfFvy50korLW653xMgsAiBP/3pT7n22mtzzTXXLPyzhp/5Hw44/PlHn1trWG8JAQIECBAgQIAAAQIECBAgQIAAAQIECBAgQIAAAQIECBAgQIAAAQIECBAgUCcBA9PqBO9aAgQIECBAgAABAgQIECBAgAABAgQIECBAgAABAgQIECBAoOkFlk1yUJJ/SrJXLW2/+tWvpl+/fgs/a665Zi1brCFQaoEXX3wx06ZNW/j51a9+VavFDUn+LckVSd6udZN1BAgQIECAAAECBAgQIECAAAECBAgQIECAAAECBAgQIECAAAECBAgQIECAQP0EDEyrn72bCRAgQIAAAQIECBAgQIAAAQIECBAgQIAAAQIECBAgQIAAgfIIrJHkgCT7J9m+ltrbb7999tprrywYovaVr3ylli3WECiFwK9//euFw9FuuOGGzJo1q9bOCxZeneSqJC/Vusk6AgQIECBAgAABAgQIECBAgAABAgQIECBAgAABAgQIECBAgAABAgQIECBAoDEEDExrjHeQggABAgQIECBAgAABAgQIECBAgAABAgQIECBAgAABAgQIECiPwPpJ/jHJ15JsU0vtDTbYIHvsscfCz+67756lllqqlm3WEGgKgffffz8333xzbrrppoWfJ598stZe9yX5ZZJ/T/JUrZusI0CAAAECBAgQIECAAAECBAgQIECAAAECBAgQIECAAAECBAgQIECAAAECBBpPwMC0xnsTiQgQIECAAAECBAgQIECAAAECBAgQIECAAAECBAgQIECAAIHyCGyUZL8k+ybpWUvt5ZZbLrvttlv69u2bXXfdNRtttOAIPwSaS+CJJ57IrbfemunTp+eWW27Jn//851oL3pvk2iTXJHmi1k3WESBAgAABAgQIECBAgAABAgQIECBAgAABAgQIECBAgAABAgQIECBAgAABAo0tYGBaY7+PdAQIECBAgAABAgQIECBAgAABAgQIECBAgAABAgQIECBAgEB5BNZN0u+jz8611l5//fWzyy67ZKeddsrOO++cz3zmM7VutY5Awwi89tprueOOO3L77bfntttuy1NPPdWWbLcnmfZgDE/1AAAgAElEQVTR55m2bLSWAAECBAgQIECAAAECBAgQIECAAAECBAgQIECAAAECBAgQIECAAAECBAgQKIaAgWnFeCcpCRAgQIAAAQIECBAgQIAAAQIECBAgQIAAAQIECBAgQIAAgXIJfDbJXkm+mmTPJJ+utf5WW22VHXfcMX369MkOO+yQFVZYodat1hHoMoE333wzd911V2bMmJE777wzDzzwQFvu/u8kNyb5VZIbkvyxLZutJUCAAAECBAgQIECAAAECBAgQIECAAAECBAgQIECAAAECBAgQIECAAAECBIonYGBa8d5MYgIECBAgQIAAAQIECBAgQIAAAQIECBAgQIAAAQIECBAgQKB8Arsn2SPJgj+/2Jb622yzTbbffvuFn+222y6rrLJKW7ZbS6BDBF599dXcfffdmTVr1sLPfffd19Zzf5fk5iQ3ffRnW/dbT4AAAQIECBAgQIAAAQIECBAgQIAAAQIECBAgQIAAAQIECBAgQIAAAQIECBRYwMC0Aj+e6AQIECBAgAABAgQIECBAgAABAgQIECBAgAABAgQIECBAgEApBTZM0jfJrh99/q4tChtvvHF69eqVnj17Lvws+N9+CHS0wOOPP55777134Wf27NlZ8L/b+PP/ktz60Wd6kt+3cb/lBAgQIECAAAECBAgQIECAAAECBAgQIECAAAECBAgQIECAAAECBAgQIECAQBMJGJjWRI+pCgECBAgQIECAAAECBAgQIECAAAECBAgQIECAAAECBAgQIFBKgZ2S7JxkwZ/btVVg5ZVXzjbbbJOtt9564WerrbbK6quv3tZjrC+xwNy5c/PAAw/k/vvvX/i577778vrrry+JyN1J7khy+0d/LskZ9hAgQIAAAQIECBAgQIAAAQIECBAgQIAAAQIECBAgQIAAAQIECBAgQIAAAQJNKGBgWhM+qkoECBAgQIAAAQIECBAgQIAAAQIECBAgQIAAAQIECBAgQIBAaQVWSLLjhwOndvhw4FSfJFsticQ666yTLbbYYuFns802y+abb54111xzSY6yp8kEXnzxxTz88MN55JFH8tBDDy38PPfcc0va8oEPB/3N+HDg310ffm/vTPLmkh5kHwECBAgQIECAAAECBAgQIECAAAECBAgQIECAAAECBAgQIECAAAECBAgQINDcAgamNff7akeAAAECBAgQIECAAAECBAg0h8AHVTX8nU5zvKsWBAgQIECAAAECBAgQIECgKwRWSrL9R5/tkmybZIn+bmG11f4/e3ceo1dd/wv80xla6WJLi4W2P1r8UblQBK5eBDQqO6RBiikIEtmMRZYEEJDQKmWTAGUnsos1yBKQJSTIUooJAi5g8coFoXChCK1atC1F7GZLOzffc59pptNZnumcZ/qc57ye5JPIzDnf8/m8Pqf+Mem8Oyp23333rHbbbbfYddddsxowYEBfzOEZfSywevXq+POf/5zVq6++Gq+88kpW77///qZ2kn7G9buI+G1E/KZSSzf1MPcRIECAAAECBAgQIECAAAECBAgQIECAAAECBAgQIECAAAECBAgQIECAAAEC5RLYpL8AWy4i0xIgQIAAAQIECBAgQIAAAQIENruAwLTNvgINECBAgAABAgQIECBAgACBhhFI6WZfqtTeEfHFiBjVm+l23nnn2GWXXWLChAlZpf/eaaedYsiQIb051r19JLBs2bJ4880344033oi5c+dm9frrr2f/3ctPSlZ7ISJejIjfV2p1L890OwECBAgQIECAAAECBAgQIECAAAECBAgQIECAAAECBAgQIECAAAECBAgQIFBSAYFpJV28sQkQIECAAAECBAgQIECAAIFCCQhMK9S6NEuAAAECBAgQIECAAAECBAon8JmI2LNSX4iIVAN7O8XYsWNjxx13zOozn/lMjB8/PqsddthBmFpvcXt4fwpFe+edd2LevHlZvf322/HWW29ltWDBgh6e1uHlKyPipUrNiYhUb+dxsDMIECBAgAABAgQIECBAgAABAgQIECBAgAABAgQIECBAgAABAgQIECBAgAABAklAYJr3gAABAgQIECBAgAABAgQIECBQ/wIC0+p/RzokQIAAAQIECBAgQIAAAQKNJrB7RPyviPh8pf5nRAzNa8htt902Pv3pT2c1bty42H777SMFrKXabrvtYuTIkXk9qhTnLFq0KP76179m4Wep3nvvvZg/f368++67Wf3jH//I0+GjiPg/EfGnSv3viHglzwc4iwABAgQIECBAgAABAgQIECBAgAABAgQIECBAgAABAgQIECBAgAABAgQIECDQXkBgmneCAAECBAgQIECAAAECBAgQIFD/AgLT6n9HOiRAgAABAgQIECBAgAABAmUQ2DEiUpBaql0r9T9qMfiWW24ZY8aMyWr06NExatSorLbZZptIYWspUC3Vpz71qRg2bFgtWtjsZ/7rX/+KxYsXRwpDS5VCz/75z3/G+++/n9XChQvj73//e1arVq2qVb//NyL+XKkUipbqrVo9zLkECBAgQIAAAQIECBAgQIAAAQIECBAgQIAAAQIECBAgQIAAAQIECBAgQIAAgc4EBKZ5NwgQIECAAAECBAgQIECAAAEC9S8gMK3+d6RDAgQIECBAgAABAgQIECBQVoGBEbFLREyo1M4RkWqniGjuC5T+/fvHiBEjsho+fHhWKUSttT75yU9GqiFDhsTgwYOzGjRoUAwcODCrFM72iU98IgYMGJBVOm+LLbbIqrm5OZqamqJfv35ZpU9LS0tW69ati7Vr18bHH3+c1Zo1a2L16tVZ/ec//8lCzFauXJnVihUrYvny5VktW7Ys/v3vf2eVQtFaa+nSpZHqgw8+yCqd10eftRHxZkS8Uam5EZHq9YhY2Uc9eAwBAgQIECBAgAABAgQIECBAgAABAgQIECBAgAABAgQIECBAgAABAgQIECBAoEsBgWleEAIECBAgQIAAAQIECBAgQIBA/QsITKv/HemQAAECBAgQIECAAAECBAgQ2Fhgx4horfER0Vr/HREDgPWpwOqI+EtEzGtTb0VEa/VpMx5GgAABAgQIECBAgAABAgQIECBAgAABAgQIECBAgAABAgQIECBAgAABAgQIEOipgMC0noq5ngABAgQIECBAgAABAgQIECDQ9wIC0/re3BMJECBAgAABAgQIECBAgACB2gqMjYhPR8T2lRoXEelrqf4rIobX9vENd/rSiPhbRCyo1PyIeK9S71a+1nBDG4gAAQIECBAgQIAAAQIECBAgQIAAAQIECBAgQIAAAQIECBAgQIAAAQIECBAoj4DAtPLs2qQECBAgQIAAAQIECBAgQIBAcQUEphV3dzonQIAAAQIECBAgQIAAAQIENk1gSESMiYjRlRoVEam2aVOfiohUn9y0R9T9Xf+OiMWV+mdEtNb7EZFqYaX+HhHL6n4aDRIgQIAAAQIECBAgQIAAAQIECBAgQIAAAQIECBAgQIAAAQIECBAgQIAAAQIEeiEgMK0XeG4lQIAAAQIECBAgQIAAAQIECPSRgMC0PoL2GAIECBAgQIAAAQIECBAgQKCQAp+IiBGVGh4RW1VqWEQMrQSqpVC1FMI2uFKDImJgRGxZqXRGqv6V2iIiUjVHRFNEpL9j0/r3bNLPalKti4i1EfFxpdZERKr/VGpVRKRaGRErImJ5pVK4WQpDS/VRRPwrIj6s1NKI+KBS6RwfAgQIECBAgAABAgQIECBAgAABAgQIECBAgAABAgQIECBAgAABAgQIECBAgACBNn+REwYBAgQIECBAgAABAgQIECBAgED9CghMq9/d6IwAAQIECBAgQIAAAQIECBAgQIAAAQIECBAgQIAAAQIECBAgQIAAAQIECBAgQIAAAQIECBAgQIAAAQIECBAgQKDGAq3/8m2NH+N4AgQIECBAgAABAgQIECBAgACBXggITOsFnlsJECBAgAABAgQIECBAgAABAgQIECBAgAABAgQIECBAgAABAgQIECBAgAABAgQIECBAgAABAgQIECBAgAABAgSKLSAwrdj70z0BAgQIECBAgAABAgQIECBAgAABAgQIECBAgAABAgQIECBAgAABAgQIECBAgAABAgQIECBAgAABAgQIECBAgAABAgQIECBAgAABAgQIECBAgACBhhYQmNbQ6zUcAQIECBAgQIAAAQIECBAgQIAAAQIECBAgQIAAAQIECBAgQIAAAQIECBAgQIAAAQIECBAgQIAAAQIECBAgQIAAAQIECBAgQIAAAQIECBAgQIAAgWILCEwr9v50T4AAAQIECBAgQIAAAQIECBAgQIAAAQIECBAgQIAAAQIECBAgQIAAAQIECBAgQIAAAQIECBAgQIAAAQIECBAgQIAAAQIECBAgQIAAAQIECBAgQKChBQSmNfR6DUeAAAECBAgQIECAAAECBAgQIECAAAECBAgQIECAAAECBAgQIECAAAECBAgQIECAAAECBAgQIECAAAECBAgQIECAAAECBAgQIECAAAECBAgQIECg2AIC04q9P90TIECAAAECBAgQIECAAAECBAgQIECAAAECBAgQIECAAAECBAgQIECAAAECBAgQIECAAAECBAgQIECAAAECBAgQIECAAAECBAgQIECAAAECBAgQaGgBgWkNvV7DESBAgAABAgQIECBAgAABAgQIECBAgAABAgQIECBAgAABAgQIECBAgAABAgQIECBAgAABAgQIECBAgAABAgQIECBAgAABAgQIECBAgAABAgQIECi2gMC0Yu9P9wQIECBAgAABAgQIECBAgAABAgQIECBAgAABAgQIECBAgAABAgQIECBAgAABAgQIECBAgAABAgQIECBAgAABAgQIECBAgAABAgQIECBAgAABAgQaWkBgWkOv13AECBAgQIAAAQIECBAgQIAAAQIECBAgQIAAAQIECBAgQIAAAQIECBAgQIAAAQIECBAgQIAAAQIECBAgQIAAAQIECBAgQIAAAQIECBAgQIAAAQIEii0gMK3Y+9M9AQIECBAgQIAAAQIECBAgQIAAAQIECBAgQIAAAQIECBAgQIAAAQIECBAgQIAAAQIECBAgQIAAAQIECBAgQIAAAQIECBAgQIAAAQIECBAgQIAAgYYWEJjW0Os1HAECBAgQIECAAAECBAgQIECAAAECBAgQIECAAAECBAgQIECAAAECBAgQIECAAAECBAgQIECAAAECBAgQIECAAAECBAgQIECAAAECBAgQIECAAIFiCwhMK/b+dE+AAAECBAgQIECAAAECBAgQIECAAAECBAgQIECAAAECBAgQIECAAAECBAgQIECAAAECBAgQIECAAAECBAgQIECAAAECBAgQIECAAAECBAgQIECgoQUEpjX0eg1HgAABAgQIECBAgAABAgQIECBAgAABAgQIECBAgAABAgQIECBAgAABAgQIECBAgAABAgQIECBAgAABAgQIECBAgAABAgQIECBAgAABAgQIECBAoNgCAtOKvT/dEyBAgAABAgQIECBAgAABAuUQaGk3pp/plGPvpiRAgAABAgQIECBAgAABAgQIECBAgAABAgQIECBAgAABAgQIECBAgAABAgQIECBAgAABAgQIECBAgAABAgQIEIgIv1zrNSBAgAABAgQIECBAgAABAgQI1L+AwLT635EOCRAgQIAAAQIECBAgQIAAAQIECBAgQIAAAQIECBAgQIAAAQIECBAgQIAAAQIECBAgQIAAAQIECBAgQIAAAQIEaiQgMK1GsI4lQIAAAQIECBAgQIAAAQIECOQoIDAtR0xHESBAgAABAgQIECBAgAABAgQIECBAgAABAgQIECBAgAABAgQIECBAgAABAgQIECBAgAABAgQIECBAgAABAgQIFEtAYFqx9qVbAgQIECBAgAABAgQIECBAoJwCAtPKuXdTEyBAgAABAgQIECBAgAABAgQIECBAgAABAgQIECBAgAABAgQIECBAgAABAgQIECBAgAABAgQIECBAgAABAgQIRITANK8BAQIECBAgQIAAAQIECBAgQKD+BQSm1f+OdEiAAAECBAgQIECAAAECBAgQIECAAAECBAgQIECAAAECBAgQIECAAAECBAgQIECAAAECBAgQIECAAAECBAgQIFAjAYFpNYJ1LAECBAgQIECAAAECBAgQIEAgRwGBaTliOooAAQIECBAgQIAAAQIECBAgQIAAAQIECBAgQIAAAQIECBAgQIAAAQIECBAgQIAAAQIECBAgQIAAAQIECBAgQKBYAgLTirUv3RIgQIAAAQIECBAgQIAAAQLlFBCYVs69m5oAAQIECBAgQIAAAQIECBAgQIAAAQIECBAgQIAAAQIECBAgQIAAAQIECBAgQIAAAQIECBAgQIAAAQIECBAgQCAiBKZ5DQgQIECAAAECBAgQIECAAAEC9S8gMK3+d6RDAgQIECBAgAABAgQIECBAgAABAgQIECBAgAABAgQIECBAgAABAgQIECBAgAABAgQIECBAgAABAgQIECBAgACBGgkITKsRrGMJECBAgAABAgQIECBAgAABAjkKCEzLEdNRBAgQIECAAAECBAgQIECAAAECBAgQIECAAAECBAgQIECAAAECBAgQIECAAAECBAgQIECAAAECBAgQIECAAAECxRIQmFasfemWAAECBAgQIECAAAECBAgQKKeAwLRy7t3UBAgQIECAAAECBAgQIECAAAECBAgQIECAAAECBAgQIECAAAECBAgQIECAAAECBAgQIECAAAECBAgQIECAAAECESEwzWtAgAABAgQIECBAgAABAgQIEKh/AYFp9b8jHRIgQIAAAQIECBAgQIAAAQIECBAgQIAAAQIECBAgQIAAAQIECBAgQIAAAQIECBAgQIAAAQIECBAgQIAAAQIECNRIQGBajWAdS4AAAQIECBAgQIAAAQIECBDIUUBgWo6YjiJAgAABAgQIECBAgAABAgQIECBAgAABAgQIECBAgAABAgQIECBAgAABAgQIECBAgAABAgQIECBAgAABAgQIECiWgMC0Yu1LtwQIECBAgAABAgQIECBAgAABAgQIECBAgAABAgQIECBAgAABAgQIECBAgAABAgQIECBAgAABAgQIECBAgAABAgQIECBAgAABAgQIECBAgAABAgRKJSAwrVTrNiwBAgQIECBAgAABAgQIECBAgAABAgQIECBAgAABAgQIECBAgAABAgQIECBAgAABAgQIECBAgAABAgQIECBAgAABAgQIECBAgAABAgQIECBAgACBYgkITCvWvnRLgAABAgQIECBAgAABAgQIECBAgAABAgQIECBAgAABAgQIECBAgAABAgQIECBAgAABAgQIECBAgAABAgQIECBAgAABAgQIECBAgAABAgQIECBAoFQCAtNKtW7DEiBAgAABAgQIECBAgAABAgQIECBAgAABAgQIECBAgAABAgQIECBAgAABAgQIECBAgAABAgQIECBAgAABAgQIECBAgAABAgQIECBAgAABAgQIECiWgMC0Yu1LtwQIECBAgAABAgQIECBAgAABAgQIECBAgAABAgQIECBAgAABAgQIECBAgAABAgQIECBAgAABAgQIECBAgAABAgQIECBAgAABAgQIECBAgAABAgRKJSAwrVTrNiwBAgQIECBAgAABAgQIECBAgAABAgQIECBAgAABAgQIECBAgAABAgQIECBAgAABAgQIECBAgAABAgQIECBAgAABAgQIECBAgAABAgQIECBAgACBYgkITCvWvnRLgAABAgQIECBAgAABAgQIECBAgAABAgQIECBAgAABAgQIECBAgAABAgQIECBAgAABAgQIECBAgAABAgQIECBAgAABAgQIECBAgAABAgQIECBAoFQCAtNKtW7DEiBAgAABAgQIECBAgAABAgQIECBAgAABAgQIECBAgAABAgQIECBAgAABAgQIECBAgAABAgQIECBAgAABAgQIECBAgAABAgQIECBAgAABAgQIECiWgMC0Yu1LtwQIECBAgAABAgQIECBAgAABAgQIECBAgAABAgQIECBAgAABAgQIECBAgAABAgQIECBAgAABAgQIECBAgAABAgQIECBAgAABAgQIECBAgAABAgRKJSAwrVTrNiwBAgQIECBAgAABAgQIECBAgAABAgQIECBAgAABAgQIECBAgAABAgQIECBAgAABAgQIECBAgAABAgQIECBAgAABAgQIECBAgAABAgQIECBAgACBYgkITCvWvnRLgAABAgQIECBAgAABAgQIECBAgAABAgQIECBAgAABAgQIECBAgAABAgQIECBAgAABAgQIECBAgAABAgQIECBAgAABAgQIECBAgAABAgQIECBAoFQCAtNKtW7DEiBAgAABAgQIECBAgAABAgQIECBAgAABAgQIECBAgAABAgQIECBAgAABAgQIECBAgAABAgQIECBAgAABAgQIECBAgAABAgQIECBAgAABAgQIECiWgMC0Yu1LtwQIECBAgAABAgQIECBAgEA5BVraje1nOuV8D0xNgAABAgQIECBAgAABAgQIECBAgAABAgQIECBAgAABAgQIECBAgAABAgQIECBAgAABAgQIECBAgAABAgQIECilgF+uLeXaDU2AAAECBAgQIECAAAECBAgUTEBgWsEWpl0CBAgQIECAAAECBAgQIECAAAECBAgQIECAAAECBAgQIECAAAECBAgQIECAAAECBAgQIECAAAECBAgQIECAAIH8BASm5WfpJAIECBAgQIAAAQIECBAgQIBArQQEptVK1rkECBAgQIAAAQIECBAgQIAAAQIECBAgQIAAAQIECBAgQIAAAQIECBAgQIAAAQIECBAgQIAAAQIECBAgQIAAAQJ1LyAwre5XpEECBAgQIECAAAECBAgQIECAQAhM8xIQIECAAAECBAgQIECAAAECBAgQIECAAAECBAgQIECAAAECBAgQIECAAAECBAgQIECAAAECBAgQIECAAAECBAiUVkBgWmlXb3ACBAgQIECAAAECBAgQIECgQAIC0wq0LK0SIECAAAECBAgQIECAAAECBAgQIECAAAECBAgQIECAAAECBAgQIECAAAECBAgQIECAAAECBAgQIECAAAECBAjkKyAwLV9PpxEgQIAAAQIECBAgQIAAAQIEaiEgMK0Wqs4kQIAAAQIECBAgQIAAAQIECBAgQIAAAQIECBAgQIAAAQIECBAgQIAAAQIECBAgQIAAAQIECBAgQIAAAQIECBAohIDAtEKsSZMECBAgQIAAAQIECBAgQIBAyQUEppX8BTA+AQIECBAgQIAAAQIECBAgQIAAAQIECBAgQIAAAQIECBAgQIAAAQIECBAgQIAAAQIECBAgQIAAAQIECBAgQKDMAgLTyrx9sxMgQIAAAQIECBAgQIAAAQJFERCYVpRN6ZMAAQIECBAgQIAAAQIECBAgQIAAAQIECBAgQIAAAQIECBAgQIAAAQIECBAgQIAAAQIECBAgQIAAAQIECBAgQCB3AYFpuZM6kAABAgQIECBAgAABAgQIECCQu4DAtNxJHUiAAAECBAgQIECAAAECBAgQIECAAAECBAgQIECAAAECBAgQIECAAAECBAgQIECAAAECBAgQIECAAAECBAgQIFAUAYFpRdmUPgkQIECAAAECBAgQIECAAIEyCwhMK/P2zU6AAAECBAgQIECAAAECBAgQIECAAAECBAgQIECAAAECBAgQIECAAAECBAgQIECAAAECBAgQIECAAAECBAgQKLmAwLSSvwDGJ0CAAAECBAgQIECAAAECBAohIDCtEGvSJAECBAgQIECAAAECBAgQIECAAAECBAgQIECAAAECBAgQIECAAAECBAgQIECAAAECBAgQIECAAAECBAgQIECAQC0EBKbVQtWZBAgQIECAAAECBAgQIECAAIF8BQSm5evpNAIECBAgQIAAAQIECBAgQIAAAQIECBAgQIAAAQIECBAgQIAAAQIECBAgQIAAAQIECBAgQIAAAQIECBAgQIAAgQIJCEwr0LK0SoAAAQIECBAgQIAAAQIECBAgQIAAAQIECBAgQIAAAQIECBAgQIAAAQIECBAgQIAAAQIECBAgQIAAAQIECBAgQIAAAQIECBAgQIAAAQIECBAgQKBsAgLTyrZx8xIgQIAAAQIECBAgQIAAAQIECBAgQIAAAQIECBAgQIAAAQIECBAgQIAAAQIECBAgQIAAAQIECBAgQIAAAQIECBAgQIAAAQIECBAgQIAAAQIECBAokIDAtAItS6sECBAgQIAAAQIECBAgQIAAAQIECBAgQIAAAQIECBAgQIAAAQIECBAgQIAAAQIECBAgQIAAAQIECBAgQIAAAQIECBAgQIAAAQIECBAgQIAAAQIEyiYgMK1sGzcvAQIECBAgQIAAAQIECBAgQIAAAQIECBAgQIAAAQIECBAgQIAAAQIECBAgQIAAAQIECBAgQIAAAQIECBAgQIAAAQIECBAgQIAAAQIECBAgQIAAgQIJCEwr0LK0SoAAAQIECBAgQIAAAQIECBAgQIAAAQIECBAgQIAAAQIECBAgQIAAAQIECBAgQIAAAQIECBAgQIAAAQIECBAgQIAAAQIECBAgQIAAAQIECBAgQKBsAgLTyrZx8xIgQIAAAQIECBAgQIAAAQIECBAgQIAAAQIECBAgQIAAAQIECBAgQIAAAQIECBAgQIAAAQIECBAgQIAAAQIECBAgQIAAAQIECBAgQIAAAQIECBAokIDAtAItS6sECBAgQIAAAQIECBAgQIAAAQIECBAgQIAAAQIECBAgQIAAAQIECBAgQIAAAQIECBAgQIAAAQIECBAgQIAAAQIECBAgQIAAAQIECBAgQIAAAQIEyiYgMK1sGzcvAQIECBAgQIAAAQIECBAgQIAAAQIECBAgQIAAAQIECBAgQIAAAQIECBAgQIAAAQIECBAgQIAAAQIECBAgQIAAASOsJtMAACAASURBVAIECBAgQIAAAQIECBAgQIAAgQIJCEwr0LK0SoAAAQIECBAgQIAAAQIECBAgQIAAAQIECBAgQIAAAQIECBAgQIAAAQIECBAgQIAAAQIECBAgQIAAAQIECBAgQIAAAQIECBAgQIAAAQIECBAgQKBsAgLTyrZx8xIgQIAAAQIECBAgQIAAAQIECBAgQIAAAQIECBAgQIAAAQIECBAgQIAAAQIECBAgQIAAAQIECBAgQIAAAQIECBAgQIAAAQIECBAgQIAAAQIECBAokIDAtAItS6sECBAgQIAAAQIECBAgQIAAAQIECBAgQIAAAQIECBAgQIAAAQIECBAgQIAAAQIECBAgQIAAAQIECBAgQIAAAQIECBAgQIAAAQIECBAgQIAAAQIEyiYgMK1sGzcvAQIECBAgQIAAAQIECBAgQIAAAQIECBAgQIAAAQIECBAgQIAAAQIECBAgQIAAAQIECBAgQIAAAQIECBAgQIAAAQIECBAgQIAAAQIECBAgQIAAgQIJCEwr0LK0SoAAAQIECBAgQIAAAQIECJRWoKXd5H6mU9pXweAECBAgQIAAAQIECBAgQIAAAQIECBAgQIAAAQIECBAgQIAAAQIECBAgQIAAAQIECBAgQIAAAQIECBAgQIAAgfIJ+OXa8u3cxAQIECBAgAABAgQIECBAgEDxBASmFW9nOiZAgAABAgQIECBAgAABAgQIECBAgAABAgQIECBAgAABAgQIECBAgAABAgQIECBAgAABAgQIECBAgAABAgQIEMhJQGBaTpCOIUCAAAECBAgQIECAAAECBAjUUEBgWg1xHU2AAAECBAgQIECAAAECBAgQIECAAAECBAgQIECAAAECBAgQIECAAAECBAgQIECAAAECBAgQIECAAAECBAgQIFDfAgLT6ns/uiNAgAABAgQIECBAgAABAgQIJAGBad4DAgQIECBAgAABAgQIECBAgAABAgQIECBAgAABAgQIECBAgAABAgQIECBAgAABAgQIECBAgAABAgQIECBAgACB0goITCvt6g1OgAABAgQIECBAgAABAgQIFEhAYFqBlqVVAgQIECBAgAABAgQIECBAgAABAgQIECBAgAABAgQIECBAgAABAgQIECBAgAABAgQIECBAgAABAgQIECBAgACBfAUEpuXr6TQCBAgQIECAAAECBAgQIECAQC0EBKbVQtWZBAgQIECAAAECBAgQIECAAAECBAgQIECAAAECBAgQIECAAAECBAgQIECAAAECBAgQIECAAAECBAgQIECAAAEChRAQmFaINWmSAAECBAgQIECAAAECBAgQKLmAwLSSvwDGJ0CAAAECBAgQIECAAAECBAgQIECAAAECBAgQIECAAAECBAgQIECAAAECBAgQIECAAAECBAgQIECAAAECBAiUWUBgWpm3b3YCBAgQIECAAAECBAgQIECgKAIC04qyKX0SIECAAAECBAgQIECAAAECBAgQIECAAAECBAgQIECAAAECBAgQIECAAAECBAgQIECAAAECBAgQIECAAAECBAjkLiAwLXdSBxIgQIAAAQIECBAgQIAAAQIEchcQmJY7qQMJECBAgAABAgQIECBAgAABAgQIECBAgAABAgQIECBAgAABAgQIECBAgAABAgQIECBAgAABAgQIECBAgAABAgSKIiAwrSib0icBAgQIECBAgAABAgQIECBQZgGBaWXevtkJECBAgAABAgQIECBAgAABAgQIECBAgAABAgQIECBAgAABAgQIECBAgAABAgQIECBAgAABAgQIECBAgAABAiUXEJhW8hfA+AQIECBAgAABAgQIECBAgEAhBASmFWJNmiRAgAABAgQIECBAgAABAgQIECBAgAABAgQIECBAgAABAgQIECBAgAABAgQIECBAgAABAgQIECBAgAABAgQIEKiFgMC0Wqg6kwABAgQIECBAgAABAgQIECCQr4DAtHw9nUaAAAECBAgQIECAAAECBAgQIECAAAECBAgQIECAAAECBAgQIECAAAECBAgQIECAAAECBAgQIECAAAECBAgQIFAgAYFpBVqWVgkQIECAAAECBAgQIECAAAECBAgQIECAAAECBAgQIECAAAECBAgQIECAAAECBAgQIECAAAECBAgQIECAAAECBAgQIECAAAECBAgQIECAAAECBAiUTUBgWtk2bl4CBAgQIECAAAECBAgQIECAAAECBAgQIECAAAECBAgQIECAAAECBAgQIECAAAECBAgQIECAAAECBAgQIECAAAECBAgQIECAAAECBAgQIECAAAECBRIQmFagZWmVAAECBAgQIECAAAECBAgQIECAAAECBAgQIECAAAECBAgQIECAAAECBAgQIECAAAECBAgQIECAAAECBAgQIECAAAECBAgQIECAAAECBAgQIECAQNkEBKaVbePmJUCAAAECBAgQIECAAAECBAgQIECAAAECBAgQIECAAAECBAgQIECAAAECBAgQIECAAAECBAgQIECAAAECBAgQIECAAAECBAgQIECAAAECBAgQIFAgAYFpBVqWVgkQIECAAAECBAgQIECAAAECBAgQIECAAAECBAgQIECAAAECBAgQIECAAAECBAgQIECAAAECBAgQIECAAAECBAgQIECAAAECBAgQIECAAAECBAiUTUBgWtk2bl4CBAgQIECAAAECBAgQIECAAAECBAgQIECAAAECBAgQIECAAAECBAgQIECAAAECBAgQIECAAAECBAgQIECAAAECBAgQIECAAAECBAgQIECAAAECBRIQmFagZWmVAAECBAgQIECAAAECBAgQIECAAAECBAgQIECAAAECBAgQIECAAAECBAgQIECAAAECBAgQIECAAAECBAgQIECAAAECBAgQIECAAAECBAgQIECAQNkEBKaVbePmJUCAAAECBAgQIECAAAECBAgQIECAAAECBAgQIECAAAECBAgQIECAAAECBAgQIECAAAECBAgQIECAAAECBAgQIECAAAECBAgQIECAAAECBAgQIFAgAYFpBVqWVgkQIECAAAECBAgQIECAAAECBAgQIECAAAECBAgQIECAAAECBAgQIECAAAECBAgQIECAAAECBAgQIECAAAECBAgQIECAAAECBAgQIECAAAECBAiUTUBgWtk2bl4CBAgQIECAAAECBAgQIECAAAECBAgQIECAAAECBAgQIECAAAECBAgQIECAAAECBAgQIECAAAECBAgQIECAAAECBAgQIECAAAECBAgQIECAAAECBRIQmFagZWmVAAECBAgQIECAAAECBAgQIECAAAECBAgQIECAAAECBAgQIECAAAECBAgQIECAAAECBAgQIECAAAECBAgQIECAAAECBAgQIECAAAECBAgQIECAQNkEBKaVbePmJUCAAAECBAgQIECAAAECBAgQIECAAAECBAgQIECAAAECBAgQIECAAAECBAgQIECAAAECBAgQIECAAAECBAgQIECAAAECBAgQIECAAAECBAgQIFAgAYFpBVqWVgkQIECAAAECBAgQIECAAIHSCrS0m9zPdEr7KhicAAECBAgQIECAAAECBAgQIECAAAECBAgQIECAAAECBAgQIECAAAECBAgQIECAAAECBAgQIECAAAECBAgQIFA+Ab9cW76dm5gAAQIECBAgQIAAAQIECBAonoDAtOLtTMcECBAgQIAAAQIECBAgQIAAAQIECBAgQIAAAQIECBAgQIAAAQIECBAgQIAAAQIECBAgQIAAAQIECBAgQIAAAQI5CQhMywnSMQQIECBAgAABAgQIECBAgACBGgoITKshrqMJECBAgAABAgQIECBAgAABAgQIECBAgAABAgQIECBAgAABAgQIECBAgAABAgQIECBAgAABAgQIECBAgAABAgTqW0BgWn3vR3cECBAgQIAAAQIECBAgQIAAgSQgMM17QIAAAQIECBAgQIAAAQIECBAgQIAAAQIECBAgQIAAAQIECBAgQIAAAQIECBAgQIAAAQIECBAgQIAAAQIECBAgUFoBgWmlXb3BCRAgQIAAAQIECBAgQIAAgQIJCEwr0LK0SoAAAQIECBAgQIAAAQIECBAgQIAAAQIECBAgQIAAAQIECBAgQIAAAQIECBAgQIAAAQIECBAgQIAAAQIECBAgkK+AwLR8PZ1GgAABAgQIECBAgAABAgQIEKiFgMC0Wqg6kwABAgQIECBAgAABAgQIECBAgAABAgQIECBAgAABAgQIECBAgAABAgQIECBAgAABAgQIECBAgAABAgQIECBAoBACAtMKsSZNEiBAgAABAgQIECBAgAABAiUXEJhW8hfA+AQIECBAgAABAgQIECBAgAABAgQIECBAgAABAgQIECBAgAABAgQIECBAgAABAgQIECBAgAABAgQIECBAgACBMgsITCvz9s1OgAABAgQIECBAgAABAgQIFEVAYFpRNqVPAgQIECBAgAABAgQIECBAgAABAgQIECBAgAABAgQIECBAgAABAgQIECBAgAABAgQIECBAgAABAgQIECBAgACB3AUEpuVO6kACBAgQIECAAAECBAgQIECAQO4CAtNyJ3UgAQIECBAgQIAAAQIECBAgQIAAAQIECBAgQIAAAQIECBAgQIAAAQIECBAgQIAAAQIECBAgQIAAAQIECBAgQIBAUQQEphVlU/okQIAAAQIECBAgQIAAAQIEyiwgMK3M2zc7AQIECBAgQIAAAQIECBAgQIAAAQIECBAgQIAAAQIECBAgQIAAAQIECBAgQIAAAQIECBAgQIAAAQIECBAgQKDkAgLTSv4CGJ8AAQIECBAgQIAAAQIECBAohIDAtEKsSZMECBAgQIAAAQIECBAgQIAAAQIECBAgQIAAAQIECBAgQIAAAQIECBAgQIAAAQIECBAgQIAAAQIECBAgQIAAAQK1EBCYVgtVZxIgQIAAAQIECBAgQIAAAQIE8hUQmJavp9MIECBAgAABAgQIECBAgAABAgQIECBAgAABAgQIECBAgAABAgQIECBAgAABAgQIECBAgAABAgQIECBAgAABAgQKJCAwrUDL0ioBAgQIECBAgAABAgQIECBAgAABAgQIECBAgAABAgQIECBAgAABAgQIECBAgAABAgQIECBAgAABAgQIECBAgAABAgQIECBAgAABAgQIECBAgACBsgkITCvbxs1LgAABAgQIECBAgAABAgQIECBAgAABAgQIECBAgAABAgQIECBAgAABAgQIECBAgAABAgQIECBAgAABAgQIECBAgAABAgQIECBAgAABAgQIECBAoEACAtMKtCytEiBAgAABAgQIECBAgAABAgQIECBAgAABAgQIECBAgAABAgQIECBAgAABAgQIECBAgAABAgQIECBAgAABAgQIECBAgAABAgQIECBAgAABAgQIECibgMC0sm3cvAQIECBAgAABAgQIECBAgAABAgQIECBAgAABAgQIECBAgAABAgQIECBAgAABAgQIECBAgAABAgQIECBAgAABAgQIECBAgAABAgQIECBAgAABAgQKJCAwrUDL0ioBAgQIECBAgAABAgQIECBAgAABAgQIECBAgAABAgQIECBAgAABAgQIECBAgAABAgQIECBAgAABAgQIECBAgAABAgQIECBAgAABAgQIECBAgACBsgkITCvbxs1LgAABAgQIECBAgAABAgQIECBAgAABAgQIECBAgAABAgQIECBAgAABAgQIECBAgAABAgQIECBAgAABAgQIECBAgAABAgQIECBAgAABAgQIECBAoEACAtMKtCytEiBAgAABAgQIECBAgAABAgQIECBAgAABAgQIECBAgAABAgQIECBAgAABAgQIECBAgAABAgQIECBAgAABAgQIECBAgAABAgQIECBAgAABAgQIECibgMC0sm3cvAQIECBAgAABAgQIECBAgAABAgQIECBAgAABAgQIECBAgAABAgQIECBAgAABAgQIECBAgAABAgQIECBAgAABAgQIECBAgAABAgQIECBAgAABAgQKJCAwrUDL0ioBAgQIECBAgAABAgQIECBAgAABAgQIECBAgAABAgQIECBAgAABAgQIECBAgAABAgQIECBAgAABAgQIECBAgAABAgQIECBAgAABAgQIECBAgACBsgkITCvbxs1LgAABAgQIECBAgAABAgQIECBAgAABAgQIECBAgAABAgQIECBAgAABAgQIECBAgAABAgQIECBAgAABAgQIECBAgAABAgQIECBAgAABAgQIECBAoEACAtMKtCytEiBAgAABAgQIECBAgAABAgQIECBAgAABAgQIECBAgAABAgQIECBAgAABAgQIECBAgAABAgQIECBAgAABAgQIECBAgAABAgQIECBAgAABAgQIECibgMC0sm3cvAQIECBAgAABAgQIECBAgAABAgQIECBAgAABAgQIECBAgAABAgQIECBAgAABAgQIECBAgAABAgQIECBAgAABAgQIECBAgAABAgQIECBAgAABAgQKJCAwrUDL0ioBAgQIECBAgAABAgQIECBQWoGWdpP7mU5pXwWDEyBAgAABAgQIECBAgAABAgQIECBAgAABAgQIECBAgAABAgQIECBAgAABAgQIECBAgAABAgQIECBAgAABAgTKJ+CXa8u3cxMTIECAAAECBAgQIECAAAECxRMQmFa8nemYAAECBAgQIECAAAECBAgQIECAAAECBAgQIECAAAECBAgQIECAAAECBAgQIECAAAECBAgQIECAAAECBAgQIEAgJwGBaTlBOoYAAQIECBAgQIAAAQIECBAgUEMBgWk1xHU0AQIECBAgQIAAAQIECBAgQIAAAQIECBAgQIAAAQIECBAgQIAAAQIECBAgQIAAAQIECBAgQIAAAQIECBAgQIBAfQsITKvv/eiOAAECBAgQIECAAAECBAgQIJAEBKZ5DwgQIECAAAECBAgQIECAAAECBAgQIECAAAECBAgQIECAAAECBAgQIECAAAECBAgQIECAAAECBAgQIECAAAECBEorIDCttKs3OAECBAgQIECAAAECBAgQIFAgAYFpBVqWVgkQIECAAAECBAgQIECAAAECBAgQIECAAAECBAgQIECAAAECBAgQIECAAAECBAgQIECAAAECBAgQIECAAAECBPIVEJiWr6fTCBAgQIAAAQIECBAgQIAAAQK1EBCYVgtVZxIgQIAAAQIECBAgQIAAAQIECBAgQIAAAQIECBAgQIAAAQIECBAgQIAAAQIECBAgQIAAAQIECBAgQIAAAQIECBRCQGBaIdakSQIECBAgQIAAAQIECBAgQKDkAgLTSv4CGJ8AAQIECBAgQIAAAQIECBAgQIAAAQIECBAgQIAAAQIECBAgQIAAAQIECBAgQIAAAQIECBAgQIAAAQIECBAgUGYBgWll3r7ZCRAgQIAAAQIECBAgQIAAgaIICEwryqb0SYAAAQIECBAgQIAAAQIECBAgQIAAAQIECBAgQIAAAQIECBAgQIAAAQIECBAgQIAAAQIECBAgQIAAAQIECBAgkLuAwLTcSR1IgAABAgQIECBAgAABAgQIEMhdQGBa7qQOJECAAAECBAgQIECAAAECBAgQIECAAAECBAgQIECAAAECBAgQIECAAAECBAgQIECAAAECBAgQIECAAAECBAgQKIqAwLSibEqfBAgQIECAAAECBAgQIECAQJkFBKaVeftmJ0CAAAECBAgQIECAAAECBAgQIECAAAECBAgQIECAAAECBAgQIECAAAECBAgQIECAAAECBAgQIECAAAECBAiUXEBgWslfAOMTIECAAAECBAgQIECAAAEChRAQmFaINWmSAAECBAgQIECAAAECBAgQIECAAAECBAgQIECAAAECBAgQIECAAAECBAgQIECAAAECBAgQIECAAAECBAgQIECgFgIC02qh6kwCBAgQIECAAAECBAgQIECAQL4CAtPy9XQaAQIECBAgQIAAAQIECBAgQIAAAQIECBAgQIAAAQIECBAgQIAAAQIECBAgQIAAAQIECBAgQIAAAQIECBAgQIBAgQQEphVoWVolQIAAAQIECBAgQIAAAQIECBAgQIAAAQIECBAgQIAAAQIECBAgQIAAAQIECBAgQIAAAQIECBAgQIAAAQIECBAgQIAAAQIECBAgQIAAAQIECBAgUDYBgWll27h5CRAgQIAAAQIECBAgQIAAAQIECBAgQIAAAQIECBAgQIAAAQIECBAgQIAAAQIECBAgQIAAAQIECBAgQIAAAQIECBAgQIAAAQIECBAgQIAAAQIECBRIQGBagZalVQIECBAgQIAAAQIECBAgQIAAAQIECBAgQIAAAQIECBAgQIAAAQIECBAgQIAAAQIECBAgQIAAAQIECBAgQIAAAQIECBAgQIAAAQIECBAgQIAAAQJlExCYVraNm5cAAQIECBAgQIAAAQIECBAgQIAAAQIECBAgQIAAAQIECBAgQIAAAQIECBAgQIAAAQIECBAgQIAAAQIECBAgQIAAAQIECBAgQIAAAQIECBAgQIBAgQQEphVoWVolQIAAAQIECBAgQIAAAQIECBAgQIAAAQIECBAgQIAAAQIECBAgQIAAAQIECBAgQIAAAQIECBAgQIAAAQIECBAgQIAAAQIECBAgQIAAAQIECBAgUDYBgWll27h5CRAgQIAAAQIECBAgQIAAAQIECBAgQIAAAQIECBAgQIAAAQIECBAgQIAAAQIECBAgQIAAAQIECBAgQIAAAQIECBAgQIAAAQIECBAgQIAAAQIECBRIQGBagZalVQIECBAgQIAAAQIECBAgQIAAAQIECBAgQIAAAQIECBAgQIAAAQIECBAgQIAAAQIECBAgQIAAAQIECBAgQIAAAQIECBAgQIAAAQIECBAgQIAAAQJlExCYVraNm5cAAQIECBAgQIAAAQIECBAgQIAAAQIECBAgQIAAAQIECBAgQIAAAQIECBAgQIAAAQIECBAgQIAAAQIECBAgQIAAAQIECBAgQIAAAQIECBAgQIBAgQQEphVoWVolQIAAAQIECBAgQIAAAQIECBAgQIAAAQIECBAgQIAAAQIECBAgQIAAAQIECBAgQIAAAQIECBAgQIAAAQIECBAgQIAAAQIECBAgQIAAAQIECBAgUDYBgWll27h5CRAgQIAAAQIECBAgQIAAAQIECBAgQIAAAQIECBAgQIAAAQIECBAgQIAAAQIECBAgQIAAAQIECBAgQIAAAQIECBAgQIAAAQIECBAgQIAAAQIECBRIQGBagZalVQIECBAgQIAAAQIECBAg0JlAS0tLCx0CBBpDoF+/fn5m1xirNAUBAgQIECBAgAABAgQIECBAgAABAgQIECBAgAABAgQIECBAgAABAgQIECBAgAABAgQIECBAgAABAgQIECCQk4BfvswJ0jEECBAgQIAAAQIECBAgQGBzCghM25z6nk0gXwGBafl6Oo0AAQIECBAgQIAAAQIECBAgQIAAAQIECBAgQIAAAQIECBAgQIAAAQIECBAgQIAAAQIECBAgQIAAAQIECBAovoDAtOLv0AQECBAgQIAAAQIECBAgQCAEpnkJCDSOgMC0xtmlSQgQIECAAAECBAgQIECAAAECBAgQIECAAAECBAgQIECAAAECBAgQIECAAAECBAgQIECAAAECBAgQIECAAIF8BASm5ePoFAIECBAgQIAAAQIECBAgsFkFBKZtVn4PJ5CrgMC0XDkdRoAAAQIECBAgQIAAAQIECBAgQIAAAQIECBAgQIAAAQIECBAgQIAAAQIECBAgQIAAAQIECBAgQIAAAQIECDSAgMC0BliiEQgQIECAAAECBAgQIECAgMA07wCBxhEQmNY4uzQJAQIECBAgQIAAAQIECBAgQIAAAQIECBAgQIAAAQIECBAgQIAAAQIECBAgQIAAAQIECBAgQIAAAQIECBAgkI+AwLR8HJ1CgAABAgQIECBAgAABAgQ2q4DAtM3K7+EEchUQmJYrp8MIECBAgAABAgQIECBAgAABAgQIECBAgAABAgQIECBAgAABAgQIECBAgAABAgQIECBAgAABAgQIECBAgACBBhAQmNYASzQCAQIECBAgQIAAAQIECBAQmOYdINA4AgLTGmeXJiFAgAABAgQIECBAgAABAgQIECBAgAABAgQIECBAgAABAgQIECBAgAABAgQIECBAgAABAgQIECBAgAABAgTyERCYlo+jUwgQIECAAAECBAgQIECAwGYVEJi2Wfk9nECuAgLTcuV0GAECBAgQIECAAAECBAgQIECAAAECBAgQIECAAAECBAgQIECAAAECBAgQIECAAAECBAgQIECAAAECBAgQINAAAgLTGmCJRiBAgAABAgQIECBAgAABAo0cmHbiiSfGXXfdlS150KBB8dxzz8Uee+zRMEtvhPkaYYZ6eqEEptXTNvRCgAABAgQIECBAgAABAgQIECBAgAABAgQIECBAgAABAgQIECBAgAABAgQIECBAgAABAgQIECBAgAABAgQI1IOAwLR62IIeCBAgQIAAAQIECBAgQIBALwUEpvUScDPe3ghhY40ww2Z8BTZ6tMC0etqGXggQIECAAAECBAgQIECAAAECBAgQIECAAAECBAgQIECAAAECBAgQIECAAAECBAgQIECAAAECBAgQIECAAIF6EBCYVg9b0AMBAgQIECBAgAABAgQIEOilgMC0XgJuxtsbIWysEWbYjK/ARo8WmFZP29ALAQIECBAgQIAAAQIECBAgQIAAAQIECBAgQIAAAQIECBAgQIAAAQIECBAgQIAAAQIECBAgQIAAAQIECBAgUA8CAtPqYQt6IECAAAECBAgQIECAAAECvRQQmNZLwM14eyOEjTXCDJvxFdjo0QLT6mkbeiFAgAABAgQIECBAgAABAgQIECBAgAABAgQIECBAgAABAgQIECBAgAABAgQIECBAgAABAgQIECBAxK+3bAAAIABJREFUgAABAgTqQUBgWj1sQQ8ECBAgQIAAAQIECBAgQKCXAo0cmNZLmrq/vRHCxhphhnp6UQSm1dM29EKAAAECBAgQIECAAAECBAgQIECAAAECBAgQIECAAAECBAgQIECAAAECBAgQIECAAAECBAgQIECAAAECBAjUg4DAtHrYgh4IECBAgAABAgQIECBAgEAvBQSm9RJwM97eCGFjjTDDZnwFNnq0wLR62oZeCBAgQIAAAQIECBAgQIAAAQIECBAgQIAAAQIECBAgQIAAAQIECBAgQIAAAQIECBAgQIAAAQIECBAgQIAAgXoQEJhWD1vQAwECBAgQIECAAAECBAgQ6KVALQLTWlpaYu7cuTF9+vQ46aST4tBDD+1llx3fvnz58rj//vtj9uzZMXPmzBgyZEhNnlOvhzZC2Fg9zLBs2bKYMmVKHHLIIXHMMcfE4MGDa7LyP/3pT3H++ednfy723nvvaG5uzv05AtNyJ3UgAQIECBAgQIAAAQIECBAgQIAAAQIECBAgQIAAAQIECBAgQIAAAQIECBAgQIAAAQIECBAgQIAAAQIECBAgUHABgWkFX6D2CRAgQIAAAQIECBAgQIBAEsgzMG3NmjUxa9asuPDCC+Pll1/OgB999NGYNGlSrtgLFiyI66+/Pm666aZIz9x3333jscceE5j23HOxxx575Gpd68PqJTDtsMMOi2effTaampri1FNPjWnTpsXYsWNzHf+Pf/xj7LPPPrFixYoYOXJkXHHFFbkHtAlMy3VlDiNAgAABAgQIECBAgAABAgQIECBAgAABAgQIECBAgAABAgQIECBAgAABAgQIECBAgAABAgQIECBAgAABAgQaQEBgWgMs0QgECBAgQIAAAQIECBAgQCCPwLQlS5bEzJkz47LLLouPPvpoA9S8AtPWrl0bL774Ylx88cXx9NNPb/AMgWkRgwYNiucEpm3SH+hly5ZFa2Ba2wMOPvjg7H3be++9o7m5eZPObntT28C01q/3798/Tj/99Dj77LNzCWgTmNbrNTmAAAECBAgQIECAAAECBAgQIECAAAECBAgQIECAAAECBAgQIECAAAECBAgQIECAAAECBAgQIECAAAECBAgQaDABgWkNtlDjECBAgAABAgQIECBAgEA5BTY1MK2lpSXmzp0bM2bMiLvvvrtTvN4Gpi1fvjwefPDBuOiii2L+/PkdPqezwLQTTzwx7rrrruyezgLF2odYte134cKF2Wz33HNPvPbaa7Fu3brsrDFjxsSkSZPizDPPjAkTJkS/fj37MUmr3e233x6PP/54zJs3b/1cI0eOjAMOOCBOOumk2H///bsM6qpmvvZhYOPGjYsXXnghRo8e3e0L397mhBNOiJ///Ofd3rdmzZqYNWtW3HzzzfGb3/wm0g7TZ/jw4XHIIYdkbq0hZNXM0NEDWwP0fvKTn8QzzzyzwbuRDPfZZ59IZ0+cODFSKFlXn84C01rvSWaXXHJJHHXUUTF48OBu5+/sgo4C09pem0dAm8C0TV6PGwkQIECAAAECBAgQIECAAAECBAgQIECAAAECBAgQIECAAAECBAgQIECAAAECBAgQIECAAAECBAgQIECAAIEGFejZbwI3KIKxCBAgQIAAAQIECBAgQIBA0QV6GpjWGoZ16aWXxpw5czodf88998zC1FKYWXNzc4+ZFixYEDfccEPceuutsXLlyg7vHzhwYJxxxhlx3nnnxdZbb73RNdWEcXUUmJZCtq688sq44IILuu178uTJccstt8SoUaO6vTZd8Oyzz8app54ab7zxRrfXjx8/Pu67775Ilh19qpmvLwPTUhBcCi87+eSTNwiB66j3Aw88MAuimzp1arehdu3vT4ZTpkzp9hnpvqFDh0YKVTv66KO7DLZbsmRJXHXVVXHjjTd2+b6ddtppcdZZZ8XYsWO73V/7C5LPq6++ms2cAuU6+6S9T58+fZMC2gSm9XgtbiBAgAABAgQIECBAgAABAgQIECBAgAABAgQIECBAgAABAgQIECBAgAABAgQIECBAgAABAgQIECBAgAABAgQaXEBgWoMv2HgECBAgQIAAAQIECBAgUA6BagPTPvroo7jtttvimmuuiUWLFnWI09TUlIWBTZs2bZMDpf7whz/ExRdf3GWg1M477xxXXHFFfO1rX4v+/ft3uqhqAsXaB6Y99NBD8dRTT8Udd9xR9Qvw+c9/Put3m2226fSeFJZ13XXXxbnnnlv1uenCNN/9998fRxxxxEb3VTNfXwWmbcp8O+64Y4wYMSJefPHFbLZBgwbFc889F3vssUeHRmvXro1rr702Cxzr6Se9lz/+8Y+7fF/SmSkQ8PHHH48f/OAHXYbapVC99J7utddeXQaxddZnCmhLYYCXX355twFt6Z0ZPXp0VSMLTKuKyUUECBAgQIAAAQIECBAgQIAAAQIECBAgQIAAAQIECBAgQIAAAQIECBAgQIAAAQIECBAgQIAAAQIECBAgQIBAiQQEppVo2UYlQIAAAQIECBAgQIAAgcYV6C4w7c0338xCne65555Yt25dhxDjxo2LSy65JI466qgYPHhwj7FWrlwZDz74YPzoRz+KefPmdXr/8ccfn4WxTZgwoaqQqmoCxdoHpqWwrvS19ElhZd/+9rfj6KOPjs9+9rORwseefvrpuPLKK2P+/Pkb9HnRRRdlAVqdfVLQV/uwtIEDB8bJJ58c3/rWt7KAuXR+ckjnp4C61s9WW22VhbilcK62n2rm66vAtIcffjhzavuODB06NAs3S+/FkCFD4i9/+Uvcfvvtnb5LXQWmpUC2q6++eqOwtPTunXLKKXH44YfH1ltvnRn+7ne/i5tvvjnmzJmzgdd3v/vd7Otdhey13pCeN3fu3Jg+fXo88sgjne51/PjxceGFF2Yzpn329JN3QJvAtJ5uwPUECBAgQIAAAQIECBAgQIAAAQIECBAgQIAAAQIECBAgQIAAAQIECBAgQIAAAQIECBAgQIAAAQIECBAgQIBAowsITGv0DZuPAAECBAgQIECAAAECBEoh0FFg2tq1a+PZZ5/Nwsnah061RTn44IOzkLC99947mpube+y1ZMmSuOqqq+LGG2+MFJrW0SeFbp1//vkxZcqULBCrJ59qAsXaB6a1nn/ggQfGnXfeGdttt91Gj0y9nnHGGTFz5sz139t5553j17/+dWy77bYbXf/aa6/FfvvtF4sXL17/vSOOOCLuuOOOGDFixEbXf/DBB/GNb3wjnnnmmfXfO+yww+KBBx7YIJSrmvn6IjBtwYIFccABB8Tbb7+9vt8UAnfrrbdG2l/7TwoiS/O/8cYbG3yrq8C0559/Pg466KBYvXp1dk9TU1Ncd911cfrpp3f47qXAs9mzZ8cxxxwTH3744fp7UvhZClfrySe9p2nXl1122QZBdm3PSGFpp512WhaKN3r06J4cn13bGtA2Y8aMuPvuuzu9v7uANoFpPaZ3AwECBAgQIECAAAECBAgQIECAAAECBAgQIECAAAECBAgQIECAAAECBAgQIECAAAECBAgQIECAAAECBAgQINDgAgLTGnzBxiNAgAABAgQIECBAgACBcgi0DUxbvnx5/PSnP82CoRYtWtQhQGsw1FlnnRVjx47tMVIKhnr11Vdj6tSpMWvWrE7v33PPPeOCCy6IiRMnRv/+/Xv8nHRDNYFiHQWmpWc/+eSTXQa0tQ8J22KLLbKAs6985Ssb9JrmTeFqN9988/qvH3roofGLX/wihgwZ0ulc7777bqTQtnfeeSe7ZsCAAVkg25e+9KX191QzX18EpqXQvEsuuWR9X6nvhx9+OIYNG9bpfO+9916kwL233npr/TWdBaalgLrJkyfHU089lV3br1+/uPfee7MwtPS/u/q8+OKLWZjbihUrsstSuF86p6veOjtvzZo12Tt74YUXxssvv9zpY9M7e+WVV8Zuu+3WbX8dHVJtQFt6r84777wN3lOBaZv0fxVuIkCAAAECBAgQIECAAAECBAgQIECAAAECBAgQIECAAAECBAgQIECAAAECBAgQIECAAAECBAgQIECAAAECBBpYQGBaAy/XaAQIECBAgAABAgQIECBQHoG2gWltA7jaC4wfPz6mT58eRx11VAwePHiTgToKKGs9rKmpKY477rgsTG3ChAmbFDbVtrFqAsU66ue+++7Lwri6+qQgtO985ztx5513rr/s0UcfjUmTJm1w29/+9rf48pe/HCkgLH222mqreP7552PXXXft1vCmm27KwtZaPzNmzMhsWj/VzFfrwLSlS5fGIYccEi+99FLWVgp2+9WvfhVf/epXu53vnnvuieOPP379dZ0Fpv3+97+P/fbbL1avXp1de9hhh8UDDzwQKbyvu0/7wLoUsDZ79uw46KCDuru10++nM+fOnZuFoqUZ1q1bt9G1nc3Sk4e2BrRdeumlMWfOnA5v3XfffeOxxx5bH74nMK0nwq4lQIAAAQIECBAgQIAAAQIECBAgQIAAAQIECBAgQIAAAQIECBAgQIAAAQIECBAgQIAAAQIECBAgQIAAAQIEyiAgMK0MWzYjAQIECBAgQIAAAQIECDS8QHeBaRMnToyLL7449tprr14HmCXMjgLKRo4cGeeee26ceuqpMXTo0NzMqwkUa9/PqFGj4re//W3ssMMO3faRArOmTZu2/roUnnXsscducN+TTz4Zhx566PqvHXnkkXH//ffHFlts0e35qbcUDjZs2LAsdO2b3/xmFk7W+qlmvloHprX3ax/g1dWQ7cPkOgsZO//88+Pyyy/v0rmr56Qgu69//evrL/nhD38Yl112Wbf+1VywZMmSmDlzZlxzzTWxaNGi9bfkEZjWelhXAW0C06rZkmsIECBAgAABAgQIECBAgECXAp+IiBGVGp7y7is1LCLSD6o+WakhEZH+FYFUgyIiJblvWal0Rqr+lUo/+EnVHBFNEZH+jk3r37NpiYhUKYF9bUR8XKk1EZHqP5VaFRGpVkbEiohYXqllEfHvSn0UEf+KiA8rtTQiPqhUOseHAAECBAgQIECAAAECBAgQIECAAAECBAgQIECAAAECBAgQIECAAAECBAgQIECgzV/khEGAAAECBAgQIECAAAECBAgUWKCrwLSmpqZIgWkpYCoFpvXvn37ns3efjgLTxowZE9/73vciBYBtu+22vXtAm7urCRRr388XvvCFmD17dgwfnn4/tutP+8C0GTNmxNSpUze4KQV9pcCv1s+1114b55xzTndHV/X9auardWDavffeG8cdd9z6fnsSRvbxxx/HMcccEw8//HB2f0chY6tWrYoUMvfEE09k1wwcODAeeeSR2H333asyShe98sorMXny5Fi5Mv1+cWQBdumZW26Zfqe5d58FCxbE3XffHTfccEPNAtPWrl0bL730Utxyyy2RQvnWrUu/T/3/PwLTerc/dxMgQIAAAQIECBAgQIBAwwqkcLMxETG6UqMiItU2bepTEZEqBaI14ieFqi2u1D8jorXej4hUCyv194hIIWw+BAgQIECAAAECBAgQIECAAAECBAgQIECAAAECBAgQIECAAAECBAgQIECAAIGGFWj9l28bdkCDESBAgAABAgQIECBAgACBMgh0FZjWdv4UVHXCCSfEmWeeGRMmTIh+/TbtRwMdBaa1fc7nPve5+P73v58FXA0ePLhXK6gmUKx9P+0DqLpqoJrAtLY9pLMeffTRmDRpUq/mar25mvlqHZjWPhDutttui1NOOaXq+dre31Fg2uLFi7NQsNdff73qM7u7sCeheB2dtXz58njwwQcjBeS9+eabHT6uo1m666v991MYWwpi+9nPfhYffvhhh7cLTOupqusJECBAgAABAgQIECBAoEEExkbEpyNi+0qNi4j0tVT/FRHdJ+E3CEROYyyNiL9FxIJKzY+I9yr1buVrOT3KMQQIECBAgAABAgQIECBAgAABAgQIECBAgAABAgQIECBAgAABAgQIECBAgACBvhfYtN+K7vs+PZEAAQIECBAgQIAAAQIECBDoQqBtYFo1QVDpqJEjR8ZZZ50Vxx9/fIwdm34PtfpPS0tLzJ07N66++uq49957Y82aNZ3ePHHixDj77LNj//33j/79+1f/kMqV1QSK1TIwbdWqVXHkkUfGE088kXWUR4hWW4Rq5qt1YFpvA+Guu+66LCCvM5+FCxfGF7/4xZg/P/2ebj6fcePGxQsvvBCjR4+u+sD0nj7zzDNx/fXXx6xZszq9r6mpKY477riYOnXqJgULLlmyJB566KHsz8e8efM6fU76M3juuefGlClTYuutt15/Xb9NTTKsWsKFBAgQIECAAAECBAgQIECgzwR2jIjWGh8RrfXfETGgz7rwoCSwOiL+EhHphxWt9VZEtBYlAgQIECBAgAABAgQIECBAgAABAgQIECBAgAABAgQIECBAgAABAgQIECBAgEBdCwhMq+v1aI4AAQIECBAgQIAAAQIECFQn0DYwre0dCxYsiBtuuCFuvfXWWLlyZaeH7bTTTjFt2rSYPHlyDBs2rLqHVq5KIVQpfOrSSy+NOXPmdHpvCks79thj45xzzolddtklmpubq3pONYFitQxMax9WJjBt47X98pe/jMMPPzz7Rkc+mzMwbe3atfH6669HCnXrLtxvzz33jAsuuCBSyF9Pw/1SsN5TT/0/9u4Dyq6qbhv4Q5UoEuktAV8hSFVBWujSW6hBWiiKIBFI6AlC9NVQEnoCGARRSoIokRZ6CB1DE1AEUUDpTRSCSOh8nPtm8t0MM5nJ1Ft+Z629sjJ3n73//98+stac5X1yU0aMGFEKcmvuak0Ym8C0Vv2nwSQCBAgQIECAAAECBAgQqByBHklWTLLCtLF8kmJ8NUnrXgC1s5fi9/gFFligNOaff/7SKN5xNYwvfvGLKca8886bL3zhC6VRvMPo0aNHacwzzzz53Oc+l7nnnrs0ivXmnHPO0ijeYRW/zxf55g0Z58U/JlCMjz/+OMW7hw8//LA0ivdk77//fmm89957Kd4XFO/kivHOO++k+IcOilG8b/rPf/5TGlOmTJk+3njjjRTj3//+d2nM7B8paCdZ49s/SvLXJE9MG39JUozHkzT/UrGDi7AcAQIECBAgQIAAAQIECBAgQIAAAQIECBAgQIAAAQIECBAgQIAAAQIECBAgQGBmAgLTPB8ECBAgQIAAAQIECBAgQKAGBJoLTGtorfhy5W233ZYzzjijFG42s2vTTTfNoEGD2hQaVQS0XXLJJaWQtn/+85/NbrPwwgvngAMOyPe///307t17pvV0d2Ba8SXW7bffPpMmTSrVKTDts8dVBJENGDCgWZ/GgWlLLbVUKVRs8cUX77T/9RXP4s9//vOcd955LT6Lhx56aPbaa68Wn8XGxRZfiL7vvvsyatSojB8/vvQl6eauIoztqKOOytZbb136UvZMX9g1fPu603QsTIAAAQIECBAgQIAAAQIE2izQJ8nXpo2VkxRjuTavNpMbixCzJZZYojSKdwiLLbZYaSyyyCJZdNFFU7xfKsZCCy00y/8AQGfU2xlrFmFqr7/+eundRjFeffXVvPbaa3nllVdKo3jn8tJLL5VGEc7WSdffkvx52vhTkmI82Ul7WZYAAQIECBAgQIAAAQIECBAgQIAAAQIECBAgQIAAAQIECBAgQIAAAQIECBAg0KyAwDQPBwECBAgQIECAAAECBAgQqAGBlgLTylv817/+lQsuuCCnnnrqTIOkZp999lII1g9+8IOsvvrqmWOOOVot1RAkNXz48BYD2pZZZplSkFT//v2z4IILfmaP7g5MKwoqr6H4+zXXXJN+/fq12mNmE1vT39tvv51tt902d9xxR2mpWQkcu+WWW7L55pvnk08+Kd27995756KLLpqhpBNPPDHHHnvs9J+de+65pTC71l4jR47M0KFDS9ObCpQrvsy7zjrr5O9//3tpzgILLJC77747K6ywQmu3aNW84tkugstOOeWUPP300zO9Z8stt8ywYcOy1lprzdKzXTg++eST+dnPflYKY5s6dWqz+/To0SMDBw5MEcjWUjBg+SKzCUxr1XmbRIAAAQIECBAgQIAAAQKdLlAEo62WZNVp4+tJ5uuoXYvQsy9/+culUbzrWHrppUu/PxejV69epTA0V+sFikC1F154IUWIfDGeffbZPPfcc3nmmWdKo3g/04HXW0n+mOThaeOhaUFqHbiFpQgQIECAAAECBAgQIECAAAECBAgQIECAAAECBAgQIECAAAECBAgQIECAAAECMwoITPNEECBAgAABAgQIECBAgACBGhCYlcC0hnaL4Ke//OUvKcKuxo4dm48//rhZifYEhP33v//N5ZdfnuOPP36mIVYbbrhhrr322sw777wz1NGaQLE//OEP2WCDDfLOO++U7m1uraYaLA/7Kj4fMWJEhgwZMsPUIkysCBVruGYlUOzdd9/NrrvumgceeCArrrhiVl111Rx55JEpvhRcXK3prz2BaRMmTMh22203vfamAtPGjRtXCsdruA455JCMHj261f/L+N73vlcK4SuupgLTimdg++23z6RJk6avefXVV89QV6s3a2ZiY6OmphXhfMcdd1x22WWXfOELX2jTlo2ftaYWaWsYW8NaAtPadDRuIkCAAAECBAgQIECAAIH2CSybZI1pY/UkxejRviVTCj/r06dPaSy77LIpfjcvxle+8pXPvANq717un7lA8e6kCLMvQuaL8dRTT5VC4YtRBKx1wFWkyj84bTyQpBhPdcC6liBAgAABAgQIECBAgAABAgQIECBAgAABAgQIECBAgAABAgQIECBAgAABAgQIlAQEpnkQCBAgQIAAAQIECBAgQIBADQi0JTCtvO0i0OrKK6/MaaedlkceeeQzIu0JTGtYrCGgrQjiuvjiizN1avEdyv9/VXJgWtF/EfjVcO2888657LLLMuecc7b49Lz44otZd9118+yzz5bmrr766rn55psz//zzl/7elsC0pkLJmiukcdhbU4FpjUPAGtc4sybfeOONbL755nnwweL7sE0HphU/HzRoUM4666zpSx100EGlv882W8e8nmouMK1Hjx4pei72X2GFFdq9X3OBacWXvQcOHJh99903Cy64YIvPxcwmCExrF5+bCRAgQIAAAQIECBAgQKBlgbmT9J021kqydpLFWr6t+RnLL798KSi++N27GMXfv/rVrwpFaw9qF95bvFf561//mieeeKL0DywU4/HHHy/9vZ3XK0nuTXJfksnTxvvtXNPtBAgQIECAAAECBAgQIECAAAECBAgQIECAAAECBAgQIECAAAECBAgQIECAQJ0KdMw3UusUT9sECBAgQIAAAQIECBAgQKBSBNobmFbex/PPP58zzzwzY8aMmR5q1hGBaeV7fPDBB7nxxhszfPjwPPDAA6WPKjkw7R//+EfWX3/9FOFnxbXQQgvl9ttvz0orrdTiI1AEq+2+++7T5x1yyCEpQuMartYEpr377rspQtquv/760m1FUNttt92W9dZbb6b7T5kyJVtssUXuu6/4Tur/XU0FpjUOGytCzMaPH5+ddtqpxf6Kc9x6661TBOIVV3Nhbo3nzYphse7YsWNLYWSLLbZYevXqlW9/+9s5+OCDM/fcxXe8k8Y9rLHGGhk2bFi23HLLzDXXXC320doJ5YFps88+ewYMGJAhQ4Z0SBhbQw0C01p7GuYRIECAAAECBAgQIECAQCsFitT24iVCMdZNsk5b/4G94vfyr33ta6WxyiqrZOWVVy6Nht/PW1mPaVUi8P777+fPf/5zaTz66KP505/+VBqvvFLkoLXpKl4g/T7JPUnunjbeaNNKbiJAgAABAgQIECBAgAABAgQIECBAgAABAgQIECBAgAABAgQIECBAgAABAgTqTkBgWt0duYYJECBAgAABAgQIECBAoBYFOjIwrcHno48+KgVtFaFmRchXEYrVGde//vWvXHDBBSmCqIo/55133hm2aU2gWHmIVXFzc+FrTdU/cuTIDB06dPpHI0aMKAVglV9FGFhhcM4550z/cRHedd555800jKvobauttpoeCld8ebgIWuvbt+/0dVrTXzF50KBBOeuss6bfN3jw4Jxxxhkpws2au4qQsb322muGj5sKTCsmNJ7bp0+fTJw4MUsvvXSz6zfur5jYXGBaU+Ftm2yySX73u9+lZ8+eM320nn322Wy22WZ58sknp88rLIrAtIarCEzbb7/98s1vfjOF6aKLLtoZj2sefvjh0vNx0EEHlcLo5plnng7fR2Bah5NakAABAgQIECBAgAABAvUmMF+SjZJsULwmSbJ6WwCKdwKrrbZaaXzjG9/IqquumiWXXLItS7mnxgSKf1SgeEfyyCOP5KGHHiqN4v1NG68Hk9yR5M5Pn9vbk7zVxnXcRoAAAQIECBAgQIAAAQIECBAgQIAAAQIECBAgQIAAAQIECBAgQIAAAQIECNS4gMC0Gj9g7REgQIAAAQIECBAgQIBAfQh0RmBapci1JlCsswPTCovHHnssG220UV5//fXpNEVo2tlnn50vfOELn+H697//nf333z9XXHHF9M922WWXjBs3boaQtdb0Vyxw2WWXZffdd5++1uyzz57f/va32XnnnT+zdxF2d+GFF+aAAw7Ixx9/PMPnzQWmFYFm/fr1y1133TV9/uqrr57LL788X/7ylz+zxyuvvJJvf/vbM8wvJjUXmFZ8ds0112THHXecoaYiNK2otVevXk0+cs8880wKtwcfLL47+3/XSiutlFtvvTWLLLJIpTymHVqHwLQO5bQYAQIECBAgQIAAAQIE6kXgW58GTm38afBU8ee6s9r0AgsskDXXXDNrrLFGaRTvBBZffPFZXcb8OhZ4+eWXS+9vHnjggdK4//77U7wfa8N1z6dBf7d9Gvh367Q/27CEWwgQIECAAAECBAgQIECAAAECBAgQIECAAAECBAgWzUhkAAAgAElEQVQQIECAAAECBAgQIECAAIFaFBCYVounqicCBAgQIECAAAECBAgQqDsBgWl/yAYbbJB33nmndPYbbrhhrr322sw777wtPgsjR47M0KFDp88bMWJEhgwZ0uR9559/fimErPxaeOGFM2jQoOywww5ZcMEF869//StXXXVVTjnllLz11lvTp/bp0ycTJ07M0ksvPcP9rQ1Me+2117LxxhuXgtvKr7322itFCFoRIvb222+X9jj99NPz9NNPl6YVoWJzzDFHii+tFldzgWnFZ8UXWbfYYou8+eab07eYa665cuCBB2bAgAHp3bt3qb9f/OIXOe+88zJ16tTPOM0sMO3DDz/MoYcemnPOOWeG+4o9ivC5IoCt6KMIfHv44YczduzYjB8/foaAtZkFxbV42FUyQWBalRyUMgkQIECAAAECBAgQINC9Al9NslmSTaeNz6a5z6S+4vfvvn37Zu211y6N4u8uAh0tULzHuvfee0tj8uTJn3mv1Yr9/pvklmljYpK/tuIeUwgQIECAAAECBAgQIECAAAECBAgQIECAAAECBAgQIECAAAECBAgQIECAAIEaFRCYVqMHqy0CBAgQIECAAAECBAgQqC8BgWldE5j2ySeflMK+Bg8ePEOIV0tP20ILLZQbbrghq6+++memtjYwrbhxwoQJ2XnnnfPBBx+0tGXp82Lf3/72t/nJT36SO+64o/SzmQWmFZ/fcsst2WWXXWYITZvZZl/60pey7rrr5rrrritNm1lgWvF5UfsxxxyT0047rVU9lE8qgtXGjRuX/v37Z7bZave1lsC0WX403ECAAAECBAgQIECAAIF6EdgiyZZJij9XmJWm11xzzay33nqlUfweXwSsuwh0tUDxDwLcc889ufvuu0ujCO+fxesvSW5KcuO0P2fxdtMJECBAgAABAgQIECBAgAABAgQIECBAgAABAgQIECBAgAABAgQIECBAgACBahao3W+WVvOpqJ0AAQIECBAgQIAAAQIECMyigMC0rglMaziWInxsv/32y9NPP93iSe24444ZPXp0evXq1eTcWQlMKxZo7d59+/bNpZdeWgpN23bbbVsdmFbs8cwzz2SPPfbI5MmTZ9pf7969c8kll+Tee+/N0KFDS3NbCkwr5hTBc7fddlsOOOCAVhkW96yxxhq58MILs+KKK7ZoXu0TBKZV+wmqnwABAgQIECBAgAABAh0msHCSbZJsnWSrJPO2duUitH2jjTbKhhtumA022CDzzTdfa281j0CXCbz11lu58847S++tbr/99jz44IOzsvfbSW5Icv2nr46KJP9/zsrN5hIgQIAAAQIECBAgQIAAAQIECBAgQIAAAQIECBAgQIAAAQIECBAgQIAAAQLVJyAwrfrOTMUECBAgQIAAAQIECBAgQOAzAgLTujYwrTiAjz76KPfdd1/OO++8UvjXc889N/1cllhiifTr1y+DBg3KCiuskNlma/4VzKwGphWbfPDBB7nxxhtzzjnn5O67785///vf0t7zzz9/Nt9889K+a621VuaYY468/fbbsxyYVqxVhJo99NBDOf/88zNhwoS89NJLpT3mmmuurLbaaqU9ijC4Hj16ZOTIkbMUmNYANTPDYp8iHG2bbbZJYdSnT5+ZOtbSfxYEptXSaeqFAAECBAgQIECAAAECsyywTJJ+08bGrb27+L15k002ycYbb5xvfetbpQB1F4FqE3j99ddz6623lt61TZo0KU8++eSstHBrkgnTRsv/ysGsrGwuAQIECBAgQIAAAQIECBAgQIAAAQIECBAgQIAAAQIECBAgQIAAAQIECBAgUBECAtMq4hgUQYAAAQIECBAgQIAAAQIE2idQy4Fp7ZNxN4HqExCYVn1npmICBAgQIECAAAECBAi0U2D5JDsk2T7J2q1Za5555imFpm+22WbZdNNNs/zyxRIuArUl8MQTT+SWW27JxIkTc/PNN+fdd99tbYP3Jrk6yVVJnmjtTeYRIECAAAECBAgQIECAAAECBAgQIECAAAECBAgQIECAAAECBAgQIECAAAEClS0gMK2yz0d1BAgQIECAAAECBAgQIECgVQIC01rFZBKBqhAQmFYVx6RIAgQIECBAgAABAgQItFegT5Kdk+yYZM3WLLbccstlyy23LI0tttgis88+e2tuM4dATQh8/PHHuemmm3LjjTeWxt/+9rfW9nV/kiuT/C7Jk629yTwCBAgQIECAAAECBAgQIECAAAECBAgQIECAAAECBAgQIECAAAECBAgQIECg8gQEplXemaiIAAECBAgQIECAAAECBAjMsoDAtFkmcwOBihUQmFaxR6MwAgQIECBAgAABAgQItFdgiSS7JOmfZL3WLLbeeutlm222ydZbb52vfe1rrbnFHAJ1IfCnP/0p119/fa677rrcfffdre25mDg+yeVJXmrtTeYRIECAAAECBAgQIECAAAECBAgQIECAAAECBAgQIECAAAECBAgQIECAAAEClSEgMK0yzkEVBAgQIECAAAECBAgQIECgXQIC09rF52YCFSUgMK2ijkMxBAgQIECAAAECBAgQaK/A3El2S/LtJNu0ZrEiHK1fv36lseSSS7bmFnMI1LXAiy++mAkTJpRGEaLWyuu6JL9NclmS91t5j2kECBAgQIAAAQIECBAgQIAAAQIECBAgQIAAAQIECBAgQIAAAQIECBAgQIBANwoITOtGfFsTIECAAAECBAgQIECAAIGOEhCY1lGS1iHQ/QIC07r/DFRAgAABAgQIECBAgACBDhDYNMnu00aPltbbfvvts8MOO6T4c/75529pus8JEGhG4I033sjVV1+dq666qvRnK66pSX49bdzSivmmECBAgAABAgQIECBAgAABAgQIECBAgAABAgQIECBAgAABAgQIECBAgAABAt0kIDCtm+BtS4AAAQIECBAgQIAAAQIEOlJAYFpHalqLQPcKCEzrXn+7EyBAgAABAgQIECBAoB0C/5NkQJI9Pw1f+mpL62y77bbZaaedSqNnz54tTfc5AQKzKDBlypRcccUVpXHttde25u6/JhmXZGySf7TmBnMIECBAgAABAgQIECBAgAABAgQIECBAgAABAgQIECBAgAABAgQIECBAgACBrhMQmNZ11nYiQIAAAQIECBAgQIAAAQKdJiAwrdNoLUygywUEpnU5uQ0JECBAgAABAgQIECDQXoH+SfZO0q+lhTbaaKPssssu6d+/fxZZZJGWpvucAIEOEnjttdcyfvz4XH755bn99ttbs+qEJBcnGd+ayeYQIECAAAECBAgQIECAAAECBAgQIECAAAECBAgQIECAAAECBAgQIECAAAECnS8gMK3zje1AgAABAgQIECBAgAABAgQ6XUBgWqcT24BAlwkITOsyahsRIECAAAECBAgQIECgPQJfSfKdJPsk6T2zhVZaaaXstttu2XXXXdOnT5/27OleAgQ6QODJJ5/Mb37zm1x22WV57LHHWlrx+SQXJfnVp8GIf29pss8JECBAgAABAgQIECBAgAABAgQIECBAgAABAgQIECBAgAABAgQIECBAgACBzhMQmNZ5tlYmQIAAAQIECBAgQIAAAQJdJiAwrcuobUSg0wUEpnU6sQ0IECBAgAABAgQIECDQHoFtknw3yU4zW2S++ebLHnvsURrrr79+e/ZzLwECnShw11135dJLLy2Nt956q6WdrkjyyyTXtTTR5wQIECBAgAABAgQIECBAgAABAgQIECBAgAABAgQIECBAgAABAgQIECBAgEDHCwhM63hTKxIgQIAAAQIECBAgQIAAgS4XEJjW5eQ2JNBpAgLTOo3WwgQIECBAgAABAgQIEGirwOeTfC/J/klWntkim222WQYMGJA999wzc8wxR1v3cx8BAl0s8NFHH2XcuHEZO3ZsJk6c2NLuf05yfpJfJHmnpck+J0CAAAECBAgQIECAAAECBAgQIECAAAECBAgQIECAAAECBAgQIECAAAECBDpGQGBaxzhahQABAgQIECBAgAABAgQIdKuAwLRu5bc5gQ4VEJjWoZwWI0CAAAECBAgQIECAQHsEvprk+0kOSPKF5hZabLHFss8++2TvvffOiiuu2J793EuAQAUIPP7447n44otz0UUX5ZVXXplZRf9Ncl6Snyf5awWUrgQCBAgQIECAAAECBAgQIECAAAECBAgQIECAAAECBAgQIECAAAECBAgQIFDTAgLTavp4NUeAAAECBAgQIECAAAEC9SIgMK1eTlqf9SAgMK0eTlmPBAgQIECAAAECBAhUuMBGSQ5MsuvM6tx0003zne98J3vssUeFt6M8AgTaKnDppZfmV7/6VW655ZaWlvhNknOT3N7SRJ8TIECAAAECBAgQIECAAAECBAgQIECAAAECBAgQIECAAAECBAgQIECAAAECbRMQmNY2N3cRIECAAAECBAgQIECAAAECBLpS4JNGm3mn05X69iJAgAABAgQIECBAgACBehHon+QHSb7VXMPzzDNPvve97+W73/1uVl111Xpx0SeBuhd4+OGH88tf/jK/+MUv8u67787M47YkP0syvu7RABAgQIAAAQIECBAgQIAAAQIECBAgQIAAAQIECBAgQIAAAQIECBAgQIAAgQ4W8OXaDga1HAECBAgQIECAAAECBAgQIECgEwQEpnUCqiUJECBAgAABAgQIECBAgMA0gf2SHJzkG82JrLDCCtl///1LY9555wVHgECdCrz99ts5//zzS+Mvf/nLzBQeSXJ2kgvqlErbBAgQIECAAAECBAgQIECAAAECBAgQIECAAAECBAgQIECAAAECBAgQIECgwwUEpnU4qQUJECBAgAABAgQIECBAgAABAh0uIDCtw0ktSIAAAQIECBAgQIAAAQIEckiSwUmWac5is802y4EHHpiddtoJFwECBGYQuOKKK3Luuedm4sSJM5N5OsmoJGfhI0CAAAECBAgQIECAAAECBAgQIECAAAECBAgQIECAAAECBAgQIECAAAECBNonIDCtfX7uJkCAAAECBAgQIECAAAECBAh0hYDAtK5QtgcBAgQIECBAgAABAgQI1IPA7EkOmzaWbK7hvfbaKwMHDkzfvn3rwUSPBAi0Q2Dy5MkZM2ZMLrnkkpmt8mKSM6aNj9uxnVsJECBAgAABAgQIECBAgAABAgQIECBAgAABAgQIECBAgAABAgQIECBAgEDdCghMq9uj1zgBAgQIECBAgAABAgQIECBQRQIC06rosJRKgAABAgQIECBAgAABAhUpUPz/I45IcniSxZuqcM4558zBBx+cgw46KMsuu2xFNqEoAgQqV+Cpp57KOeeck7PPPjsffvhhc4W+nOT0JKclafzOr3KbUxkBAgQIECBAgAABAgQIECBAgAABAgQIECBAgAABAgQIECBAgAABAgQIEKgAAYFpFXAISiBAgAABAgQIECBAgAABAgQItCAgMM0jQoAAAQIECBAgQIAAAQIE2i5waJIjkyzZ1BJf+tKXMmjQoBxyyCFZaKGF2r6LOwkQIJDk9ddfz1lnnZXRo0fnzTffbM7kxSSnJjkTGgECBAgQIECAAAECBAgQIECAAAECBAgQIECAAAECBAgQIECAAAECBAgQINA6AYFprXMyiwABAgQIECBAgAABAgQIECDQnQIC07pT394ECBAgQIAAAQIECBAgUK0C309ydJKvNNXAoosumkMPPTSDBw9Ojx49qrVHdRMgUKECU6dOzahRo3LmmWfm1Vdfba7Kvyc5OcnPK7QNZREgQIAAAQIECBAgQIAAAQIECBAgQIAAAQIECBAgQIAAAQIECBAgQIAAgYoREJhWMUehEAIECBAgQIAAAQIECBAgQIBAswIC0zwcBAgQIECAAAECBAgQIECg9QK7Jxma5GtN3bL44ovn8MMPz2GHHZY55pij9auaSYAAgTYIfPTRRznjjDNy+umn5+WXX25uhT8lGZHk123Ywi0ECBAgQIAAAQIECBAgQIAAAQIECBAgQIAAAQIECBAgQIAAAQIECBAgQKAuBASm1cUxa5IAAQIECBAgQIAAAQIECBCocgGBaVV+gMonQIAAAQIECBAgQIAAgS4R2DzJD5Ns2NRuiyyySI488sgcccQRmX322bukIJsQIECgQeDjjz/OaaedllNPPTWvvfZaczB3JDkxyc3kCBAgQIAAAQIECBAgQIAAAQIECBAgQIAAAQIECBAgQIAAAQIECBAgQIAAgRkFBKZ5IggQIECAAAECBAgQIECAAAEClS8gMK3yz0iFBAgQIECAAAECBAgQINB9AqskOS7Jt5sqYb755svRRx+do446KnPPPXf3VWlnAgQIfJrq+P777+eUU07JySefnLfeeqs5k98mOT7Jo9AIECBAgAABAgQIECBAgAABAgQIECBAgAABAgQIECBAgAABAgQIECBAgACB/xMQmOZJIECAAAECBAgQIECAAAECBAgQIECAAAECBAgQIECAAAECBKpR4EtJfpTksKaKn2222TJ06NAMGTIkPXv2rMb+1EyAQA0LTJkyJSNHjsyIESPyySeN/72E6Y2fkeSnSd6sYQqtESBAgAABAgQIECBAgAABAgQIECBAgAABAgQIECBAgAABAgQIECBAgACBVgkITGsVk0kECBAgQIAAAQIECBAgQIAAAQIECBAgQIAAAQIECBAgQIBABQkc8mkt/5tkgaZqGjhwYI455pj07t27gkpWCgECBD4r8Pzzz+ekk07KmDFjmuP597T/3p3FjwABAgQIECBAgAABAgQIECBAgAABAgQIECBAgAABAgQIECBAgAABAgQI1LOAwLR6Pn29EyBAgAABAgQIECBAgAABAgQIECBAgAABAgQIECBAgACB6hLYIslPk6zZVNn9+/fPsccem2984xvV1ZVqCRCoe4FHHnkkJ5xwQsaPH9+cxf1JfpTkprrHAkCAAAECBAgQIECAAAECBAgQIECAAAECBAgQIECAAAECBAgQIECAAAECdSkgMK0uj13TBAgQIECAAAECBAgQIECAAAECBAgQIECAAAECBAgQIECgqgR6JTk+yT5NVd23b98MGzYsW221VVU1pVgCBAg0FrjhhhsyfPjwTJ48uTmci5Icl+QFegQIECBAgAABAgQIECBAgAABAgQIECBAgAABAgQIECBAgAABAgQIECBAoJ4EBKbV02nrlQABAgQIECBAgAABAgQIECBAgAABAgQIECBAgAABAgQIVJ/AYUlOSNKjcemLL754/vd//zcHHHBA9XWlYgIECMxE4Lzzziv99+3ll19uatbUJMcmOQMiAQIECBAgQIAAAQIECBAgQIAAAQIECBAgQIAAAQIECBAgQIAAAQIECBCoFwGBafVy0vokQIAAAQIECBAgQIAAAQIECBAgQIAAAQIECBAgQIAAAQLVJbB+kpOSrNtU2UcddVR+8pOfpEePz+SoVVeXqiVAgEAzAlOnTs2Pf/zjnHLKKc0Z3ZPkmCR3QSRAgAABAgQIECBAgAABAgQIECBAgAABAgQIECBAgAABAgQIECBAgAABArUuIDCt1k9YfwQIECBAgAABAgQIECBAgAABAgQIECBAgAABAgQIECBAoLoE5kwyMsnhTZXdr1+/DB8+PF//+terqyvVEiBAoI0Cf/zjHzNs2LBMmDChuRVOTzIkyYdt3MJtBAgQIECAAAECBAgQIECAAAECBAgQIECAAAECBAgQIECAAAECBAgQIECg4gUEplX8ESmQAAECBAgQIECAAAECBAgQIECAAAECBAgQIECAAAECBAjUjcAOSU5JsmzjjpdeeumccMIJ2XPPPesGQ6MECBAoFxg3blyOPfbYPPvss03BPJXkqCRXUSNAgAABAgQIECBAgAABAgQIECBAgAABAgQIECBAgAABAgQIECBAgAABArUoIDCtFk9VTwQIECBAgAABAgQIECBAgAABAgQIECBAgAABAgQIECBAoLoE5ktyapL9myr78MMPz0knnZS55567urpSLQECBDpY4P33388xxxyT008/vbmVz09yZJK3OnhryxEgQIAAAQIECBAgQIAAAQIECBAgQIAAAQIECBAgQIAAAQIECBAgQIAAgW4VEJjWrfw2J0CAAAECBAgQIECAAAECBAgQIECAAAECBAgQIECAAAECdS/QP0mR/NO7scR6662XESNGZN111617JAAECBAoF7jnnnsydOjQ3H333U3BPP9pYNrhScZTI0CAAAECBAgQIECAAAECBAgQIECAAAECBAgQIECAAAECBAgQIECAAAECtSIgMK1WTlIfBAgQIECAAAECBAgQIECAAAECBAgQIECAAAECBAgQIECgugR6JDkzyQFNlT1y5MgcffTR1dWRagkQINDFAieffHKGDBnS3K7nJTk0ydQuLst2BAgQIECAAAECBAgQIECAAAECBAgQIECAAAECBAgQIECAAAECBAgQIECgwwUEpnU4qQUJECBAgAABAgQIECBAgAABAgQIECBAgAABAgQIECBAgACBFgS2TjIqybKN52211VY59dRTs+KKK0IkQIAAgVYIPP744znyyCNzww03NDX7qSSDk1zfiqVMIUCAAAECBAgQIECAAAECBAgQIECAAAECBAgQIECAAAECBAgQIECAAAECFSsgMK1ij0ZhBAgQIECAAAECBAgQIECAAIHpAp80svBOx8NBgAABAgQIECBAgAABAtUsMCLJkMYNzDnnnDnttNMyaNCgau5N7QQIEOg2gdGjR+eII47Ihx9+2FQNI5MM7bbibEyAAAECBAgQIECAAAECBAgQIECAAAECBAgQIECAAAECBAgQIECAAAECBNop4Mu17QR0OwECBAgQIECAAAECBAgQIECgCwQEpnUBsi0IECBAgAABAgQIECBAoNMFvpHknCTrNN5pyy23zBlnnJHll1++04uwAQECBGpZ4Iknnshhhx2WG2+8sak2f5/koCSP1LKB3ggQIECAAAECBAgQIECAAAECBAgQIECAAAECBAgQIECAAAECBAgQIECgNgUEptXmueqKAAECBAgQIECAAAECBAgQqC0BgWm1dZ66IUCAAAECBAgQIECAQD0KHJhkTFONn3zyyTnqqKPq0UTPBAgQ6DSBU045JUcffXRz6w9Mcm6nbW5hAgQIECBAgAABAgQIECBAgAABAgQIECBAgAABAgQIECBAgAABAgQIECDQCQIC0zoB1ZIECBAgQIAAAQIECBAgQIAAgQ4WEJjWwaCWI0CAAAECBAgQIECAAIEuE/jctFCefRvvuPbaa2f06NFZY401uqwYGxEgQKCeBB544IEMGjQo9957b1NtX5ikCLN8r55M9EqAAAECBAgQIECAAAECBAgQIECAAAECBAgQIECAAAECBAgQIECAAAEC1SsgMK16z07lBAgQIECAAAECBAgQIECAQP0ICEyrn7PWKQECBAgQIECAAAECBGpJoG+S85Ks3LipI488Mqecckot9aoXAgQIVKzAUUcdlVNPPbWp+v6c5IAkkyu2eIURIECAAAECBAgQIECAAAECBAgQIECAAAECBAgQIECAAAECBAgQIECAAIFpAgLTPAoECBAgQIAAAQIECBAgQIAAgcoXEJhW+WekQgIECBAgQIAAAQIECBCYUWBgkp81Rll00UUzZsyY7LjjjrwIECBAoAsFrrzyygwcODCvvvpqU7v+IMmYLizHVgQIECBAgAABAgQIECBAgAABAgQIECBAgAABAgQIECBAgAABAgQIECBAYJYFBKbNMpkbCBAgQIAAAQIECBAgQIAAAQJdLiAwrcvJbUiAAAECBAgQIECAAAEC7RAoQncObHx/v379cu6552aJJZZox9JuJUCAAIG2Crz00ks58MADM2HChKaWODdJEXbpIkCAAAECBAgQIECAAAECBAgQIECAAAECBAgQIECAAAECBAgQIECAAAECFSkgMK0ij0VRBAgQIECAAAECBAgQIECAAIEZBASmeSAIECBAgAABAgQIECBAoBoElk3yyyTrNy72Jz/5SX70ox9VQw9qJECAQM0L/PSnP82Pf/zjpvq8K8l3kzxV8wgaJECAAAECBAgQIECAAAECBAgQIECAAAECBAgQIECAAAECBAgQIECAAIGqExCYVnVHpmACBAgQIECAAAECBAgQIECgDgUEptXhoWuZAAECBAgQIECAAAECVSawTZILkyxUXveiiy6a888/P/369auydpRLgACB2haYMGFC9t9//7z66quNG309yb5JrqttAd0RIECAAAECBAgQIECAAAECBAgQIECAAAECBAgQIECAAAECBAgQIECAQLUJCEyrthNTLwECBAgQIECAAAECBAgQIFCPAgLT6vHU9UyAAAECBAgQIECAAIHqERic5MzG5W666aa54IILstRSS1VPJyolQIBAHQk899xz2W+//XLLLbc01fWhSUbVEYdWCRAgQIAAAQIECBAgQIAAAQIECBAgQIAAAQIECBAgQIAAAQIECBAgQKDCBQSmVfgBKY8AAQIECBAgQIAAAQIECBAgkERgmseAAAECBAgQIECAAAECBCpVYHSSQxoXN3jw4Jx55mcy1Cq1B3URIECgrgUOPfTQjBrVZDbaWUkG1TWO5gkQIECAAAECBAgQIECAAAECBAgQIECAAAECBAgQIECAAAECBAgQIECgYgQEplXMUSiEAAECBAgQIECAAAECBAgQINCsgMA0DwcBAgQIECBAgAABAgQIVJrAF5OMTbJd48LGjBmTAw88sNLqVQ8BAgQIzETg3HPPzcCBA5uacU2SAUn+A5AAAQIECBAgQIAAAQIECBAgQIAAAQIECBAgQIAAAQIECBAgQIAAAQIECHSngMC07tS3NwECBAgQIECAAAECBAgQIECAAAECBAgQIECAAAECBAgQqD6B5ZNcmmTV8tKXXHLJXHzxxdl4442rr0kUNkgAACAASURBVCMVEyBAgEBuvfXW7L333nnxxRcbazycZI8kT2AiQIAAAQIECBAgQIAAAQIECBAgQIAAAQIECBAgQIAAAQIECBAgQIAAAQLdJSAwrbvk7UuAAAECBAgQIECAAAECBAgQIECAAAECBAgQIECAAAECBKpP4FtJLkuySHnp66+/fi655JIsvfTS1deRigkQIEBgusCzzz6bvfbaK3fddVdjldc+DUzbLcltuAgQIECAAAECBAgQIECAAAECBAgQIECAAAECBAgQIECAAAECBAgQIECAQHcICEzrDnV7EiBAgAABAgQIECBAgAABAgQIECBAgAABAgQIECBAgACB6hPYdVpY2gyV77nnnhk7dmz1daNiAgQIEGhWYMCAARk3blxTnxehab9BR4AAAQIECBAgQIAAAQIECBAgQIAAAQIECBAgQIAAAQIECBAgQIAAAQIEulpAYFpXi9uPAAECBAgQIECAAAECBAgQIECAAAECBAgQIECAAAECBAhUn8BBSc5uXPbQoUNz0kknVV83KiZAgACBFgWOOeaYjBgxoql5Byc5p8UFTCBAgAABAgQIECBAgAABAgQIECBAgAABAgQIECBAgAABAgQIECBAgAABAh0oIDCtAzEtRYAAAQIECBAgQIAAAQIECBAgQIAAAQIECBAgQIAAAQIEalDguCTDG/c1atSoDBo0qAbb1RIBAgQINAiMHj06gwcPbgpkWJLjSREgQIAAAQIECBAgQIAAAQIECBAgQIAAAQIECBAgQIAAAQIECBAgQIAAga4SEJjWVdL2IUCAAAECBAgQIECAAAECBAgQIECAAAECBAgQIECAAAEC1SdwcpKjGpd92WWXZdddd62+blRMgAABArMs8Jvf/Ca77bZbU/edkuToWV7QDQQIECBAgAABAgQIECBAgAABAgQIECBAgAABAgQIECBAgAABAgQIECBAoA0CAtPagOYWAgQIECBAgAABAgQIECBAgAABAgQIECBAgAABAgQIECBQBwLnJPlBeZ/zzz9/Lr/88myyySZ10L4WCRAgQKBBYNKkSdlll13yxhtvNEb5WZKDSBEgQIAAAQIECBAgQIAAAQIECBAgQIAAAQIECBAgQIAAAQIECBAgQIAAgc4WEJjW2cLWJ0CAAAECBAgQIECAAAECBAgQIECAAAECBAgQIECAAAEC1SfwyyTfKS/7f/7nfzJ+/Pisttpq1deNigkQIECg3QIPPfRQ+vfvn3/84x+N1/pVku+2ewMLECBAgAABAgQIECBAgAABAgQIECBAgAABAgQIECBAgAABAgQIECBAgACBmQgITPN4ECBAgAABAgQIECBAgAABAgQIECBAgAABAgQIECBAgAABAuUCY5PsWf6DVVZZJVdeeWWWWWYZUgQIECBQxwJPP/10dtxxxzz66KONFcYlGVDHNFonQIAAAQIECBAgQIAAAQIECBAgQIAAAQIECBAgQIAAAQIECBAgQIAAgU4WEJjWycCWJ0CAAAECBAgQIECAAAECBAgQIECAAAECBAgQIECAAAECVSRwaZLdy+tda621ctVVV2WxxRarojaUSoAAAQKdJfDKK69khx12yH333dd4i18n2aOz9rUuAQIECBAgQIAAAQIECBAgQIAAAQIECBAgQIAAAQIECBAgQIAAAQIECNS3gMC0+j5/3RMgQIAAAQIECBAgQIAAAQIECBAgQIAAAQIECBAgQIAAgQaBz4Slbbjhhrn66qvTs2dPSgQIECBAYLrAlClTsv322+eOO+5orCI0zXNCgAABAgQIECBAgAABAgQIECBAgAABAgQIECBAgAABAgQIECBAgAABAp0iIDCtU1gtSoAAAQIECBAgQIAAAQIECBAgQIAAAQIECBAgQIAAAQIEqkpgbJI9yyveZJNNMmHChPTo0aOqGlEsAQIECHSNwNSpU9OvX79MmjSp8YbjkgzomirsQoAAAQIECBAgQIAAAQIECBAgQIAAAQIECBAgQIAAAQIECBAgQIAAAQL1IiAwrV5OWp8ECBAgQIAAAQIECBAgQIBANQt80qh473Sq+TTVToAAAQIECBAgQIAAgcoT+GWS75SXtemmm+baa6/N5z73ucqrVkUECBAgUDEC7733XrbddtvccsstjWv6VZLvVkyhCiFAgAABAgQIECBAgAABAgQIECBAgAABAgQIECBAgAABAgQIECBAgACBqhfw5dqqP0INECBAgAABAgQIECBAgAABAnUgIDCtDg5ZiwQIECBAgAABAgQIEOgmgXOS/KB870022STXXXedsLRuOhDbEiBAoNoEitC0bbbZJpMmTWpc+s+SHFRt/aiXAAECBAgQIECAAAECBAgQIECAAAECBAgQIECAAAECBAgQIECAAAECBCpTQGBaZZ6LqggQIECAAAECBAgQIECAAAEC5QIC0zwPBAgQIECAAAECBAgQINAZAiOTHF2+8AYbbJAbbrghn//85ztjP2sSIECAQI0KvPPOO9lqq61y5513Nu7w5CRDarRtbREgQIAAAQIECBAgQIAAAQIECBAgQIAAAQIECBAgQIAAAQIECBAgQIBAFwoITOtCbFsRIECAAAECBAgQIECAAAECBNooIDCtjXBuI0CAAAECBAgQIECAAIFmBX6Y5ITyT9dcc83cdNNN+dKXvoSNAAECBAjMssCbb76ZLbbYIvfff3/je49NcuIsL+gGAgQIECBAgAABAgQIECBAgAABAgQIECBAgAABAgQIECBAgAABAgQIECBQJiAwzeNAgAABAgQIECBAgAABAgQIEKh8AYFplX9GKiRAgAABAgQIECBAgEA1CRyYZEx5wSuvvHJuvvnmLL744tXUh1oJECBAoMIEXn755Wy++eb585//3LiygUnOrbBylUOAAAECBAgQIECAAAECBAgQIECAAAECBAgQIECAAAECBAgQIECAAAECVSQgMK2KDkupBAgQIECAAAECBAgQIECAQN0KCEyr26PXOAECBAgQIECAAAECBDpcYOck48tXXWqppTJx4sQst9xyHb6ZBQkQIECg/gT+9re/ZbPNNstzzz3XuPn+SX5XfyI6JkCAAAECBAgQIECAAAECBAgQIECAAAECBAgQIECAAAECBAgQIECAAIGOEBCY1hGK1iBAgAABAgQIECBAgAABAgQIdK6AwLTO9bU6AQIECBAgQIAAAQIE6kVg3SR3JJmjoeEvfvGLmTRpUtZYY416MdAnAQIECHSBwAMPPJBNNtkk//nPf8p3+yjJhknu6YISbEGAAAECBAgQIECAAAECBAgQIECAAAECBAgQIECAAAECBAgQIECAAAECNSYgMK3GDlQ7BAgQIECAAAECBAgQIECAQE0KCEyryWPVFAECBAgQIECAAAECBLpU4MtJ7kzSu3zXG264IVtuuWWXFmIzAgQIEKgPgRtvvDFbbbVV42afT7JBkmfqQ0GXBAgQIECAAAECBAgQIECAAAECBAgQIECAAAECBAgQIECAAAECBAgQINBRAgLTOkrSOgQIECBAgAABAgQIECBAgACBzhMQmNZ5tlYmQIAAAQIECBAgQIBAPQjMnuSuJOuUN3vxxRdnr732qof+9UiAAAEC3SRwySWXZO+99268+++TrJ/k424qy7YECBAgQIAAAQIECBAgQIAAAQIECBAgQIAAAQIECBAgQIAAAQIECBAgUIUCAtOq8NCUTIAAAQIECBAgQIAAAQIECNSdgMC0ujtyDRMgQIAAAQIECBAgQKBDBcYl2aN8xZEjR+boo4/u0E0sRoAAAQIEmhI4+eSTM2TIkMYfXZpkT2IECBAgQIAAAQIECBAgQIAAAQIECBAgQIAAAQIECBAgQIAAAQIECBAgQKC1AgLTWitlHgECBAgQIECAAAECBAgQIECg+wQEpnWfvZ0JECBAgAABAgQIECBQ7QI/TTKsvImDDz44Z511VrX3pX4CBAgQqCKBQw45JGeffXbjiocn+VEVtaFUAgQIECBAgAABAgQIECBAgAABAgQIECBAgAABAgQIECBAgAABAgQIEOhGAYFp3YhvawIECBAgQIAAAQIECBAgQIBAKwUEprUSyjQCBAgQIECAAAECBAgQmEFgzyRjy3/Sr1+/XHPNNZgIECBAgECXC2y33XaZMGFC430HJBnX5cXYkAABAgQIECBAgAABAgQIECBAgAABAgQIECBAgAABAgQIECBAgAABAgSqTkBgWtUdmYIJECBAgAABAgQIECBAgAABAgQIECBAgAABAgQIECBAgECLAqsluTfJXA0zV1pppdxzzz3p2bNnizebQIAAAQIEOlpgypQpWXfddfPYY4+VL/1BkrWTPNTR+1mPAAECBAgQIECAAAECBAgQIECAAAECBAgQIECAAAECBAgQIECAAAECBGpLQGBabZ2nbggQIECAAAECBAgQIECAAAECBAgQIECAAAECBAgQIECAQBGSdn+SbzRQzDXXXPn973+f1VdfnQ4BAgQIEOg2gQcffDDrrLNOPvigyEmbfj2SZM0kM/yw24q0MQECBAgQIECAAAECBAgQIECAAAECBAgQIECAAAECBAgQIECAAAECBAhUpIDAtIo8FkURIECAAAECBAgQIECAAAECBAgQIECAAAECBAgQIECAAIE2C1yYZJ/yu8eOHZs999yzzQu6kQABAgQIdJTAuHHjMmDAgMbLXZRk347awzoECBAgQIAAAQIECBAgQIAAAQIECBAgQIAAAQIECBAgQIAAAQIECBAgUHsCAtNq70x1RIAAAQIECBAgQIAAAQIECBAgQIAAAQIECBAgQIAAAQL1KzAoyajy9ocOHZqTTjqpfkV0ToAAAQIVJ3DMMcdkxIgRjesanGR0xRWrIAIECBAgQIAAAQIECBAgQIAAAQIECBAgQIAAAQIECBAgQIAAAQIECBCoCAGBaRVxDIogQIAAAQIECBAgQIAAAQIECBAgQIAAAQIECBAgQIAAAQLtFlg7yeTyVbbeeutcd9117V7YAgQIECBAoKMFttlmm1x//fWNl+2b5N6O3st6BAgQIECAAAECBAgQIECAAAECBAgQIECAAAECBAgQIECAAAECBAgQIFD9AgLTqv8MdUCAAAECBAgQIECAAAECBAgQIECAAAECBAgQIECAAAECBAqBh5N8o4FiscUWy4MPPpgll1ySDgECBAgQqDiBF198MauvvnpeeeWV8toeSbJqxRWrIAIECBAgQIAAAQIECBAgQIAAAQIECBAgQIAAAQIECBAgQIAAAQIECBDodgGBad1+BAogQIAAAQIECBAgQIAAAQIECBAgQIAAAQIECBAgQIAAAQLtFjg7yUHlq1x11VXZfvvt272wBQgQIECAQGcJXH311dlhhx0aL39OkoM7a0/rEiBAgAABAgQIECBAgAABAgQIECBAgAABAgQIECBAgAABAgQIECBAgEB1CghMq85zUzUBAgQIECBAgAABAgQIECBAgAABAgQIECBAgAABAgQIEGgQ+HaS35RzHHPMMTnxxBMJESBAgACBihf44Q9/mJNOOqlxnbsm+W3FF69AAgQIECBAgAABAgQIECBAgAABAgQIECBAgAABAgQIECBAgAABAgQIEOgyAYFpXUZtIwIECBAgQIAAAQIECBAgQIAAAQIECBAgQIAAAQIECBAg0OECCyf5U5LFGlbecMMNc/vtt3f4RhYkQIAAAQKdJbDRRhvljjvuKF/+lSRfS/LPztrTugQIECBAgAABAgQIECBAgAABAgQIECBAgAABAgQIECBAgAABAgQIECBQXQIC06rrvFRLgAABAgQIECBAgAABAgQIECBAgAABAgQIECBAgAABAgTKBcYm2bPhB7PNNlv++Mc/ZpVVVqFEgAABAgSqRuDRRx/N17/+9XzyySflNY9LMqBqmlAoAQIECBAgQIAAAQIECBAgQIAAAQIECBAgQIAAAQIECBAgQIAAAQIECHSqgMC0TuW1OAECBAgQIECAAAECBAgQIECAAAECBAgQIECAAAECBAgQ6DSBvZJcXL76qFGjMmjQoE7b0MIECBAgQKCzBEaPHp3Bgwc3Xn7vJJd01p7WJUCAAAECBAgQIECAAAECBAgQIECAAAECBAgQIECAAAECBAgQIECAAIHqERCYVj1npVICBAgQIECAAAECBAgQIECAAAECBAgQIECAAAECBAgQINAgsGCSx5Ms0vCD7bbbLldffTUhAgQIECBQtQLbb799rrnmmvL6X0uyYpJ/VW1TCidAgAABAgQIECBAgAABAgQIECBAgAABAgQIECBAgAABAgQIECBAgACBDhEQmNYhjBYhQIAAAQIECBAgQIAAAQIECHSqwCeNVvdOp1O5LU6AAAECBAgQIECAAIGqEPhFkv0aKv3c5z6Xxx57LMsss0xVFK9IAgQIECDQlMDTTz+dlVZaKe+99175xxck+R4xAgQIECBAgAABAgQIECBAgAABAgQIECBAgAABAgQIECBAgAABAgQIEKhvAV+ure/z1z0BAgQIECBAgAABAgQIECBQHQIC06rjnFRJgAABAgQIECBAgACBrhLol+Sa8s1Gjx6dQw45pKv2tw8BAgQIEOg0gbPOOiuDBg1qvP52SSZ02qYWJkCAAAECBAgQIECAAAECBAgQIECAAAECBAgQIECAAAECBAgQIECAAIGKFxCYVvFHpEACBAgQIECAAAECBAgQIECAQASmeQgIECBAgAABAgQIECBAoFzg0SQrN/xg8803z0033USIAAECBAjUjMAWW2yRm2++ubyfPydZpWYa1AgBAgQIECBAgAABAgQIECBAgAABAgQIECBAgAABAgQIECBAgAABAgQIzLKAwLRZJnMDAQIECBAgQIAAAQIECBAgQKDLBQSmdTm5DQkQIECAAAECBAgQIFCxAsOS/LS8uoceeiirrrpqxRasMAIECBAgMKsCDz/8cFZbbbXGt/0oyfBZXct8AgQIECBAgAABAgQIECBAgAABAgQIECBAgAABAgQIECBAgAABAgQIEKgNAYFptXGOuiBAgAABAgQIECBAgAABAgRqW0BgWm2fr+4IECBAgAABAgQIECDQWoE+Sf5WPvnYY4/N8ccf39r7zSNAgAABAlUjcNxxx+WEE05oXO9ySZ6smiYUSoAAAQIECBAgQIAAAQIECBAgQIAAAQIECBAgQIAAAQIECBAgQIAAAQIdJiAwrcMoLUSAAAECBAgQIECAAAECBAgQ6DQBgWmdRmthAgQIECBAgAABAgQIVJXAuE8D0/ZoqLhPnz75299myE+rqmYUS4AAAQIEWhJYbrnl8uSTM+SjXfppYNqeLd3ncwIECBAgQIAAAQIECBAgQIAAAQIECBAgQIAAAQIECBAgQIAAAQIECBCoPQGBabV3pjoiQIAAAQIECBAgQIAAAQIEak9AYFrtnamOCBAgQIAAAQIECBAgMKsCWyS5sfymX//619ltt91mdR3zCRAgQIBA1Qhcdtll2X333RvXu2WSm6qmCYUSIECAAAECBAgQIECAAAECBAgQIECAAAECBAgQIECAAAECBAgQIECAQIcICEzrEEaLECBAgAABAgQIECBAgAABAgQ6VUBgWqfyWpwAAQIECBAgQIAAAQJVIXBXkvUaKt1mm21y7bXXVkXhiiRAgAABAu0R2HbbbXPdddeVL3F3kvXbs6Z7CRAgQIAAAQIECBAgQIAAAQIECBAgQIAAAQIECBAgQIAAAQIECBAgQKD6BASmVd+ZqZgAAQIECBAgQIAAAQIECBCoPwGBafV35jomQIAAAQIECBAgQIBAucA+SS4s/8H999+fNdZYgxIBAgQIEKh5gQceeCBrrrlm4z73TXJRzTevQQIECBAgQIAAAQIECBAgQIAAAQIECBAgQIAAAQIECBAgQIAAAQIECBCYLiAwzcNAgAABAgQIECBAgAABAgQIEKh8AYFplX9GKiRAgAABAgQIECBAgEBnCjyR5KsNGxx44IEZM2ZMZ+5nbQIECBAgUFECAwcOzLnnnlte01+TLF9RRSqGAAECBAgQIECAAAECBAgQIECAAAECBAgQIECAAAECBAgQIECAAAECBDpVQGBap/JanAABAgQIECBAgAABAgQIECDQIQIC0zqE0SIECBAgQIAAAQIECBCoSoFBSUY1VD777LPnmWeeSe/evauyGUUTIECAAIG2CDz//PP58pe/nI8//rj89sFJRrdlPfcQIECAAAECBAgQIECAAAECBAgQIECAAAECBAgQIECAAAECBAgQIECAQPUJCEyrvjNTMQECBAgQIECAAAECBAgQIFB/AgLT6u/MdUyAAAECBAgQIECAAIEGgeeT9Gr4yw9/+MOccMIJdAgQIECAQN0JHHvssTnxxBPL+34hiQTRunsSNEyAAAECBAgQIECAAAECBAgQIECAAAECBAgQIECAAAECBAgQIECAQL0KCEyr15PXNwECBAgQIECAAAECBAgQIECAAAECBAgQIECAAAECBAhUusARSU5tKLJnz5557rnnMt9881V63eojQIAAAQIdLvDWW29lqaWWypQpU8rXPjLJaR2+mQUJECBAgAABAgQIECBAgAABAgQIECBAgAABAgQIECBAgAABAgQIECBAoOIEBKZV3JEoiAABAgQIECBAgAABAgQIECBAgAABAgQIECBAgAABAgQIlAReTLJEg8Xw4cNz3HHHoSFAgAABAnUrcPzxx2fYsGHl/b+UZMm6BdE4AQIECBAgQIAAAQIECBAgQIAAAQIECBAgQIAAAQIECBAgQIAAAQIE6khAYFodHbZWCRAgQIAAAQIECBAgQIAAAQIECBAgQIAAAQIECBAgQKBqBAYnObOh2gUWWCAvvPBCevToUTUNKJQAAQIECHS0wNSpU9OrV6/8+9//Ll/60CSjOnov6xEgQIAAAQIECBAgQIAAAQIECBAgQIAAAQIECBAgQIAAAQIECBAgQIBAZQkITKus81ANAQIECBAgQIAAAQIECBAgQIAAAQIECBAgQIAAAQIECBAoBJ5KskwDxU9/+tMMGzaMDAECBAgQqHuB4cOH50c/+lG5w9NJlq17GAAECBAgQIAAAQIECBAgQIAAAQIECBAgQIAAAQIECBAgQIAAAQIECBCocQGBaTV+wNojQIAAAQIECBAgQIAAAQIECBAgQIAAAQIECBAgQIAAgaoT2DfJrxqq/vznP5+XXnopPXv2rLpGFEyAAAECBDpaYMqUKVliiSXyzjvvlC/9nSQXdvRe1iNAgAABAgQIECBAgAABAgQIECBAgAABAgQIECBAgAABAgQIECBAgACByhEQmFY5Z6ESAgQIECBAgAABAgQIECBAgAABAgQIECBAgAABAgQIECBQCNyXZM0GiqOPPjojR44kQ4AAAQIECEwTGDJkSE4++eRyj/uTrAWIAAECBAgQIECAAAECBAgQIECAAAECBAgQIECAAAECBAgQIECAAAECBGpXQGBa7Z6tzggQIECAAAECBAgQIECAAAECBAgQIECAAAECBAgQIECg+gS2SHJjednPPvtsllpqqerrRMUECBAgQKCTBJ577rksvfTSjVffMslNnbSlZQkQIECAAAECBAgQIECAAAECBAgQIECAAAECBAgQIECAAAECBAgQIECgmwUEpnXzAdieAAECBAgQIECAAAECBAgQIECAAAECBAgQIECAAAECBAiUCYxPsnPD3/fdd9/86le/AkSAAAECBAg0EvjOd76TCy+8sPynv0vSHxQBAgQIECBAgAABAgQIECBAgAABAgQIECBAgAABAgQIECBAgAABAgQI1KaAwLTaPFddESBAgAABAgQIECBAgAABAgQIECBAgAABAgQIECBAgED1CSyb5Mnysn//+9+nb9++1deJigkQIECAQCcLTJ48Oeuss07jXfokeaqTt7Y8AQIECBAgQIAAAQIECBAgQIAAAQIECBAgQIAAAQIECBAgQIAAAQIECHSDgMC0bkC3JQECBAgQIECAAAECBAgQIECAAAECBAgQIECAAAECBAgQaELghCQ/bPj5RhttlNtuuw0UAQIECBAg0IzAt771rdx+++3ln56Y5FhgBAgQIECAAAECBAgQIECAAAECBAgQIECAAAECBAgQIECAAAECBAgQIFB7AgLTau9MdUSAAAECBAgQIECAAAECBAgQIECAAAECBAgQIECAAAEC1SnwQpIlG0q/6KKLsvfee1dnJ6omQIAAAQJdIHDxxRdnn332Kd/pxSS9umBrWxAgQIAAAQIECBAgQIAAAQIECBAgQIAAAQIECBAgQIAAAQIECBAgQIBAFwsITOticNsRIECAAAECBAgQIECAAAECBAgQIECAAAECBAgQIECAAIEmBPonubzh5wsvvHBee+01UAQIECBAgEALAossskj++c9/ls/aJcl4cAQIECBAgAABAgQIECBAgAABAgQIECBAgAABAgQIECBAgAABAgQIECBQWwIC02rrPHVDgAABAgQIECBAgAABAgQI1KbAJ43a8k6nNs9ZVwQIECBAgAABAgQI1LfAFUl2bCA4/PDDc9ppp9W3iO4JECBAgEArBI444oicfvrp5TOvTLJTK241hQABAgQIECBAgAABAgQIECBAgAABAgQIECBAgAABAgQIECBAgAABAgSqSMCXa6vosJRKgAABAgQIECBAgAABAgQI1K2AwLS6PXqNEyBAgAABAgQIECBQJwKLJXm5vNc//OEPWW211eqkfW0SIECAAIG2Czz00EP55je/2XiBxZO80vZV3UmAAAECBAgQIECAAAECBAgQIECAAAECBAgQIECAAAECBAgQIECAAAEClSYgMK3STkQ9BAgQIECAAAECBAgQIECAAIHPCghM81QQIECAAAECBAgQIFANApsnubkaCq3AGgclGdVQ19prr53JkydXYJlKBPd7WwAAIABJREFUIkCAAAEClSnQt2/f3HvvveXFDU4yujKrVRUBAgQIECBAgAABAgQIECBAgAABAgQIECBAgAABAgQIECBAgAABAgQItEVAYFpb1NxDgAABAgQIECBAgAABAgQIEOhaAYFpXettNwIECBAgQIAAAQIE2iZwbJL1kpyeZGLblqjbu+5Msn5D96effnoOO+ywusXQOAECBAgQmFWBM844I4cffnj5bXcl2WBW1zGfAAECBAgQIECAAAECBAgQIECAAAECBAgQIECAAAECBAgQIECAAAECBCpXQGBa5Z6NyggQIECAAAECBAgQIECAAAECDQIC0zwLBAgQIECAAAECBAhUg0ARmHb8tEJvFJzW6iNbJslT5bOff/759OrVq9ULmEiAAAECBOpd4IUXXkjv3r0bMyyb5Ol6t9E/AQIECBAgQIAAAQIECBAgQIAAAQIECBAgQIAAAQIECBAgQIAAAQIEakVAYFqtnKQ+CBAgQIAAAQIECBAgQIAAgVoWEJhWy6erNwIECBAgQIAAAQK1I1AemNbQleC0ls/3iCSnNkzbbLPNcvPNN7d8lxkECBAgQIDADAKbb755Jk6cWP6zI5OchokAAQIECBAgQIAAAQIECBAgQIAAAQIECBAgQIAAAQIECBAgQIAAAQIEakNAYFptnKMuCBAgQIAAAQIECBAgQIAAgdoWEJhW2+erOwIECBAgQIAAAQK1ItBUYFpDb4LTmj/lO5Js0PDxOeeckx/84Ae18kzogwABAgQIdJnAz372sxx00EHl+92ZZMMuK8BGBAgQIECAAAECBAgQIECAAAECBAgQIECAAAECBAgQIECAAAECBAgQINCpAgLTOpXX4gQIECBAgAABAgQIECBAgACBDhEQmNYhjBYhQIAAAQIECBAgQKCTBWYWmNawteC0GQ9h8SQvlf/o+eefT69evTr5qCxPgAABAgRqT+CFF15I7969Gze2RJKXa69bHREgQIAAAQIECBAgQIAAAQIECBAgQIAAAQIECBAgQIAAAQIECBAgQKD+BASm1d+Z65gAAQIECBAgQIAAAQIECBCoPgGBadV3ZiomQIAAAQIECBAgUI8CrQlMa3ARnPZ/Et9NckEDynrrrZe77rqrHp+d/8femcBtNeb//6Pi12KJZK9GaaYYYytlSZYiy+SXSGgbjUSSLKNJ9moyjKWEQf5JkVJ+CFHSYigKY8tMYlIIUSE1hP/5nOecp/Nczzn3fbZ7eZ7783295mXqvpbv9b6uc851zt153xqzCIiACIiACKRCoF27dnjppZe8bfUF8EAqjasRERABERABERABERABERABERABERABERABERABERABERABERABERABERABERABERABERABERCBghKQMK2g+NW5CIiACIiACIiACIiACIiACIiACIiACIQiIGFaKEwqJAIiIAIiIAIiIAIiIAIiUGACUYRpbqqlLk6bAuAMF8aIESMwdOjQAk+juhcBERABERCBqktg5MiRuOoqbknKYyqAblV3RMpcBERABERABERABERABERABERABERABERABERABERABERABERABERABERABERABERABERABETAJSBhmtaCCIiACIiACIiACIiACIiACIiACIiACBQ/AQnTin+OlKEIiIAIiIAIiIAIiIAIiAAQR5jmcitVcdpaAPVdCEuWLMHBBx+stSQCIiACIiACIhCTwOuvv45DDjnEW3sdgB1jNqdqIiACIiACIiACIiACIiACIiACIiACIiACIiACIiACIiACIiACIiACIiACIiACIiACIiACIiACRURAwrQimgylIgIiIAIiIAIiIAIiIAIiIAIiIAIiIAIBBCRM09IQAREQAREQAREQAREQARGoCgSSCNPc8ZWSOO1IAAvcge+1115YuXJlVZhn5SgCIiACIiACRU2gUaNGWLVqlTfHdgBeKuqklZwIiIAIiIAIiIAIiIAIiIAIiIAIiIAIiIAIiIAIiIAIiIAIiIAIiIAIiIAIiIAIiIAIiIAIiEBWAhKmZUWkAiIgAiIgAiIgAiIgAiIgAiIgAiIgAiIgAiIgAiIgAiIgAiIgAiIgAiIgAiEIpCFMc7spBXHaMAA3ugPu3bs3xo8fHwKzioiACIiACIiACGQi0KdPHzz44IPeIlcDGC5qIiACIiACIiACIiACIiACIiACIiACIiACIiACIiACIiACIiACIiACIiACIiACIiACIiACIiACVZuAhGlVe/6UvQiIgAiIgAiIgAiIgAiIgAiIgAiIgAiIgAiIgAiIgAiIgAiIgAiIgAgUC4E0hWnumKqzOG0WgA7uQP/f//t/oOBFIQIiIAIiIAIikIwABaR/+MMfvI3MBtAxWauqLQIiIAIiIAIiIAIiIAIiIAIiIAIiIAIiIAIiIAIiIAIiIAIiIAIiIAIiIAIiIAIiIAIiIAIiUGgCEqYVegbUvwiIgAiIgAiIgAiIgAiIgAiIgAiIgAiIgAiIgAiIgE3gl19++UUoREAERIAEttpqK32HpaUgAlWTQC6EaS6J6ihO2wigtjvADz/8EHvvvXfVnHllXfIE1q1bh1GjRuHrr7+2WdSqVQvXXXcddtlll6Jm88UXX6Br165YsWKFnWeTJk0wbdq0os1706ZNGDNmDJYtW2bnW6dOHQwePBi/+tWvipazmfNOO+2EIUOGoH79+kWbsxKr+gQ++ugjNG3a1DuQTTxkqv7INIIiJnAggAs9+S0CMK6I81VqIhCVQD1nTR/uVFwH4BwAb0dtqEjLc2MyBMBOTn6brf9eZx3XXxRpvm5aVW1eeHMwjdtuZwDchHetApyjLoP+AIZ6Ko0EcE/URvJY3lz/vKkbBYDHeTHG/gAmAXBvKF4G0BfAhmJMFkB1X/fmHugjAH8p0rlgWtV9PooYfajUTgTQxVPycQDPhqqpQiIgAiIgAiIgAiIgAiIgAiIgAiIgAiIgAiIgAiIgAiIgAiVFQC+blNR0a7AiIAIiIAIiIAIiIAIiIAIiIAIiIAIiIAIiIAIiULwEJEwr3rlRZiKQbwISpuWbuPoTgdQI5FKY5iZZXcRphwHgS712UOqyfPny1CZCDYlAvgl89tlnaNu2LT7++GO768aNG2PhwoXYfffd851KpP6qWt7fffcdTjnlFMybN88eZ926dTF//nwccsghkcadVuHZs2fj3HPPLW/ugQceQIcOHSo0b+ZcVdZGWozUTuEINGvWDJSReoKSn1cKl5F6ruYEfg/gSc8YJwDoXc3HXF2HZ84lJVo3VdfBRhjXtgBmAGjv1PkewFEAlkRoo5iLctO6kNtYJ0luatsC+KyYkwZQ1ealqnKOugyudIRjbr1iP49UtXnhzc983g45gHlzdAqA76JOVJ7KVzW+UbFUtT1QvuZjawC/dq6bXLP8H6Wc/OGEhh7IPzvXGv733wDeA7AAwD+cvy+1H5qqaufPqMeLyouACIiACIiACIiACIiACIiACIiACIiACIiACIiACIiACKREQMK0lECqGREQAREQAREQAREQAREQAREQAREQAREQAREQAREQgWQEJExLxk+1RaA6EZAwrTrNpsZSYgTyIUxzkVZ1cdpgALe6gznnnHMwceLEElsuGm51IlDVxGMu+6qWd7EJ05566il07ty5fCk/+eST+P3v+b78lpAwrTod6VVrLD169MCkSZO8SV8K4LaqNQplW4UIVDVZSBVCm/dUJUzzR17VxFxRF06+BDpR88pWvqrNS7Fw5r+dZy5HAGjnCIxc1m8CeBXAPwH8mG0CAj6vasKfYpmXsLglTAtLyr8c1z/FXds4H/8A4GsAccVc+dgD1QTQAAD/uxHAugQIcrneKUnrBGCoI91MkKZdlecg3tDcDGBpgjlKmkc+6+fj/MlrJ6Wox1vC44MdsZ0psqMwdbMjsaO87kVLzLi4iMWM+Zwj9SUCIiACIiACIiACIiACIiACIiACIiACIiACIiACIiACRUFAwrSimAYlIQIiIAIiIAIiIAIiIAIiIAIiIAIiIAIiIAIiIAIiIGGa1oAIiIBLQMI0rQURqLIE8ilMcyFVVXHawwDOcgcxevRoDBw4sMpOvBIvPgIbNmxA37598fLLL6eSXP369W3x0P777+/bXlLx2Jtvvom77rorlVzNRpo3b24fX7Vr8/3XipE072wJ9+7dGxMmTLCL1a1bF/Pnz8chh/D9/niRRJi2aNEirFy5skLH69evx5IlS7B5M98Dzhw77bQThgwZAq4FNyRMy0ZNnxeSwJgxY3DxxRd7U3jEeuH97ELmpL7zRoAn/F0B/A7A/6TQ67uOpCJTU/mQhaQwlKJsgnKRXwM4GQAvkq0A8O+88T2ARQA4F0878oq4IqNsEKqDMM2VQZFnIwAHAtjkMPwkpvAj32Kuelbu4wAcnm3CQn5Ouc45AN4OKJ9UoPMrAJRi1wmZT5RiFBmNChAE5XJeeBzuAmA/51z6FoDPnbUUJX9v2aSc4/br1uP88D78RgB7ZGnsZwDjLUHRtQBWRew4rvDH5BOx2wrFeRPSO2QDhZ6XkGmWF5MwLSqxMtlYHwB/cI5pvxZ4jb3F+nwqgA0RusjFHojXMYqszrPkhV2cc5GZ0goA/OWBvwOoeKObOflcrHfm282Suo0B0DACuyhFXwPQw9kDRamXpGzLDOslarvcty1w5HyZ6sY9f2bLh9e0Uy0JHZ9dc18UNzgPvIbweXSu9qJxc1M9ERABERABERABERABERABERABERABERABERABERABESgpAhKmldR0a7AiIAIiIAIiIAIiIAIiIAIiIAIiIAIiIAIiIAIiULwEJEwr3rlRZiKQbwISpuWbuPoTgdQIFEKY5iZf1cRp/3LEEHb+r7zyCtq2bZvaRKghETDFWkmJbLfddliwYAEOOOAA36aSisdM8VbSfL3127dvjxkzZmDbbemTqBhJ886WZzEJ07y5ZMvb7/PGjRtj4cKF2H13vl9eFhKmxSGpOvkiwPV62GGHebv7N4Df5Kv/atYPhTnTADQp4LgeA3BpyP5NcUfIaoHFulrytelZGsmFLCRp3sVcvyaANo60ohOAGhGTpciI+/8RjgTsp4j1MxWvysI0XqQvt6RWF4QQd/F+5Drn2A4j/MilmMtvPsz+kk7xtwDaWeKdfwY0lFSgYwqckubrrf+xtd55s/iZT6Npzwv/TTkNyTcB4LHpFzz2uHZetWRiv0QcaFLOEburULy1tQ+gPLVZxEZ4fPBZx+0R5DhxhT9VVZiWK2HgMkdAReGjN+IK0yhM2inGNSfskuG16CsA5jWpkOue8kleK2noD3utjbrm094D7evICnnMhg1K3mhKXh2iQtrzwXX1FwCX+fRNWeczAOY4+xWuj42GAJN7Igrt+F/eqxzqnH/b+8wZBbIUs1Eem48wz2VJ+uTcHAHgwyyNxD1/BjVLrmR2D4DtkwzAqMtrc39nPxr1WphiGmpKBERABERABERABERABERABERABERABERABERABERABEqXgIRppTv3GrkIiIAIiIAIiIAIiIAIiIAIiIAIiIAIiIAIiIAIFBUBCdOKajqUjAgUlICEaQXFr85FIAmBQgrT3LyrgjitPoC1XtA//PADtt6a71gqRCAdAmkL0/xkWd5MTfFY06ZN8fLLL2PXXXcNNSAJ00JhgjmvdevWxfz583HIIXQGZA4J07IR0ufVjcCPP/6IbbbZxhzWjoagoLoNO9N4HrQEBb2yDHiII8kxi6UpcInLfAKA3iErpy1M60xHZJa+05aFhBxqlSvGf696DICxAFqklP37AAYAeDGGvMkvhaooTKvjyHCGW2KcqDcVywH0teZlXpb5SFvMlW360xamZZKOMRfzPEehy+GWfO7zbIk6n1cHYRrFSn8FcGHIMY8HcBGADSHL+3HONi8Rms5Y9DTrnDM54Pjgvfl3Tm0KpbgW/MRS45zjjLKjbBFX+JPm9TbKdTOpQCpX65/npVM88+NyjytMy1Webl5B6zkp32zrLejzlo7wNe719nkAZ1kisq8j7oH4bHBkjKQptuI55dYIcjdvN2sAnOnIyTJ1n/Z8UJR2i9HhawD+CODtBHsTXs8p+rrLEH1RwnYsgDdiMI5aJU1hWtjzfdzzp9/YdrDO6X931oXf5+86+5+Xrb3klxbv9xzhIdcixX0NrfV0lPU7FydkEEez/cGOCC8b3zDnoLCcsvWlz0VABERABERABERABERABERABERABERABERABERABESg2hOQMK3aT7EGKAIiIAIiIAIiIAIiIAIiIAIiIAIiIAIiIAIiIAJVg4CEaVVjnpSlCOSDgIRp+aCsPkQgJwSKQZjmDqyYxWl82a5cSHDAAQfgzTffzMmEqNHSJbB582a89NJLWLOG7wxHj+XLl2PYsGFgO4xWrVrh+eefx4470jVUOUxhWvv27TFjxgxsuy1dF9lj9uzZOPfcc7MWXL16NShBcoP5ZOvj8MMPx7hx41CvHh0QFcPMO5sYLmuCRgGvpCyK3CyonzSFaQ0bNkTt2rVDD6lJkyaYNm0adtlll/I6pujuySefxO9/T8/MljBzTptx6AGoYEkSOPDAA/HPf/7TO/b2lmBgfknCACRMizfxvwA4HsDsLNUlTMvON5uM6QsAc519Mv+/N3jx4fF7tCUO2XIhqljmNgC8HwkjM8qUbVUTplEGQhFUp+xTEFjiZ0eaxvME17xf5FuYVss67o4EsHPMcTUDQIEc22Esdo7lCuJqT9umQCdI1BSUzv4AJgGgHDtT7ATAuymlbCybjGiFJd3paonMzOOC/aQ1L3HX0QtObutDzlPaoqIw3R4K4DljbnhDwfVBeeNXRiOUFPGenQKkA43P7nDEOEHHiVs8rvCHkp4GAPjfqNERZdd6N7zCNK6T7TI0yPPqMwD2cMpEFfaEkQBFHQ/LS5gWh1pZnSYAZlnnpeZGE/w7CskWOhJhrjUelydb8sMrAPDc6Y0wx3ga102+z8L+b/IZMp/vPQDgVQA/OMcIj9HzfI5RysQot2LZoEjzPLQ3gAUA9vR0dr0lZxxh7Um2PLiIP4+syevGY45w1m2J1/2eAMoe2OQu+lvMh8Zsng8bKBxzgzIy7uWyPaSKe/400+R1bZo1P8cZH/D8di2AqRGFn2zvdAB/McbF5u9z5L3Z5jzMuTLq+Tfm9KiaCIiACIiACIiACIiACIiACIiACIiACIiACIiACIiACFR9AhKmVf051AhEQAREQAREQAREQAREQAREQAREQAREQAREQAREoFoQkDCtWkyjBiECqRCQMC0VjGpEBApBoJiEae74i1GcNsB68f9ON8GePXtiwgS+y6wQgeIhMH36dHTtSi9DWfD/T548GbVquc6JirkmFaaFHblXQMY6foKusG2xXKkK09KQt5GfhGlRVpvKFoJAr1698NBDD3m7vsiRoxQinUL3mUSYRgHQEEfYEHUcFLj8ylNpCYDXozYCYBGAcTHqRa2yqyVVehlAU6ciRUaUNi3N0pCEaZkBBcmYvnGkIpxbU1oU1CLnqLcjR9veKMS9f3dLaBRW3uTXRxril6jrLm75OgAmAjjNaOBLR/bEzz7zSNAoLzkYAAUoFK14g9K0bo5cxC+ftMRccccatR6ZUJTiBv8/10aQXCapMC1sfmmJYNz+0pgXCsIoDqN8yBu0ev/NkQHx79sBuMxHUBRWFMM20hQVhWFO+dizAFp7ClOedwaA/2RpgFz4jINiHTd4nFBOSOlUpkh7nsOMNdN1yMwnW3tRhT2mBIhCpBkpCKOWWXKsMdYeZJORsNlfWMFhGFlRNjaZPg/ilu91z/PCdADcg7nBOTnbEcAGCf8oT+P19R7r2sz17wblgtdkEGqmcd3kw4cpAGp4+n3SkVCtCoDOd2COsfaZ4609YiNPGa4bjp2ySb9Icz5OdGSDbj/cr1LYlmQf4pfzYY5Udhvnww8BHA7g8yQLNsd1TTaUMnKezePZTCON8yfXxg3WNX+Y0TjP5zcnlOty70Uh3mCj7cuda2YmrGHOQVHPvzmeRjUvAiIgAiIgAiIgAiIgAiIgAiIgAiIgAiIgAiIgAiIgAsVLQMK04p0bZSYCIiACIiACIiACIiACIiACIiACIiACIiACIiACJUWgOgrTTAFDmhPavn17zJgxA9tuy/dfFMVG4KabbsKQIXyfvCySyjyKbXy5zkfCtFwTVvsikDMCxShMcwdbTOI0vox+oZvYqFGjcOWVfB9QIQLFQ+Cqq67CyJEjyxPKtk4lTPOfO6/gLQ1J2XfffYdTTjkF8+bRCQBEaTPtXNi/hGnFc8wqE38C5n0ZgLsc8UIpIjOFaX7isscdsUyafMx+eaN8U5odpNzWAY4caDun3fcAtAdA0UimkDAtmE6QjCmptILCiisAXG90HUXe5Jd1GuKXlJdlYHOUV91ifHqbI3namCWJ3wF4FEALTzkKWI4LEEmlIebKFxf2Q5nJUE+H2c49pSxMo0Dvbg8rSsH6ORKin4xJo1CpD4B7DbHRBY5kKdscpykqytYXP6ck7xFPwWwiJbNNv/MXRWCUC2Y6xtIQ/oQZn7dMMQnTwgrMoo7RLR9XmBa2v7TbL/S6X+dIvF4NCcCUl7E+hYnvBNRPet3cBcAcAPt52qdIdWBIsVUTR2LY3FP/Dkdo5SeHS3M+8rX/SzPnkMsgcbFLDYEYJZXZZJPslGJXHoNuZLt++yXKtTTX+rGKnT0f8rxMWVqQMDDKgPn+Ffeg3nuaT5zj5KMMDVEiTdEa97BuNARwqrWfdd/pkjAtykyorAiIgAiIgAiIgAiIgAiIgAiIgAiIgAiIgAiIgAiIQEkTkDCtpKdfgxcBERABERABERABERABERABERABERABERABERCB4iEgYVq0uSikMG3jxo0YM2YMDj74YHTo0CFa4iVSWsK0ZBMtYVoyfqotAgUkUMzCNBdLMYjTZjsiAjsnSTULuGLVtS+BtWvX4vjjj8fixYvtz7fZZhvMnTsXhx12WCCxfAjTTFkYk5k2bRpOO+202DNp5t24cWMsXLgQu+/O95GTxaZNm9C1a1c888wz5Q0lPd4lTEs2J6pdegRMqZ/1EvsLAEr1JrYQ4rLaPFUDOMmz+uJID/K5eM8BMNHT4XgA54aQK+RLmJFPFmn1ZcqYvndkQ0+n0AH//evpACZZgiyKjdwIK2/ySyGp+CWFYYVqopEjmNnHU5qCsL8CMCVXQQ36SWYooLvOp0JVEqbtCOB5AK2ccfxgiVOOtoRBr2Qgmy9hmnku5j30FktxqKmvUCjpvPito2xSGT9RzAcAjgWwMssQ8in9qWUJAScDoPzJjZ7GOT4McZPR1wCOBLA0Q2UJ04BTAHwXBnCMMmkLzcwU0m4/n+ueIiYKcE9IsO55jFO+OcjTBs9TPF/l4rppig1fA3CiJUz7KsLaaONcE+s6dTLJq9KcD3PP8ByALiFFbxGGh986Qt/6TqVil2r5nX+jjNdbNs69w/mGxDMX89LAEU239iTbw9mTRhmreb4p9rmNMjaVFQEREAEREAEREAEREAEREAEREAEREAEREAEREAEREIGcEpAwLad41bgIiIAIiIAIiIAIiIAIiIAIiIAIiIAIpELA/KVbPdNJBasaEQERKDYCEqZFm5FCCNN++eUXvPjii+jXrx+WL18uwUuGKZMwLdp6NktLmJaMn2qLQAEJVAVhmounkOI0vvzGl67teP/99/Gb3/ymgNOmrkWgIoGZM2fipJNOAvd+jDZt2uC5557DDjvsEIjKFI+1bdsWDz30EOrVq1epzo477ojatenQiRZr1qwB98DvvfdeecURI0Zg6FC6QeJFLoVp3377rc3xpZdeKk9u4sSJOOccungqxyeffIJXXsnk8QAoYRs+fDj+9a9/2Q3UrVsX8+fPxyGH8B3bzNG7d29MmDAhcr1MrZoyKj8hnCl5S1NKl23M+lwEeKy0aNHCC4Iil8YlSqYQwrSdAcwDsK+HeVgBWSGmiXKHh6ztGcUdbpzlCHey5SNhmj+hXS1R1VyLoXsgcnNBpo9mAxrx8zMBPALA/e7kfUeQ9XnEdljcnMuHHflMjKZCV/nREaFQxBQ2TLnfAif39WEbcMp1BMB7oxrOn7nRag9gjdFOUjFXxLQSFe8EgMZadz0scuRBmdiYAp2FACjX2uCTyVoAm2Jk6CeR5PqiYMX8HjBs80nn5SIAYzydTQXAtcU1mSkoKKSo8AxPoYEA7sxSL01RUTZGPP+8DKCpU3AFgCMAUKQUJbiOyGiApxIlbNMzNFJswrRs4006L2kLxrLlm+v+0m4/Kd9sPLyfc73/w5JF7eb8ZdzroSno4k0tBbjf+iRjXjeD8vUTQfH4oqj2bE+lsHsvbz9RjlNzPj51xvZFjPN9S0vGTDY7eepmk05GmU+W5UOVcZakkXsdN3iN43kozrUoav9xyu/t7Gv2jFPZqBNHmHa/JfDs62mH8t6/p5CL2cQIAN4HUnEkqBKm5WBi1KQIiIAIiIAIiIAIiIAIiIAIiIAIiIAIiIAIiIAIiEBpENDLtaUxzxqlCIiACIiACIiACIiACIiACIiACIhA1SYgYVrVnj9lLwIiEJJAKQjTttpqK5x66qlo2LBhSCrBxZo3b46BAwfGkk3E7Xz06NEYNGhQeXU/IULctqtbPQnTks2ohGnJ+Km2CBSQQFUSprmYngPwN+vF6Vl54saX5Dd6+/rpp59Qo4brJ8hTFupGBAIIbNy4Ed26dcOMGTPKS4wZMwYXXUSXQnCY4rFMZePuIZcuXYojjzwSX3+9xSVCIdm0adMC98Ss8+677wams3btWvzpT3/CunXr7DJpyrw+/PBDHHHEEVi9enV5/9y/c0/tF6Z8LMwiLTZhGlm2bt26Quqm5C1NxmEYqUxpE/j5559Rs2ZNE0KdIpbQAlVZAAAgAElEQVQL5HLCCiFMO8yRZW3jGVhccUcu2bhtm3IQSnXaAfgoROcSpvlD6gzgCc9H3Ht3MffDIfhmK8LjegqAUzwFTwXwZLaKPp+HFb/EaDqwyvcAjrKEZ0siNGrKQCjdosAqapjCLd6rUJj2mtFQUjFX1LzilvdbC3FEXpn657p+KkaCfhLJIEGd2zxlMzyXBgXvL4dZwkDXwB1lLdGGzGOyjdP4D45oMLPBd0sm5jk+jpjOT6AUA61vlQMcYc92zqcUePIc8V2MDs63BFT3eOplE/hImBafdZjpSVtoZvaZdvv5FKZ1APC8RxgZV8rI44ZSriMdOJmO1bDXTb82zH5480yx4YdhFoJR5jQA0zx/FySvMucjyfme7+HcBmDLl2Zlrd1niTCvBfBZjHG4Vdj2/gB4vffeZP8MgGLQfD3HjDMEU8bJ/c3rIRs62LrGeo3w2c63fs2a9z1xr9vZUjbP9TTU985WyfhcwrSIwFRcBERABERABERABERABERABERABERABERABERABERABLxfpoiGCIiACIiACIiACIiACIiACIiACIiACIhAcROQMK2450fZiYAIpESgFIRpUYQGKWFNtRlJwMLjFKvwrPxKSpiWjJ9qi0ABCVRFYZqLK1/itJYA+FK8HU2bNsXy5csLOGXqWgQqEpg4cSJ69uxZ/pctWrTA3Llzseuuu2ZElQ9h2qRJk9CjB10gW6J+/fpYsGABfvtbOm4qh7knyzbfacq8Zs6cCQrdfvlly2OdVq1a4fnnn8eOO+5YKZV8CtPYOSXOtWvTsREuhg4div79+1coHCfnNBmHy1ylSp1As2bNQIGhJ/YFsLQEueRbmEbJwxgAA3xYnwVgcpHNgZ/wYiwAipbM5/N+qUuY5j+hIwAM9XwUV+oVZrl0t6RRj3gKcv1dHKaiUSas+CVG04FVokiu2Eja8jJznvzEImn3mSY/b1tcYw95/iKspDFNgU7Q2CgeehFALU8Bnl9OAjAzoFLU9RhlLZn5RBUaUk73OIATnNw3AzgGwEsZJjef4qg0pVfmPGQT+MQVpu3iCJ+axDhAeIx6bzKiiHuSzkuarMMMPdf9pd1+Ur5hmLhlzLUaJA3L1ib3RRMBnO0U/NaRyP7Tp2LY85SfMM1ksxjA8ZaAbG22BH0+N+ct6BhI+3xP+ST3tZSYmcHxTHUEwv+x9pVfAfgpYGy8OadYk5I0tnU6gD18yl4O4NaQ+9MYGBNXaWRJYOdY62cfp6WoMs64509v4uZ9T672n9zjcg/lRpzjTcK0xEtODYiACIiACIiACIiACIiACIiACIiACIiACIiACIiACJQqAX6hpRABERABERABERABERABERABERABERABEShuAhKmFff8KDsREIGUCEiYlhLIHDYjCVh4uGIVnpVfSQnTkvFTbREoIIGqLExzseVanMaXyctfhj/mmGMwZw7fI1SIQOEJvPvuuzj66KOxZs2a8mQeeuihSpIyv0xzLUzbuHEjunTpguee4yFaMYYNG4YbbrgBW21V+Z/AFEqYRknawIEDMXYsXTtbgjk+88wz6NSp8rvUs2fPxrnnnptxIfz8888ga/6XEUXI3Lt3b0yYwHfG48WoUaNw5ZV8d3lLSJgWj6Vq5ZfAscceixdfpJ+mPHgAVj6Z5DetQvSWb2Ga+fK/d8yvATjRkUYUgoVfn20cuUNd58N1jhjkXQA7AdgmINEGliSjBYDWAP7kKRNFVFMsDHKRh3fdRRE5xcnFXHPTAFCiRolTlOgA4AGfClwH9aI0FKFsVDamvOwT6x6jLYBVEfr0FjXlJFVVmLafI6WhcMYNmoAp/ckWaQt0zP4ySSQp0zkHwI8+SYYVEblVo6ylSwH8zdNnNgmYH0Nz7VzmiHyCeOdTHEVZOeVtPHYZ8wCcAuC7bIvB53OTVbZxxhX+RFmH2YYR5TqUdF7SFoxlG1uu+0u7/aR8s/Hwfm6eM+LKQyl2pASsq9N4puuM2efDjkzRzHuDc47e6PmgOgjTOBwKJCnZHW4JtLYOMWG8of/M2V82DFGeRfhrC/0c8WYYmW/IZlMtxnXDNec1rWe6xoW5rsS5Np0P4B5P41FzCAPF3IuxThwxm4RpYWirjAiIgAiIgAiIgAiIgAiIgAiIgAiIgAiIgAiIgAiIgAj4EJAwTctCBERABERABERABERABERABERABERABIqfgIRpxT9HylAERCAFAmkL07766ivcfffdWL16Ne68884UMqzcxE8//YRFixZh+PDhGDFiBA466KAKhUxxRBShQU4STtioJGDhARaS1RtvvIGrrroKlIe0adMGNWvWDJ94hJKUfdx///32+m/ZsqWvpCRCcxWKSpgWl5zqiUDBCVQHYZoLMVfitL4A7nc76dWrFx58kB4JhQgUlsCqVatsIdnixYvLEznllFMwZcoU1KnDd38zh7nvbdu2LShbq1evsldkxx13RO3atbM1WeHzBQsWoEOHDvjhhx/sv6d4jFIyxs4774y5c+div/3oyKgY99xzD0aOHBnY1+bNm20BmRuNGzfGwoULsfvufG87fnz00Udo164dPvmE75VXjO7du9tsatXiu8TR4rvvvgPnZd48+h6KT5jGud12W743vCVMyVtajKORU+lSJuAjC/wjgHElyCSfwrQdAFBWdZzDmVIISmuO8nAfCmAUgGIQPpj5Ms07AAx2BFkzLDlF+4hrJoqoJmLTVaa4KZL41JIVHgbg4xyNwJSuJJEj5SjF1Jo12X7rCP7+GbOH6iBM28sR9LTyMOCx2w2AV84ThMhcPwstOQ1laxT8mLEWwKaIrPcBMB+Au8nkuc/999s8R1LmOcunzSCBn1u0htMm/8uIIkzzXhcoFjzGOVdHGdqRjrzH3dhmO/flUxxFcR7PA/s6A1ptMT4CwIdRBmgJkExxFKufBODZDO1ImBZfThdmetIWmpl9mu1zzRwO4PMwyfmUyee6N3N/xpGeRT1nmcdPJgamMC2K4GpHi+3zANxzdxIBKGW8HK8bfBDA55Rm5HI+KNKlQJdis/ox14tZ7U1LwjYCwBMBYs2UukmlGQr2pgBwr0kUEB8L4I0Ircc9f3q7+K11H7LAMwe8znI/wPuTNILX7yssUd5Nnsa4dtsB+ChiBxKmRQSm4iIgAiIgAiIgAiIgAiIgAiIgAiIgAiIgAiIgAiIgAiLgEpAwTWtBBERABERABERABERABERABERABERABIqfgIRpxT9HylAERCAFAmkI0yhNWLp0KUaNGmVLCBi5EJFs2LABU6dOxbXXXouPP/4YQSI0CdNSWBhVtIlCCtOWLFmCo446Ct9//z0aNmyIv/zlL6CYw09YkgTvU089hc6dO9tNtGjRwu7n5JNPxtZbb52kWbuuhGmJEaoBESgUgeokTHMZpi1Ou9p6cfAGt/E///nPGWVOhZpI9VtaBCgY7tatGyglc6Np06Z44YUX8Ktf/SoUDHPf2759e8yYMaOSPCtUY0YhSsJOO+00zJpV5pCoX78+rrzySgwdOrRcmnbGGWdg0qRJkfchZt5pybyuu+46XH/99e6+xhawffopPTFAjRo1MHPmTHTs2DEyjrSEaWT45JNPYp996O4IF9ttt12l+fTuB9kK2/z97/m+/JYwc06LcbisVUoEYJ8reK/iiWsA3FiCbPIlTPMTCFBadBGApwG4dsu0xQVxp5Q3sGMBnOdp4H0APEmvAmCKqcL2k00aFLadoHLmfEaRJCXtO2x9roWJAM52KuQ6R1M4QSlGdwAUQVW3MAVO/A6JAqeZMQbq19bxAGYbbZnHQq7nM8pQdnMELRSVuEG5D6WN/wnZUC6Fe2Q8BkB/JxfOF6WRlMK4Qp3XAFD281XIfN1icefFrBdXJtbUOl/+AwDngJFNVJhLUZGJjuegB6w10MfzQRxZp3luCSPFiSv8MfnwBoLH9hcR1wWLUxRIWRGD871dhjZ2cURTezhlKDllv5QxholcC8zMHHLdnykCpOizLYAtpu0wVLaUyee63xXAywB4bDK4BnhufCdayrbEkfIx9z2TTNfUJMK0NK9no61z6EDPOHsAmOQz7nzMB7k1cYS7vKZy/TSyxGfZvjihkPPfjmCTIjnKO7+LOHeFKn6oJcblM1SvKI7nwpsjCpLjnj+94zavu/yM9x4U2Y0H8FMCSPx1It7X3OoRw7G54VYfvM+MKoOWMC3BZKiqCIiACIiACIiACIiACIiACIiACIiACIiACIiACIhAaROQMK2051+jFwEREAEREAEREAEREAEREAEREAERqBoEJEyrGvOkLEVABBISSCJM+/HHH23pwDXXXIM33+QPrm+JNIVpK1euxG233YY777wT7NMNCdMSTn41rF4swjQXLSVmF110EQYPHoxGjfhuTvIwBRlscfvtt8dVV12Fvn37okGDBrE7kTAtNjpVFIFCE6iOwjSXaVriNAo5LnQbveOOO3DxxRcXet7UfwkT+OCDD/C///u/ePfddyvsbadMmWKLUMNGroRpFCLffPPNtiDNDe4zuCc/++yzbSmbG9x/XXHFFRSvhk0buRCmkeXRRx+NNWvW2Hm0adMGt9xyiy0SW7euzFnQunVrPPvss5H3S2kJ09KSlkmYFnqpqWABCYwePRqDBg3yZnAXgAEFTKlQXedDmOYnS+OJ71gAbwDo6kiNajgQ+GCFQqvpBYLil68pcpMwLdnkhJWXJOulrDaN7k94GqKgqjpvtE2hyDhHyBVVEEd76nwAFMgwgsRZccVcacxtpjaY//95ZIwsS5lbN0fSGLb/XArTzHMfpWJcrxRpey9Q9znXpy0PnbNnH3dednbkZvs6XbzniH3KNrDhI2o7+RAVebM3pU+8Jp1gycBeDTnEHQBQFEX5nhu8p6eUKZMUJ67wJ1d8zHyyDT+b+M6sn2uBWb77O82Zd7ffpILIXM2r3zxyb8Prn3evG/XcwnX/lCNac/s4y/rNlMkBCyeJMI1Nnm9JF+/xtM2bfJ7DKf0LG+a1LJMoLp/z4Zc/hVv84oT/ZVBMWFWkaEHzcbhzzfXK0mi857EUdWxxz59mbmTMdXyY8QEFpZdYktJFEcVplN3xmsJr94FGmy849znrwy5YTzkJ02JAUxUREAEREAEREAEREAEREAEREAEREAEREAEREAEREAERIIHw/0pUvERABERABERABERABERABERABERABERABApFQMK0QpFXvyIgAnklEEeY9tVXX2HcuHEYMWIEvvnmG998kwrTfvrpJyxatAjXXXcdZs3iv/GvHMUgTFu/fr0tYViwYEF5gvvttx/mzJmDXXbZJeNcUpRx1FFH2cIIN0aOHIkhQ4bYEorOnfkOX+YIYuCttWHDBjz++OMYP348Xn/9daxdu9b+uEaNGmjatClOOukknH/++WjZsmUo0UXv3r0xYcIEu4327dvbuW677bbgnL344ou4//778fzzz5f3Q2nYwQcfbIvDunTpgnr16mUbVoXP3bXAF+697bKdI488EgMGDECnTp3AfuII0yjkY85PPPEE3nvvvXIpH9sjnxNOOCEUnyVLltjz+f33fJercnTs2NFez5R31KzpvpcTCYVd2E+Y5m2lZ8+e9hoKO5/euhKmRZ8P1RCBIiFQnYVpLuKk4rQpAM5wG3vkkUfQvTs9IQoRyC8BisiefvppnHPOORX20dyXUZbWtSu9DuEjV8K0V1991d4DuaKxnXfeGXPnzgX3ueZnzJZisksvvTTUXpLl0xamUapMplOnTi2H99BDD9l/R3EtJYlunHfeeRg7dqy9dwwbEqaFJaVyIrCFwOTJk3HWWXQ8lAcPUEoYSi1yLUzjyYyCgxs9YE35WJCgrC8A5pdJPpP2fPFm+DIANxkNcww3x8jFlIXwYUXvtJP2tGfOZ1KZS65SNSVmcSQoYXLj+pvk3Wdbkr5TATwZpnIVLfNbS+LEh4CunITHG0Ue/g8v/QdJbpQ/nef5mEKcngBM8VpcMVeu8PJ8Qrsv5337DOedsP3nSpjWxJmT5k4i3nkyP2MRSoMo+gsrTYs7L2mN1+z/YwBtuc0OAJ9vUZHfuYEiJd6EP5/lXL8XgPGGLI1CuaOtc80W27T/QOMKf3LFR8K0sGeCsnIjAAw1qvRwzjfRWiornat5DcrFFDCxHMfz1xCCqDqOcI17Mze43im//SKgw6TCtL2d69menvaj7Mf8xIZB17JCzEecNVNV6vBazPl/xFpfdT1JLwPQEcAKALUdyaR7Hcw2toOtr564ht0Y4rNfz9aG+znP448DaOVTgdfZZ5xrwWIAK33K8JeHWPd4S7R5knVu8Ht4w2sJbza/DpuUUU7CtJjgVE0EREAEREAEREAEREAEREAEREAEREAEREAEREAEREAEJEzTGhABERABERABERABERABERABERABERCB4icgYVrxz5EyFAERSIFAWGEa5Q5Lly61hVQTJ07Ezz/zPbPK0bBhQ1x11VX44x//GFmMxdYo96LoYPjw4Vi+fHngCCnIYi77779/JTGDKWAIIxVLgtJPGjFo0CDcdtttgdKIjRs3olu3brZszI3jjjsO06ZNww477JBViuXWyTQ2iiNuv/12ez74/7NF69at7bn99a9/nbGonzCN0rHTTjsN77//fsa622+/Pe6991577Fttlf3rEgrM+vTpg9de4w/QB0eLFi0wffp0PPnkk7YszA3+mUI7v1i9ejUuvPBCWyYXJsiH0rl9993XtziPkbfffhtXXnklZs6cGdhks2bNMGzYMJxxxhmxjhEK5ObNm2ePMxMX5nv11VeXy+TCjFHCtDCUVEYEipJAKQjTXPBxxWkvOC+a2u1QwEmRpUIE8klg1apVuPjiiyvtPbifoyzt5JPpnogWuRCm+e1tXakv92/c89x88832nscbFJNRqFynDt/1zhxpCtP88vFKff/zn/+A++wPP/ywPKlrr73W3iOHlaZJmJZtRvW5CFQmQPH58cfzHffymGPIT0oFWy6FaTs5kp9yKawD1U924SdoYvG7APyJj2PyMCG8QFCGMtjo6z4AAyKIirzVTVkI98UjcziWqiJM29WSC80F0MJhwe86KJV4NGU2ZzqyDvcBDx8KUWr0eZZ+bgVwesq5pNXcYwAuzdBYLee480ptKHOipO6VEEnwWOQ6vdZTNpN0La6YK0QqkYtQgDIaQBejJsWBFGI+HbnFykKjeQBOAfBdjLbcKn5CNAq4+nnOM7QUU6pdw9PPdEdiF0a+EndeSkWYRqx+88C/p1yQ5wCeozY5/CnT/JVzLbjIkOOYEtBMS0PCtOTHTya+pmAojePV7c88pty/57F7bgyhKuvnW5jmJ6hlHvzygULGVT5wWWd/APdb59DWxnWB59pMAtKkwjR2R4ntLUZetznXqY0ZFoOf2JBSRAre3giol+/5SHAZKeqq/DUiSvguNLL0ytL4UdAxFXZwSYRp7IP7/oEAhgcIz8LmYZbjF53DHMFgpjWarX0J07IR0uciIAIiIAIiIAIiIAIiIAIiIAIiIAIiIAIiIAIiIAIiEEAg+xtAQicCIiACIiACIiACIiACIiACIiACIiACIlBoAhKmFXoG1L8IiEBeCGQTplHORPnT9ddfn1HO1LZtW/ztb39DmzZtULMm33GKFpQm3HLLLbj77rtBmZhfUL4wdOhQXHDBBWjQoEFgB/kWpjERjv3yyy8vz2mbbbbB7Nmz0a5du0p5+kkddt55Z8ydOxf77befXf6pp55C58581zJzBAnTvv76a5x11lm2ECZKUBoxefJkW34WFKYwjVKu008/HevW8Z2YcEFp2nnnnZexMAVo3bt3DyV7Y0P169fHEUccgaef3vJ+ZpAwbcWKFbaU5N133w2XsFMqDB8W/eqrr+y1TLlIpvXMtcx1s/vufF8oelBUN2rUKNxzzz0ZJYbso3///qCwLlNImBZ9DlRDBIqEQCkJ01zkUcVpS6wXTQ92Ky9evBiHHMJ34xQikHsC33zzjS2xpRDYlNhSpPrII4+AotM4kbYwjftXSl29+zqv1NfNkeMYMGAA7ruPjpstkU0w65ZMS5jGffXYsWNBWbErdPbbh1NKTGGvV/ocRfAmYVqc1ak6pU5gyZIlaNWqlRfD69atbilefHMhTOO/PTzGkstQItLIWGt/A/DnAPkYxQWUYJxv1KGtniKhF2MKScIsd4pwHgZwmFF4IoD+CYRtachCwuTvlqkqwjTmS653ewbHhzaU682OMuAMZTsAmMrHMZ4yFzgysWxdmByzlc/n5xMA9M7SoZ8IigKPOwCM4mMhn/pBUhwWvceRimz2qRdXzJUmMz5MusQRlFD45g2ePyjjy/xLB8HZpCUQc3toCYC/TtHU06UpkeFHQWKjsOfDuPOS1njN/j8G0NY6v38WgLpQoqIDHeGTea0Kuz4pSxsEYGzI61OxCdOyjTPpejCFP9n6C/t50HrKpTCNx+5LlpSRMlhvhBVx+o2tEOs+SFDL/BY7102avP8HwFGOIHIPn+T5RRPFgua/VfAWTWMPFJTvN5bw6iYnX55XKNbl3PzG2Uf2MISTYcSGcecjqfgr7LqPWy6pWCxsv+7+/14AzYxKXFsU7HmlfEm5pTUufpFLOTPvNbx7xrDjdst96cj9xgXss6K2J2FaVGIqLwIiIAIiIAIiIAIiIAIiIAIiIAIiIAIiIAIiIAIiIAIOAQnTtBREQAREQAREQAREQAREQAREQAREQAREoPgJSJhW/HOkDEVABFIgECRMo9iBEiZKzL78kv8WvXJQHnXRRReBsoFGjaK/90TBwauvvorrrrvOlrIFxYEHHogbbrgBnTp1AvvMFoUQplGKRQnDjBl8J68sKIx49tlnK8ndOOYTTjihXERRo0YNTJkyBV27di2vu2nTJqxdu9b+81133WULNtx48MEH0bFjR/uPrLvTTjtV4LJ+/Xq7rRdeeKECqqOPPhp9+/a1JW4USVC2RaHa6NGjK8yxXz7ehrzCNIq+KNX74osv7CIUvg0cOBDHHnsstt12W1tINmHCBDz00EMVctlzzz2xYMEC7L333r7TaTJiIc49pV/9+vWzmVJKdv/994PytSApmZ8wjYKPc845B1On8r3esmjYsCEuvvhiHH/88eVrmXwmTpxoHwdeuUmLFi0wa9Ys7LXXXtmWol2PArc///nPeP99vt/lH1zbPA4OPfRQbLVV9K+RNmzYYIvu2E/Q8cp57dGjhy0d/M1v+G5T5ZAwLeuUqoAIFCuBUhSmuXMRVpzGl+T3cSv9+9//RvPmzYt1PpVXNSDAfS4FrTfffHOg2LRXr14YM2ZMVqFpJhxpCdO4Z7ntttvsvYRXKsbjhPueJk3oBakY3H9wb8b9khn8+2uuuSZQCpuGMI17UEqLr7ySXoQtcdNNN+GKK66osKfyExazBvfrzP/Xv/51xlWXL2Ea+/n222/B/3IfzXPVyy+/bP+P90SPP/446tWrV0mu7LfnNXNu3LgxFi5cGFvUWw0OSw0hzwSWLVtmHlsfACjFi2/awrR9LdnA7QDKHgpsCYoqLgVwJ4CfMkw3H6rwxHmjT5mFjgTj7ZBimjCripK2gQD4UMN8oPN3AIOtfPyt+WFaB9KQhYTrqeqVoihjurFWuE5470CxV1zunFMKjEYYspRZAGjf/y4EqqouTOMQD7UEgLwX8ZN/0M6/yHMs7mKJgCiYq+fDhg9Eu1vHwvoAbnHFXCGmIWMRPpziBvAKR75Xw6c05XI8vinWiRtJhVFuv8z3TEsiSZFKXU8yFAWeAOBVnwR5TuLxcK3PZ086gpd/pTwv5ngpiDoJwLcRAW5nrcFnLAHikU69YhWmMT1KligFpLAxSlBe19cShM6LUKmYhGk7WGvo+wCBqTukpOu/OgnTLgIwJmCuKWWcHGEdBPHNdpzE6MK3Sqa9VrY+uGa47h8NsRdLaw/EaxP3j32yJRfwOfcWzJnX9kyCNwnT4gF2havcN1OMaQYFyjx+KLXzRm3nGh32/os/MuGVW6clTHNz4q9s8cEL1+3hltyUZm2uCb/9BdcURX0UwT3r7LdWhDgmohCWMC0KLZUVAREQAREQAREQAREQAREQAREQAREQAREQAREQAREQAQ+B6G+6CJ8IiIAIiIAIiIAIiIAIiIAIiIAIiIAIiEC+CUiYlm/i6k8ERKAgBExh2kcffWTLucaPH19BluBNji/bX3/99TjjjDPsF/ajBoUM06ZNw7Bhw7B8Od998o+ePXtiyJAhaNmyZSSJVCGEaRzBBx98gKOOOgrs342RI0faY3AlWJR8nXjiiXjttdfKy5x33nkYO3ZsoAyO0ge24YafEMH9jDIIyim8gjXK7MibQgi/oGxs1KhRtpTOjUxSMK8wzS1PmRnFYvysZk2++1AxKHk4+eSTyyVx/JSCEAr3zDDlDvyckreHH37YV1K2evVqWwRmCuJYz4/VkiVL7Hn6/nu+fwQcc8wxeOyxx2zxnF9wXk866STwhX83ONbzzz8/9NLnvCxdutTmbMrjvI00a9bMnj8eW3Xq8B3kaEFxyKJFi2z5GuUmQcG1cO2119oSQu98SZgWjbdKi0AREShlYZo7DdnEabw47+YW/vTTTyUNKqIFXF1ScSVpFOFS6Bq0z+X1np9zDxJHlOrllVSYxpwpsR00aBDefPPNClPRtGlTWwbMvXhQcB951VVX2bI1v6C4jPvhWrVqVfg4qTBt1apVGDBggL3X80amfTXvQSiEo2TNG9zHcvxXX311oLwuLWFakrXeqlUrW3a84447SpiWBKTq5o0Aj/M99tjD299q56X4vOVQJB2lIUyjeKOTJV+6mq5Hn3FFlcrw3y4eA4CCBT/7Pduj4OzxDBKnbHjdPu4F0MwoHFbulq0Pfp6WLCRMX1WxDPe/U/hYxUie0hhKomiSNwUbQeOk/DpTlHkAACAASURBVKcLgOsBNDYKvQjgdABfh4TUJmDthaye02IrHdlZmE64SaKUrkWYwj5l7nKkXJnmIJ/CNFeS1g1AP59j1x0CzxH8nPOeSY4TBktSYRT7CBJJUpZGSdfsDInwISYfTt4aIG2ZBqCXI77yNhN3XqKKzoJSjypeiysqCjOHYcvw1xsoySTPTA89Ke8caYmBKBP8MWzjTrm0hGmfOiK7sl8I8Y8GnmOfUsQDATR11iN5U0rZHsCWLwEqt5N0/VcXYRqvL3ymw2sDY6m1BrbxnIP4Ga8/UUWfhV73QecmvxXFvRHFgtx/bflyKfMBkOYeiOdCnvuZw/YRjjuub4rW3gtRJ+58mOfbEF3ltchlzjUk7U45Jzwm+ADDT5TGL7fOc+R6mWTJYfOKe/4M236xlZMwrdhmRPmIgAiIgAiIgAiIgAiIgAiIgAiIgAiIgAiIgAiIgAhUGQISplWZqVKiIiACIiACIiACIiACIiACIiACIiACIiACIiACIlC9CVCYRsnSvHnzbCmXV+RljpxyJYoE2rRp4yvFykaKsrC//vWvtiiLcgW/aNiwIS6//HL07dsXDRrwvaPoYQoYorfgX4Oyqyuv5HsDwfHoo4/irLPOAuUTjLp162LOnDk2M/7d4MGDcccdd5Q3QHHVs88+m3GsUYRp77zzji0XW7eO7wQCFF3MnDkTzZtn/iF55sbxDR06tDw3CrUo3jLDT5hGCRilZZnCHEfXrl0xefLkSgIN/h0ZusHcKf9q0qRJYPPr168H2zOlaX7CtL///e/o379/eVtPPPEEOnfunDF3MqQ0zZ3XoNzDrDUeB+PGjcOIESPwzTff+FahLG3gwIH405/+FPs4WLlypS0vufPOO0FBSNDxRsnJH//4R1t+KGFamBlUGREoSgISpm2ZliBx2nrvS5+8Tu6wA9/JVYhAOgS4n6Z0ixLcoOA+l9fmbt26BYpyo2aTRJjGPWq/fv18xW777bcf/u///g/77LNP1pS4P6Ikjm159zb169e398EHHXRQpTbiCtM2bNhgM+Ye1byf4L0K95GZjm3OE4Vpfnv6GjVq2FJo3hOZgrdiEKbtueeeWLhwoS0QfuqppyrsX/32vGbOlF6z/u678z11hQjkngDv0Xge8ARvfkrx4htXmEajd1cAvDmmcKVGwKzdaQlluBf0v7nMPNUUYoxwZEFBJVfQRe4IPDKJY9z6lDswX8odKI8xI6rcLdtiTVMWkq2vqvo51xIFKBRH+cW7lkBvHoCXnXX0liOq2Q8AfyXhcADHAaDsyC8o3qNwKqx4rapyDMqb4ieOnyK5sOZ7WmoHWVwXhBCOxRVzReXMY5cPLAdkqPilI7yihC+qyCqo2STCKArreI71E0muAcCHfa+EBMHz1jhDEkeBESVNFQ29ZQ3GnZfaAChhO8nJ61tHaPjPkHm6xQ5w1g8FbIxnnGvGpoB24oqKIqYVujg3CHt5hGO8hvFcxOtMkrUVV/hj8gk9kCwFuQafylAmyfpnsxSq8hwftEdgmY7OceKm8Zglt7w4S96UL31liVpNCZMpGOK14xQA3yUEdhoA5uW+WzEQwM6O2JNN84sWSjkpqIwSxbLud3U4cc9ysGcAFF6RIQW1cwEEHb9Rxpy0LK/7PO/xGtUqoDGeGyk05B5ykc86CXu+p7yVIrBsgjiuC65zSvSKMdamOHeuuJTHwLkAKtxMeQbPNcPjeFWKQOKeP1NMIa9NSZiWV9zqTAREQAREQAREQAREQAREQAREQAREQAREQAREQAREoDoRkDCtOs2mxiICIiACIiACIiACIiACIiACIiACIiACIiACIiACVZgAhWnmC/fe4VDcdMEFF+CSSy5Bo0aNYo/UfGHfbIjiMMrYKDrYemu+6xM/CilMo5hqwIABuO+++8oH0LFjR0yfPt0WRnTp0gU//8x3SmC/PP7cc8/h0EMPzTjYKMI0yiMoenDj7rvvriAHy9TR559/jqOPPhrvv/++XWzfffe1RXo778z3k7aEKUyjDI7jyCaeWbJkCY466ih8/z3fBQLat2+PGTNmYNtt+Y5hWWzevBndu3fHtGl8d7AswsjYWG7BggXo0KEDfvjhh/K6fvIIk2cYYdqaNWtw/PHH44svvkCrVq1wxBFH2EKz2rX5nmO84FqhiO3GG28MFBX6MYraG8UiU6dOxfDhw32FKGyvV69eePDBByVMiwpX5UWgeAhImFZ5LkxxGl88/R+3GEVLSc7hxTP1yqSYCJh7HTe3Aw88EDfccEMq+1xzvEmEaR988IG9N2Mb3uC+gILj7benRyd8UJY2bNgwW2jG/S73XFdccQX3F5UaiSNMe/7553HaaaeBexsz+vTpY0tiKYDNFhS8zZ49G2effTa4x3ODe965c+eCsjgzCiFM23HHHUHJ2SGHHGL/j/cMBxxwgH2vJGFatlnW58VAYNOmTeDzBE/8F0D8G6hiGFS8HOIK03YBMAdA5ZNSWR5TAVBs8FG8tCrUorTmRgB9AtqaAaCb1Z+/+b6sEo33fS1pyuUAGga0k0TuFjRMCdPCLQDKsCjguxlA43BVspai/I5CFYqayn41oLSDDzMp3+CxciyAPZxjgfKn1QD+DeBZR5ZFEWFYZnHFXHFmw5SHuG1Q8HaNI8hJIrPyyymJMIrnHTI1hWkvOOezqCIZU37Hh7sUyPmNOcm8jLZkVJThuHFqgJQt0xxSxPWEp8CYLBKsYhFHxVmXUeqc6Mie3DqUCnGNZItcCdMus8Ttt2boPMn6zzYm93PzOjnB2jv0DlvZKJcLYZp5LH3iSATrOhIx94uJ1yw5F+eXIrewUZ3WfSHG4ifk4xcvX0e4hnnnqhBjCLtWiqXcpY50OCifhZZg7nxrT/d2zDnINE4J08IJ/IplrSgPERABERABERABERABERABERABERABERABERABERABESgYAQnTCoZeHYuACIiACIiACIiACIiACIiACIiACIhAIgK0t/CXrsMGX0KK8ovXaj8zWfERHy8BHV+Z10NoPkHCtGbNmuGaa67BGWecYb7kHPYcWKGcnzCtRo0a6NGjB4YOHYrf/OY3sdr1q1RIYRrzWbFiBShJW7ZsWXl6V155JSjmcmVk/OCWW27BZZfxvanMEVaYtnbtWlvqtXjxYrvB3XbbDf/4xz/QtGnTbF3Yn1Mece6552L8+PH2n2vVqoUXX3wRRx55ZIX6pjCN8zdixIisfZjzQvEYxReUQbjxySef2DIyMmQ0adLEHsOee+6ZtX2/NeYnTJs0aZK97txo164dHn74Yey1F98Rz3+Q+9KlS22pyMSJE8uFeswkDWGaO6KffvoJixYtsgVtFLV5I4swTdffzMtCfMTHSyD09deplNb6kTAteB1SnMYXlClyoCjCDgo6a9Ys/2P+T/7qsVoS4Lrq378/xo0bh4YNG6Jfv344//zzE0mHs4FKIkxj29x79OzZ0+6G+/97770XxxxzjK/kLFsu7udfffUVZs2ahRNPPDFQqBtHmLZ+/Xp07doVL7xAB0ZZUB7GPTWFxVGPaVPwlknSm0SYxv3XypUrM+Jr0aIFGjSg8wPYbrvtKgiF/SpKmBZ2NapcIQnw/oP3lJ74ibeZhcypQH3HFaYx3f4A7vbkTWEZ/3y7JSfLfGIpk5e18dS9CwClR5mCJyJK0y7gZcEpSON7JwCzMlRs58jdguaXcgfm814O5kDCtGhQKT/hfA615Fdto1UtL835HJkjeVbMlKp1tSRirqhgeAzf4xyvX1rSt3sB/D3E+SZqP97ySYVRPP/MttbkNgC+cc6bUwDwmhM3aOA9AcCrAIKka0nmhd8xbvmlCCCb7MxvHKZ0LduzCImKMq+GuMI0mqc3O02/DuBTAEsAUCjJax7lXpnWYtL1H2aNF7swzdzrjPUIBW9zxJzuOIc78sawwsnqtO6rw1iqwxjCHHNJyvAXqyhM3sdohPLHYQCW5kCU5nYlYZqEaUnWruqKgAiIgAiIgAiIgAiIgAiIgAiIgAiIgAiIgAiIgAiUEAEJ00posjVUERABERABERABERABERABERABERCBakUgLaFBEBS1n3m5iI/4eAlkewnIpKX1E7B+goRpFJgNGTIEXbp0CRQdRDnD+8msKDg455xzcOmll2LfffeNLDkI6t8UMGy11VY49dRTbXFFkiALih/CBEVdLP/zz3y3uHL06dPHFlKQQbYIK0yjdItys6+//tpusm3btqD4oV49vucXLu666y4MH853j8rinnvusUUf3jCFaRRtcB6zRRgxxksvvWRLOigcYVCKMXnyZPNF+8CurrrqKowcyfd2y8JPmPbOO++AkrR169aVl6O87/TTT8cf/vAHm+G22/K9x/wERQKU3JF9LoVpP/74oy3Au+222yRMyzy1ur6Ij5dAVdk/SJgW8ZRNWaVCBHJBYPXq1di0aZMtfeUetNhj48aNuPbaa21Ja6dOnVLbj2cbd5h9oV8br776Kk444QR7H8e99ujRoxNLbyl4mzt3Ljp37hy4N08iTMvGIs7nEqbFoaY6hSDgcx4s/hNj+qCSCNMoMBtnCYBWA6DZnBKWH0OmaPbbGcBTIeuy2K4AOgKg4ZwCpUz98sHGJABnGO1TrHWJIx3K1eZLwrQIk2oUrW392MvvABxtrY1DHIFaY6PMx5ZgjfPItTfX+jGZtwBsit9lxpqUHJ+eo7aDmn3Mkmxdmuc+o3aXRMwVtS+W3w0A1wZ/ySBXx22cvILq8LpCyQtFVVOt/0+xZD4iybzwly3+4bBmru87x+HnIRPn+ZnHYwunPK8RRwD4MEP9YhEVkdt2njy/BfBdyHGHKZbr9sPkEKVMqQvT9nPW8s4OND6spwTxHefPlEbNt8SN5MTgFy3dDOFgJt7Fsu6jrImgsuZYeLwfbkluw5430shBbeSHgCsuo3jxZgDcq1C+mOuIKkzb39n/1891YjHa57mEX1i+naEu9748v9R1ynDPS5kwRZgKERABERABERABERABERABERABERABERABERABERABERCBDARK8R9/aUGIgAiIgAiIgAiIgAiIgAiIgAiIgAiIQHUgUFWECUGslX/mVSg+4uMlUDLCnCBhmhdGhw4dcPHFF9sShTCCL7+l5CdM85ajzKxfv362nKtRI/6QevwwBQx169bF/Pnzccgh/Dfw+QmKWAYPHow77rijUofNmzfHrFmzbJFGmAgrTJs9ezaOP/54pCmBGTp0KEaMGFEhTVOY5icl8xtXGDHG9OnTbUmaGwMHDrRFGGHDrO+XW6a5cfvh3FCyd9ZZZ9nrJu66z5T3ypUrcfvtt+OBBx6oIG/z1qG8ZMaMGbEFbhwrRXo333wzJk2aBErT/KJXr1548MEHKXbx+w5L10ddH0vy+ugMuqqsfwnTwl4onHJpXisjdq3iIiACACiMpaiM/2XUrFkTDRo0yCps47H79NNPg/tpCp7zFcUmTPvkk0/wyiuvlA//sMMOw5577lkBB8V9Y8aMwbJly+y/32mnnWwhdv36xfg+c75mUv3km4CEaTbxJMK0JFOWVJgWtW8KTmYD4D0l+6bJ/KOojcQoL2FaDGgBVQotljHXbHojC25pgrVOe+ejowR9JBFzJehWVbMQ4LluJ+tct41TjiIn/oJFGKllLQAPWaK07p4+LnDklGHA93Dqu2UnA+gJoOzXJ/yj0Me3m1VUIU8YHt4yuW4/aj7ZypeyMG0HR3x2nAcSv0gZbMga+1sS17s9ZShCOsGRsUblm08hUktL4kghnBu8efskW8IRjuF5AE4xhIOmMPAH57xUFeSXUdGYx07U+nHLRxUQx+mHImJKvNbHqezUMdcC/5oPXyheK3sIUznMNfsugKUZcjCFYwnSTb3q9wCOcoS/QY1LmJY6djUoAiIgAiIgAiIgAiIgAiIgAiIgAiIgAiIgAiIgAiJQKgQkTCuVmdY4RUAEREAEREAEREAEREAEREAEREAEqhuBqiJMCOKu/DOvSPERHy+BkhKmUVSwaNEiW4w1c+ZM/Pwz3/GqHDVq1ECPHj1w4YUXolWrVlmFBmYLlCKMGzfOloh9+umngSuuWbNmuOKKK3D66afb4oSoUQzCNObM8Z544ol47bXXyodAhmTcsWPH0MMKK0x76qmn0Lkz39lIL1yRlrfFXArTzLGOGjUKV17Jd93CxbPPPouTTjqpvHCQzG39+vX44x//iMceeyxrw5wzSgNZnm3Xq1cva52gAlwT7JMCs+XLlwe2Q4Hg5Zdfjr59+8Y6Bihje+ihh2wh25dffpnxWBs2bBjOOOMMe1wSptmoSub87ywM7X+qx/5HwrTgeZwJ4FYAz9LJ5BbbvHlz5H1M7JO/KpY8gVzs0YKgNm7cGAsXLsTuu/P94dwGJWLc27z11lv473//69tZixYt7Fwo6/L3suY2x7RaLzZhWlrjUjsikEsCfM5QqxadMOXBl/Mr/EUu+y+itktFmEa5w74A3gspDEpriiRMS4skUGihkoRp/nNZDMI08zhLb9VVbimfQqPaAHZ2zl3bBwyK+fwni2QmDo9OAJ5xJJOs/yEAiqPYV6bgr2/MAtDcKUQREh+E8r43UxT6+HZzy7XQLNftx5nrQtcxj98kokhTMOQn7QozXu4ZxloCsfM8hd8HwC9MVhkN1LGO0SmOHMz9aA2AE62/W1zE695ci5lEW7mSf8WdHy/WpPuspPWDpjhXzLKt33wI07LlYH7OL1B5PPyvIwlrmKUBfvnLaw6vQY84UrEwsk+zWQnTos6UyouACIiACIiACIiACIiACIiACIiACIiACIiACIiACIhANSEgYVo1mUgNQwREQAREQAREQAREQAREQAREQAREQAREQAREQASqOoFffvmlwi/Mb9iwAVOnTsXw4cMzCp3q16+Pc889FwMHDkSTJk0iCRDY5dKlS0E51sSJEwMFbWTbtm1bDBkyBCeccAJq1+Z7bNmjWIRplHJ17doVL7zwQoWkOW4K4cJKIyRMCy9MW7JkCY466ih8/z1/RB4IEqbxM77AP23aNAwdOjTjWvdOXp06dfDXv/4VF1xwQWjRzqZNm/Dcc8+B8jcKTILCFRJSENeyZcvQ68Ntj+vt8ccft/v517/+FdgPx8D8L7nkEjRq1KhCuQBhWvaDTiVEQAQKTUDCtMoz4IrS+DI5YxOA/3GLbdy4MfS+otCTq/6rPoHqIkzjfcIzzzxjC5DnzJmDH3+M9k7tfvvtB8p4zzrrrEp7kGKfZQnTin2GlF8xEuB9EO89PEGzYrib+mIcUPycSkWYFp9Qspq5EnEky6pq1i60UKkNgIoPKcJzpNRqZYjivwPwOAD35JREHBSiu1SKSJiWCka7EUqajgFwriNfivqLCCsAPGqt03EAlgGo8Ew9Ypp+Eig+QKbEf31AWzsAoPSeYjU3Zliiym4ANmbpv9DHt5teroVmuW4/4jQXRfFiE6ZRZP8nACM9dChw4jrm+vYLUxTIMusAnAFgdgbKhVz3EqaVTUyu9mmlLkzje0jtANwCoHXCMw2Pv/HWNe1aH2FhpqZ3cnLgtTVJdAFwtqeBvwLY8gtU8Vrmw6oFAL7OUN0UvuVT2BpvVKolAiIgAiIgAiIgAiIgAiIgAiIgAiIgAiIgAiIgAiIgAkVCQMK0IpkIpSECIiACIiACIiACIiACIiACIiACIiACIiACIiACpU7AFKa5PCg1W7ZsGe666y7ce++9oFgkKJo1a2YLmPr06YMGDfiD5uHDFS/cfPPNeO214H8HT5nU6aefjkGDBqFNmzYZZVXFIEwjP46J8iszKJujQOvQQw8NBSquMI1Cigcf5LvZ6Ubv3r0xYQLfKS2LTFIyb8/mvDRu3NgWiO2+O99vKQtzrJR/+TEMGtFLL72EY445Bps3bw6dG+dqxYoVmDJlCh544IGMsjFvnpmkd5SxLVq0CHfccQcee+yxjFLA1q1b2wK9k046CfXqRXtXk6KSmTNnYvTo0Zg9O9P7YUCnTp0wePBgm8/WW/u/xyJhWrrHiloTgTwSkDBtC2xTlOZ+wpfOt3f/sG7dOuywA983V4hA7glUdWHaN998g2HDhmHs2LEZ9zRRSHbs2BG333479t133yjVAsvynqJv3754+eWX7TLcb0+aNAn7779/Ku2nLUwzJb+pJJmlEb+9dz76VR+lS4BCZx6LnvgGQClefEtdmMabXMqFDnfWAgUn51hSoLdTOjpyJeJIKb0q1UwhxTL5AmXKMYpJmMYHNZSPUAzEDcyrznEiYVry1UE52UUArvfI8pK2+iaAQY6QJa447SAAc7h19STDdnmOfM9IkJtmCm28YhyeT48F8EaIwRTL8Z1roVma7f/KktcNTnHNhJgmW+4zypGBhSkfpkxSYdp2luCMv0zyEwDzHDrPkQ9+FyYRR1r4FwCXGeXvATAQQNkDff/gFynPGccLRU98HnZHgDSwkOs+V8K0L50fBAiDnDfHfQFsCFM4oEzSfVbS+glST6VqlHlMpcMQjezlXA+88swQ1bIWoWSMx9Pt1n+j2fGzNp2xQKEYS5iWbN5UWwREQAREQAREQAREQAREQAREQAREQAREQAREQAREoIQJSJhWwpOvoYuACIiACIiACIiACIiACIiACIiACIiACIiACIhAMREIEqZ5c3SlTDfeeGNGqRnrJJE/rVy50hYn3H333RkFbXXq1EG/fv1w4YUXonnz5thqq4qP3YtBmEZZ1rHHHovvv+f7RJWjXbt2oDwjjKwlrDDt2WeftaVbbvD/T5s2DbVr1051yeVSmDZ9+nR07dq1PN+BAwfaMrCwYQpJwsrcvO1v2rQJb731ls3u0UcftWVqZlDgR1EZZR9uRJEMcg1TMnjJJZegUaNGYYdnl6OMbfHixbbMcOLEiRnFJQ0bNsTll19uC0TCyAwlTIs0FSosAsVEQMI0IEiU5s7TZwB2c//w6aefVhB2FtNkKpfqR8Dcn1A+xn1sGvHFF1/Y+z+uaQYFZPPmzcPOO++cRvOYM2cOzjzzTKxZs8a3PUpYd9ttN+yxxx743e9+V16Geb3++uugaGzt2rWBufD+gnLcIJlr2EGkLTQz+027fQnTws6sylVlArwv57nBE6sBbLFlV+XBRcu91IVpuZY9VXURR7TVlNvShRTL5HZkW1pPU5jmCs5qZEh+GwDcIP2PU4b/bWMJkfigjgLJVo6Mye/c2N86Z/4dQK6PoTDszeNsOIC7wlQMUWYXAM8AcC8YFIW1twRn/pvPEA0aRVpaczAdQIuAqhQu8V6R/S1xpFAs6s4PZVENM3RLiRllbHGFRHwIOgWAuY7+BeAfTr9HAPiNkQPz7mbJ9aaFRFIsx3eaQjO/oafZvnm+CIk6UbGPAbR11mSihpzKNQF0BzDR09hjjjzQe0xQ0sg1wvIcN+WNfH7C89wnTk6rEgrT2OZ9AE4zBvaCJYfkcUDJfbbwk6axznIA/axzx4sAvALDQq77QkmgsjGM+vn51lqg0M6NIfzNmwiNXArgb57yYwBcHKF+oYsW2zweyN8vsmTE5hdKvCbw13QeBkBRHsV6lGp6g1+i8jhsBqADgF4+1xaW5/mCe5C417Woc1YoxhKmRZ0plRcBERABERABERABERABERABERABERABERABERABERABh4CEaVoKIiACIiACIiACIiACIiACIiACIiACIiACIiACIiACRUEgjDDNm+hXX32FcePG4ZZbbsGXX/Lf3ftHr1698OCDfC84elAIReEYBQqUUgVF3bp1MX/+fBxyCP9t+5YotDCNjE488cQKcrlrr70WL7/8MmbNmlWeKGUZN9xwQyXhmznesMK0f/7zn6CI7dtvv7WbaNKkCf7xj39gzz33jD4JGWrkUpj20ksv4ZhjjsHmzZvtDKJK32699VZcdtll5dnHEaaZQ+d8jh07FsOHDwflgW6YMrcw4otOnTrh6quvRps2bVCzJt9Bix6mdMVsgTK3Hj162PKRli1bZl1f3voSpkWfD9UQgSIhUMrCtGyiNHeKllkv/e3j/uHf//63LV1ViEA+CJjX7lGjRtnX6TTC3Pe2b98eM2bMwLbb0q2RLCiy7d69e4X9D1vkfmbQoEE48sgjQ/XD/ROPufvuuw/33ntvJTFy//79bUFuEmla2kIzk1za7YfZNyabvcq1GzdujIULF0oWmTZYtRdIYNmyZfj1r3/t/fwDAKV48ZUwDZjhCJC4HmiVP8oRE6VxBEmYlgbFsjYKKZZJbxSZW4orTKOJdh7dtPlKFIArpSlGYVpUYU4mbOa6I+dTAHyXAmsK6Z4FYJqEXwNws3UumgPgqxD98AHerwCcaQloLvERqPGelFKqMMInszv+W/LelvxmnI80LSg1inH6AuD1xSuHisI5bTFXCIx2EVOME7Ze3HJJ1mqxCtNOdCSDcZlEree9bptMwhyvPH4o96N0a3ujcwrOTrcEWl9HSCpIGPUDgKMBvOJpq5DXtTQlUBQ4UrZJeaIr2KTokVLFRTHPPWGR3++cb9zyE5xzVtz6FGRSkLcpbAMFLpfmPCYdyl7WGuCXi17ZIY/PYZZ09N6YgrO9HaFdFyM5ilGviXCNSTK2QjGWMC3JrKmuCIiACIiACIiACIiACIiACIiACIiACIiACIiACIhASROQMK2kp1+DFwEREAEREAEREAEREAEREAEREAEREAEREAEREIHiIRBVmOZm7krN7rjjDjz22GP4+We+q7UlkgjTvO1QVjV+/HjcfffdWL58eYU+ilGYRtEXRVr33MN3gMqiY8eOoHCCL4wfe+yxWLeu7MfdKbZ6/PHH0blz54wLIqwwbc2aNaAk47333rPb22qrrfDMM8/YUos0I5fCtE8++QRHHHEEVqxYYae822672dK3pk2bZh0C2VPqMW3atPKypjDt66+/tkV+8+bNw6uvvorWBHS8ZAAAIABJREFUrVvj0UcfRe3atbO2P3HiRPTs2bO83HHHHYcnnngC9erVs/8uSHzRrFkzXHDBBejTpw8aNGiQtZ9sBYKEaQceeKAti+vSpUt5TtnaMj+XMC0qMZUXgaIhUIrCtLCiNHeSlgA42P3D4sWLKwlXi2Y2lUi1I1AVhWkrV660960ffEC/UVkcdthh9j4qiWzwm2++wZAhQ+y9vRth98SZFkbaQjOzrw0bNqBv3762AJlRv359TJo0Cfvvv3+s9UqJHPel5j1UrMYCKn3xxRe2fPjTTz+1S0iYliZdtRWGAO+PWrWiq6Y8XgdQ0XYepqGqX0bCtNwK02iIP8yzTN61pEZLq/6yKcgICimW4YApgKIQJpfREMCpfGTmdBJW/MKHRnzYdFIuk3NkJ9x8UYLzKID5ACRMiwfd5MZW+GC5hyMYCisaM3uvA2AQgBGG4OxyRzoTL9syGd94AK2zNPA+gF4AKH2LEoU+vt1cq5IwjZK8wQA457kKPlSmMGwbp4MwIrsDACyw1tt2uUrKaHe1I7jijVAcYRrFpk94zrtu888DOCuiLM2tu5slDvs7AO+XKkMBjDIET4Vc92lIoHheuJ1fL2WZ66kALgWwKuU1sasloZtrCLoWAzjeOg+uDdGXn2yU64nitw9D1M9UhCI+ftES7xdpwnd+oSMkc2twzT0VvnqqJa+z1ve1nhb5wxDcl2x5aBOvOz9xJ7/AbGedn96J12SkWmkcK5E6dApLmBaHmuqIgAiIgAiIgAiIgAiIgAiIgAiIgAiIgAiIgAiIgAiIgM8Xf4IiAiIgAiIgAiIgAiIgAiIgAiIgAiIgAiIgAiIgAiIgAgUhEFeY5k2WAoGpU6di+PDh5VKztIRpbj+//PILli5dCsrDKK6iXKAYhWmUdXXr1q1cfkCZwpw5c3DQQQfZQ/nb3/6Gyy/nO3RlQeHErFmz0KRJk8D5DytMIyPK2saOHVve1imnnIIpU6agTp3s73ZR3HDOOefYkrWddtoJBx98MAYMGGAL37yRS2Eax3Duuefakjw3Ro0ahSuv5HsTmeOdd95Bu3btyoV0LG0K00yp3J577okFCxZg7733ztZ8JSFaJmEaxR89evSw827ZsqUtr0srvNIVzitlbJdccgkaNWqUuAsJ0xIjVAMiUCgCpSRMiypKc+fkBUs4cKz7h+eff77S9a1Qk6d+qz+BqihMu/POO+19pRvc93Cfu8MOOySeMO73uL8bOpTvtJcFxV5sP4zE1i+BXAvTEg+6AA189tlnaNu2LT7+mN4FCdMKMAUl3yXvc48/nj6F8phjCT6OK0EwEqblVphWgksqZ0MupFiGgzKPlZwN1NNwWGEaq9zvSN3i5MVfmfgMAP/7b0cUQxkJRZKUxvBXA74G8KNP4xKmxSEO8NcjnvH8W22KZfiAs+wXGpLHmQAe8bTPX69oD2BNgqYp/qE0sB+AY7h9c9ri2qE8b7Qje/spRh+FPr7dlKuSMC0G5shV4swLJVaUl2X/dZHM6fB8Q3kVg+eiLwC8aa0/2pYpH+U5if/zygXjCNO2BsAvK87zpMMH/xc5ksjI0JwKPF66Wb+3wl+toUCwqyW4W280Fodv3HzMekkkUPwigSK9SZackfzCxPcOj6fDFA5ZprtznvMW3+ycn14K0YZ5Hnar8EHDnSHqZypizm3C5kJXL5QwbUcAlAy6NmruJ8h3VujMMxfkmhsDYICn2GUAbk2p/UzNJDlWkqQnYVoSeqorAiIgAiIgAiIgAiIgAiIgAiIgAiIgAiIgAiIgAiJQ0gTSeyumpDFq8CIgAiIgAiIgAiIgAiIgAiIgAiIgAiKQUwLmL8zrmU5OcatxERCBQhFIQ5jmzX3lypW4/fbb8d///hcULeQiKPaaOXMmxowZYwvUXBmZ25cpBwgSq6Wd24oVK2z5yrJlfAevLG655RZcdhnfLSiL9evXo2vXrnjhBXpbyuK8886zJWdbb+3//ktYYRrbeuWVV3D00Ufjhx9+KG+f9a+44oqs0i4/2RtlYr/97W8roMqlMI0dsc8OHTqUj4HSueeeew6HHnpo4JS5sjeK+7xhCtP8pHIjR47EkCFDsvKhqK9nz57lzVMiMno031UsizfeeMMWpFEyd8IJJ8QWfgQO0vmAQjuu/WHDhtlMgtZNtnb8PpcwLQ411RGBoiBQCsK0uKI0d4KmWC/9nuH+4ZFHHkH37nz3UyECuSdQ1YRp3C9R/Prwww/bcCh+5f6jUye+j5tOfPTRR7bo9pNPPrEbbNy4MRYuXIjdd+d7z9FDwrTKzCRMi76OVCNdApMnT8ZZZ53lbZQ3axRblFpEFabVBkApQtLgzSplG270TkGqQDlDkNQpKN9ikD0lZVkV6tcHkN2Un3kkuziCqT2cYpTmnORIdJIw4AMqU7rj116xC9O4lrcLCYJCq68AxBFbmV0UwzH0e/4mgSexIdZ6uykki2zFTOnNPACnAPguW8Usn9PMO8JTJg1Bj7dLWoSfcwRn/HvKio4CsCRh3rmqXkhxlHdMphhnOIC7Uhz0hQCG5WitpphmeVNx5qUWgCMt4dTOGRKiMXmlz+drAWxKMJA4wjR2t5ezB+H15RwAlHqZ38HHTYvXPv6P1xkz4vCNm4dZL4kEqp01x7MBbONplFI4iucoy2McDuASAAd6ylDEyR8KeCOFQTSwzm/PWnPV2qetcZZsr791rFGeFhScEz6H4/ncjPcdgeWqBHmWmjDNHG8akk4Tv3mtjyKVTTCVSHKsJOlXwrQk9FRXBERABERABERABERABERABERABERABERABERABESgpAno5dqSnn4NXgREQAREQAREQAREQAREQAREQAREoIoQkDCtikyU0hQBEUhGIG1hWrJs0qldCGEahV39+vXD+PHjywdBedr06dOx7bZ8t3FLvPrqq7ZQa906vsNSJqGguOXMM8/0BWAK0yjKuuGGG3wFX5s3bwZFXvfcc0+Ftq6//npbmlanTuX3ZynFoMiDL7N//z3f7yuLQYMG4bbbbqvUT66FaX4sGzVqBArdWreu/I7Ohg0b0L9/f1BoZoYpTOPnppCtRo0auPfee9GnTx/UrFnTdw5ee+01W3RHISCDdSjt4xxXp5AwrTrNpsZSYgSqszAtqSjNXQp8sZQvT9txxx134OKLLy6xZaLhFopAVROm5UM+Zvax3Xbb2Xu0Aw44INY05SPnWIkVsJKEaQWEr65tApRL857SExSiDChBPFGFaaasoJiQxRECFYPsKU2G5nzGYZJmPm5bhZCNhR1HWAGWOYa/AqAgJpfBhzyLctlBCm0XwzFUFYVp5nrqDOCpFObD24TZBwWDFAwVYxRSHOXlYYpx0pTvsZ9ct5/23BbLvIQdV1xhGtungIuytg1hO0uhXCH5xpVAUYj3EADX8E9Z7dmOfMz8dwv8IqMPgHv5dYXDi8++KIhMIqTjOy638eshp022RfmZ++UVRagd+DVLhjnq6tRx86KNnWNy/3yfc1/wY8x59hOmfZZF4ubXFfdx3Af8N2QevJ95M2TZNIuZ433Jkdp+m2InnNPn+XWl06aEaSnCVVMiIAIiIAIiIAIiIAIiIAIiIAIiIAIiIAIiIAIiIAIiUJ0ISJhWnWZTYxEBERABERABERABERABERABERABEaiuBCRMq64zq3GJgAhUIFAKwjQKyU499VQ0bNgwldnv0qULTjzxxAptUdbVs2fP8r+rX78+5syZg4MOOqhSnxSUjRo1CkOHDi3/bPfdd8f8+fOxzz77VCpP6RplXd448sgj0bJlS9SuXdt+Cb1Zs2blH69atQonn3wy3nrrrQp1GjdujPPPPx+dO3dGgwYNQLEEc6Rc7c03K77n0bx5c8yaNQtNmjSplE+uhWnscMWKFbaMbNmyZRX6J+NevXphv/32s/OfOnUqbr/9dnz55Ze+c+snTAuSyrFNyuaOPfZYW3L3008/4e2338bkyZNtGdvPP/P9pLKgXI2Sta233jqVNVUsjUiYViwzoTxEIDKB6ihMS0uU5sK82nox8wb3D3/+858xcuTIyKBVQQTiEKhqwjTulbp3727Lahm1atXCiy++CO4/04rPP/8cRx99NN7//+zdB5icZbk/4J80BRUQlSIEFFARRJogoAGVLgQQUYFQRTiJQEJPQghKCRBCMQmY/EWkJRQFKYGDNBUiBJTmkSYCCgEpNoJKDijwzxd2OMOwm20zu1PuuS4u3Z33e97nud8vs5tN5peHH55Xcvnll88dd9yRFVZYoUdbCEx7O5vAtB7dSi6qokDx+92TTjqpvOIxSY6v4haNUkpgWnJNkk3bDqxeAsZ6ev8ITOu+XE8D02oRcNX97vv/CoFpPTuDsUn+7wevye5JpvWsVLtXFf8ixRVJtmp7dk7b61ytQ/56OkJ/BkeV91zrQLNa1++pf0fX1cu5dHWu3gSmdXWPaq7rT9+eBqYtk+T2JCu3QXQWgFb84UQRZrZj2/q75l6/5dyws7/3ELJ4f0sRcDyhLNys+D7uwCTXJlmjrW4RllaEac5uZ5/iD5RunPua+9G254rXxZ2STE6yXdn6wmh8D8Pd+vNse0jbq8s+kKT4fmr1tirFv8Q0MMn9var61ou/M/csvl32qeKHpsXPm2v96Omvld72Vfl69mSSDZMUwXseBAgQIECAAAECBAgQIECAAAECBAgQIECAwHwEBKa5PQgQIECAAAECBAgQIECAAAEC9S8gMK3+z0iHBAhUQaAVAtOqwPSWEkXY2YgRxd/jf+PxwAMPzAt8+Mtf/vLm58aNG5cjjjgiRVhbe4/Zs2dn0KBBmTGjeG/JG4/tttsuP/rRj7LoosV77v7v8dBDD80LqPjb3/7Wbq32QsGK0LQi2O2uu4r3yHTvUQSHXXnlle2GtxWV+iIwrdinmLswefzxx7s0wAILLJCvfvWrufTSS99c355N8WThX4TQ3XzzzV2qXb7oC1/4Qi677LIstdRS3b623i8QmFbvJ6Q/Ah0KNFNgWrWD0kpo+yb5QemDInzz/POLvAsPArUXqAy/rfxesjcdVIZibbrpprnmmmvmhb/25vGd73wnxx577Jslqh0WWxk23Nu+Baa9/bQFpvXmV4BrqyFQ+fvGJN9Mck41ajdYDYFpAtP64patvM/6Ys+u7iEwratS7a+rh8C0IujmjSTdNx4jk4zr3VhvXl0ZetPV+6Wz7XdJcnHZovmF+3RWq73ni6Cam5Is0vbkE3MDgj6b5OmeFOuDa+olXKjWgWa1rl/to6o8l96GXVW7v8p6AtO6LjwxyUFlyzsLAV0wSfGvtSyb5I4kK3bj9bb8vu9N6FN7YWlFMNcXk9ybZEhb6FlprKltn/tX2ZxLtH292Kztc8Xftdg1SfEHNhskuT7Jkm3PFfMOT1KEwlX+nYzOpOvlNa2zPqv1fHE2Pyz+HZ+ygsX3fkOTFIGdvX1Unk1xHl+aGyBW/Iy21g+BabUWVp8AAQIECBAgQIAAAQIECBAgQIAAAQIECFRZQGBalUGVI0CAAAECBAgQIECAAAECBAjUQEBgWg1QlSRAoP4EBKZ1/0zKQy6KcIaddtopN95445uFNttss1x++eVZYoni/SEdP+6888588YtfzEsvvfTmolNPPTWHHXbYWy56/fXXM378+LeEtJUv6Ch0Y86cOZk0aVKOPvro/Pvf/+7SoAceeGDGjh2bxRdfvMP1fRWYVjRQhMQNGTIkP/7xj+fb/2KLLZZzzjknxf/usMMOb67tKDCtWPCvf/0ro0aNmmfUlUcRyHb44YenCBCpDLXryvWNsEZgWiOckh4JtCvQDIFptQpKK4FtVf5GvyL88mc/+5nbiUCfCBRBuiNHFrkSbzwaITDt/vvvz8CBA/PCC8X7o994FEGDxfdN8/s+sTPQV199Needd17233//vPZa8f7oNx6TJ0+e9z1fTx8C094uJzCtp3eT66olUPxe9+c//3l5ua3bQhKqtUWj1OluYNq7kryvTocrXriLJPeu/YDhjSHqIeypmpyV51n8QGeTJHdXc5Me1CrCR96avt+DIjW65JW2+6azMJRK287CZWrUbt2VrYdfQ7UMoapVYNoySX6RZLWyEy3+1YQibOapXpxy8Xe/t5xb95Ky0J+i3IS5/z7DIT0I/elFK926tF7ChWp5LxUgta7fLfQuLK7V/d+FrXu0RGBa19k6+5pWvLZ/uO17iJ3nBjx+PMnmbV8vb0+ycttWRZhYEbzW0dfQhdpej77Str6noXvFHwYVf0iyZ9mIxfd9XysLzCx6/kmSLcrWFB/v19Z3Efb2oyRFoGTpUfyhzuC27x2L188j2gncvKBtxhe7zpt6eU3rRsu9XrrO3Pul+EFmKXCuKFh8XSv8/9DD6kVQX3HGU5KU/4HgNW2fr0YYW2etCUzrTMjzBAgQIECAAAECBAgQIECAAAECBAgQIECgzgQEptXZgWiHAAECBAgQIECAAAECBAgQINCOgMA0twUBAi0hIDCt+8dcCrloL8hsySWXzPXXX58NNij+Ufb5P4rrjznmmJxwwglvLuzo+mLtjBkzMnr06BRBa+UBaEV4xfnnF+/Baf9RBINdccUV88Ip7rnnnvz9739/c+H73ve+rLvuutl1112z44475v3vf39nbacvA9NKzTz66KM5++yz5wXRPfbYY/M+XQSYrbHGGvP62W+//eaFd0yfPj3bb1+8p/aNx/wC00pr/vrXv2bq1Km5+OKL88gjj7Trs/fee2fQoEGdhuB1ilfnCwSm1fkBaY9AxwKNHJhW66C0kton5r7Z78HSByuvvPKbX0/cWARqLdCIgWkdBfYW32+NGDEie+yxRwYMGNBlutmzZ+e6667Lsccem4cffvgt13U1bHh+m1UGpi200ELzvsdeZZVVutxjdxcuvPDC80Llllpqqe5e2ifrBab1CbNN5iNQ/Pp7/PHHy1esnuShFkTrbmBasxFVhj39J8nRSd74jX1tHrOS3Fmb0qnXwLQajdunZTsLl+nTZupoM4FpPT+MIkCoCO9ZoKxEEfhYBMOcOTfE5/fdCDgrwiw/P3f9t+cGcW9Y0VJRpwgQeqLnrdb8ynoJF6p1oFmt61f7oASmVVv0rfX6876v/JpW/IHMP+fmpxevJR/sYOwvJSn+VZ4Lk+zStqZIMP9qkpvauaZ4L0oRdnVR2etcZwFrlWWKsNVdk5xREZhVrCt+PY2veJ1cNcmtybzAstKj+J7unCRD5/5v+Q8J2nttXHhueFrxM8zitbT8UYSlHZPkB8W/c9OF26I/z7YL7dVkSXHeB7QFdJZ/XSs2K362WgR3/rLtPptfA0Wdwq849+LMKn9o0tdf0wSm1eR2UZQAAQIECBAgQIAAAQIECBAgQIAAAQIECNROQGBa7WxVJkCAAAECBAgQIECAAAECBAhUS0BgWrUk1SFAoK4FmjEwra7BNUegjgUEptXx4WiNwPwFGjEwra+C0kpyxZtS55Qzvvrqq/PCNz0I1FqgMjCtlvttuummueaaa/Ke9xTZGr17FAG9Re9jxoxpt9C73/3ufPKTn8ynPvWprL322ll66aXfXPfyyy/PC/l98sknc/vtt+fPf/5zuzW23HLLeaG1vQ0dqwxM693kXbt6scUWy6233pr11luvaxf08SqBaX0Mbru3CLz22mtZcMEFK1WKQIb/bUEqgWnJNUk27cOzvyDJXn24n62qI1D5a6U6VTuv8lKSTZLc3fnSfllRj4FptYS4Jcl2XQh86UoPxd/T3qMtgKcI6al8FOFpRah2cfa/S1Ke8rnQ3H+HYd0kK7UFpK3YwYYPJNkxyaNdaagf19RLuFBlME6tSUYmGVfrTXpRX2BaL/C6cGl/3vdjkxzVhR7LlxQ/2zsxycC2gLRFyp4sQtSKsMc/tH1urSTDk2xdtqYIV/tiknu7uO9iSa5IsmXF+teSHNoWLPlqO7WKfyno+iRLzmefIry2+Fdt7mtnTfGbhAPnBrSdXhFoWSwtwpU3T/KnTmaoPNti+TNzQ3mLYN5aPy5r86n1Pu3VL76uDUpycZLi/Np7FF/bnm0z/J+2Be9M8pm2ULzysLvK62cm2S3JH/twOIFpfYhtKwIECBAgQIAAAQIECBAgQIAAAQIECBAgUA0BgWnVUFSDAAECBAgQIECAAAECBAgQIFBbAYFptfVVnQCBOhEQmFYnB6ENAnUgIDCtDg5BCwR6JtBIgWl9HZRWLvpkkgGlTzz88MP5+Mc/3jNxVxHohkCjBqaVRrztttty4IEH5r772nuvczcgypYuvvjimTJlSr72ta+1F6rU7aIC095OJjCt27eRC6oo8Lvf/S6rrbZaecUiNKGjsJkq7lyXpQSmCUyryxuzDpsSmNb+oQhM6/3N+rG24J8tel/qzQpFIM3RSSZVBnNXcY9qlurP4KjyOQSmvfVUBaZV8y5/e63+vO+7eq8XwWA3JrkkyS/awoWL95gUwa/ntBMo1pFY8Zq0S5KfdJO0CNH6WVn41mNJ9k1ShFfO77F+ksvLf8ZWtvjhJDu1hZ/Nr0YRplvMuErbouLvZeya5NIuzNBeYFoXLqvKknoI5l0hyfFzg832rspESZFwXwTw/ShJeyF5Vdqm3TIC02qpqzYBAgQIECBAgAABAgQIECBAgAABAgQIEKiBgMC0GqAqSYAAAQIECBAgQIAAAQIECBCosoDAtCqDKkeAQH0KCEyrz3PRFYH+EBCY1h/q9iRQFYFGCEzrz6C0EvJNSTYrfXD11Vdn0KBBVTkARQjMT6DRA9OK2V5//fU89NBDmThxYi699NK88MIL3T70BRZYIJtvvvm88LWtt946Cy+8cLdrdHTBv/71r+y77765/fbbq1azs0JLLrlkpk2bljXXXLOzpf3yvMC0fmG3aZvA9OnTs/3225d73Jxk8xYFavXAtHe3hWFs3Ifnf1mSQ/twP1tVR0BgWvuOAtOqc38VVYrw7P9Ksk+SD/Ww7F1JJiS5Ism/elijPy7rz+Co8nm7GiJVLaORScZVq1gN6ghMqwFqWcn+vO+3SfLlivGKBPLnk/wlyYNJ/tpJONXqbd9DbdgJUxG4dnBbze6KFu9nKX6djJn72/5vt4VLzulikcWTjJ07z4Fl64sQyVHdeH1ctC0k7eQk1ybZP0kR/tbZo9UD00o+SyQpfrB5UJJPdyNgr7i++Bp2TZKJSe7sh6C00gwC0zq72z1PgAABAgQIECBAgAABAgQIECBAgAABAgTqTEBgWp0diHYIECBAgAABAgQIECBAgAABAu0ICExzWxAg0BICAtNa4pgNSaBLAgLTusRkEYF6FKjnwLR6CEorndlZc9+c+q3SByeffHJGjCjel+dBoLYC//znP/OPf/yjtpu0VV9kkUWy1FJL5R3vqO1fSykC0+677748+OCD8/63eLz88su58847s9pqq2XppZee97lVV101n/jEJ7LOOutkueWWy4ILLtgnDjZJnn/++XzlK1/JE088MY9jpZVWyuWXX/7m2TAiUEuBdoIiv5fkgFruWce1Wz0wrY6PRmt1JrDk3GCjIjilrx+vJflbFwNa+rq3Yr/K0MEitXZwkt/2YTNFaNt7+2i/V9rOo/LP56q9fTFTEUZUJN+ul2ShJMU3qsX/L8KMHm/b8Jkk9yZ5IMkf6/g+6cyn+Ob88uJbwraFxTeIX2kLb+rs2mo+35f3UtF38Zuwf1ZzgCrXqjyXIv15326ETVW5nU7LFb9epiUpXq+LR733Wy/3faewnSxYJskmSQYmeVfb2uJrwcy2M3iulxsUr3/F4z89rFOEl+2U5KokT/WwRvH6u0A3XmOL9e9ve93u4ZY9vqwIlOt+gnyPt+vyhSWT4mvbB5KsXPxIpuxs704yO8nDbedULzMMSXJU2ZTfSFL8gxe1fhRf729NsljbRk8mKcIJi6/7HgQIECBAgAABAgQIECBAgAABAgQIECBAgMB8BGr7N1PREyBAgAABAgQIECBAgAABAgQIVENAYFo1FNUgQKDuBQSm1f0RaZBAnwkITOszahsRqLZAPQam1VNQWsm7CGo5s/TBHnvskQsuuKDaZ6EeAQIECBBoeYE999wzF154YbnDgUmK4NJWfAhMa8VTNzMBAgQIECBAgAABAvUqIDCtXk9GXwQIECBAgAABAgQIECBAgAABAgQIECBQ9wIC0+r+iDRIgAABAgQIECBAgAABAgQIEIjANDcBAQItISAwrSWO2ZAEuiQgMK1LTBYRqEeBegpMq8egtNKZbZLkltIHa621Vu677756PE89ESBAgACBhhZYe+2185vf/KZ8hk2T3NrQQ/W8eYFpPbdzJQECBAgQIECAAAECBKotIDCt2qLqESBAgAABAgQIECBAgAABAgQIECBAgEDLCAhMa5mjNigBAgQIECBAgAABAgQIECBAgAABAgTqW0BgWn2fj+4I9KWAwLS+1LYXgaoK1ENgWj0HpZWwl0zy93L5V155JQsvvHBVD0MxAgQIECDQygL//ve/s8gii1QSvC/JCy3qUhmYdneSeyosrkhyXYv6GJsAAQIECBAgQIAAAQK1EvhwkkOSLFq2wQeT7JCk9J6uJ5NsmOSZWjWhLgECBAgQIECAAAECBAgQIECAAAECBAgQaBYBgWnNcpLmIECAAAECBAgQIECAAAECBAgQIECAQIMLCExr8APUPoEqCghMqyKmUgT6VqA/A9MaISit/DR+l+RjpU/MnDkzG25YvB/OgwABAgQIEKiGwB133JGNNtqovNQjST5ejdoNWqMyMK29MUbOfQP/uAadT9sECBAgQIAAAQIECBCoV4H1ktyaZLH5NCgwrV5PT18ECBAgQIAAAQIECBAgQIAAAQIECBAgUHcCAtPq7kg0RIAAAQIECBAgQIAAAQIECBAgQIAAgdYUEJjWmuduagLtCQhMc18QaFiq8x/qAAAgAElEQVSB/ghMa7SgtNLhXpRk19IHEydOzEEHHdSwB69xAgQIECBQbwKTJk3KsGHDytu6OMlu9dZnH/YjMK0PsW1FgAABAgQIECBAgACBMgGBaW4HAgQIECBAgAABAgQIECBAgAABAgQIECBQRQGBaVXEVIoAAQIECBAgQIAAAQIECBAgQIAAAQIEei4gMK3ndq4k0GwCAtOa7UTN00ICfRmY1qhBaaXb4ZAkp5c+GDx4cKZOndpCt4pRCRAgQIBAbQV23333TJs2rXyTQ5OcUdtd67q6wLS6Ph7NESBAgAABAgQIECDQxAIC05r4cI1GgAABAgQIECBAgAABAgQIECBAgAABAn0vIDCt783tSIAAAQIECBAgQIAAAQIECBAgQIAAAQLtCAhMc1sQIFASEJjmXiDQsAJ9EZjW6EFppcPdKMntpQ9WXnnlPPbYYw178BonQIAAAQL1JrDKKqvk8ccfL29r4yQz661P/RAgQIAAAQIECBAgQIAAAQIECBAgQIAAAQIECBAgQIAAAQIECBAgQIBA1wUEpnXdykoCBAgQIECAAAECBAgQIECAAAECBAgQqKGAwLQa4ipNoMEEBKY12IFpl8D/CdQyMK1ZgtLK75c5Sd5V+kQR6vKRj3zE/USAAAECBAj0UuAPf/hDijDSssf/Jlm0l2VdToAAAQIECBAgQIAAAQIECBAgQIAAAQIECBAgQIAAAQIECBAgQIAAAQL9LCAwrZ8PwPYECBAgQIAAAQIECBAgQIAAAQIECBAgQIAAAQIECBBoEoFaBKY1Y1Ba6bhvTLJ56YNzzz03e++9d5PcCsYgQIAAAQL9J3Deeedln332KW/gpiRb9F9HdiZAgAABAgQIECBAgAABAgQIECBAgAABAgQIECBAgAABAgQIECBAgACBaggITKuGohoECBAgQIAAAQIECBAgQIAAAQIECBAgQIAAAQIECBAgUM3AtGYOSivdKUcnOb70wV577ZUi4MWDAAECBAgQ6J1AEUB6/vnnlxcZk+SE3lV1NQECBAgQIECAAAECBAgQIECAAAECBAgQIECAAAECBAgQIECAAAECBAj0t4DAtP4+AfsTIECAAAECBAgQIECAAAECBAgQIECAAAECBAgQIECgOQSqEZjWCkFppdP+XJIZpQ9WWGGFzJo1qznuBFMQIECAAIF+FBgwYECeeuqp8g4GJvllP7ZkawIECBAgQIAAAQIECBAgQIAAAQIECBAgQIAAAQIECBAgQIAAAQIECBCogoDAtCogKkGAAAECBAgQIECAAAECBAgQIECAAAECBAgQIECAAAEC6U1gWisFpZXfKn9PsmTpE3fffXfWXXddtxIBAgQIECDQQ4F77rkn6623XvnVLyR5Xw/LuYwAAQIECBAgQIAAAQIECBAgQIAAAQIECBAgQIAAAQIECBAgQIAAAQIE6khAYFodHYZWCBAgQIAAAQIECBAgQIAAAQIECBAgQIAAAQIECBAg0MACPQlMa9WgtNIx/yjJV0sfjB07NkcddVQD3wJaJ0CAAAEC/Stw4oknZvTo4luSNx8/TvK1/u3K7gQIECBAgAABAgQIECBAgAABAgQIECBAgAABAgQIECBAgAABAgQIECBQDQGBadVQVIMAAQIECBAgQIAAAQIECBAgQIAAAQIECBAgQIAAAQIEuhOY1upBaaW75RtJzil98LnPfS4zZsxwJxEgQIAAAQI9FBg4cGB++ctfll+9b5If9rCcywgQIECAAAECBAgQIECAAAECBAgQIECAAAECBAgQIECAAAECBAgQIECgjgQEptXRYWiFAAECBAgQIECAAAECBAgQINCBwOsVn/czHbcKAQIECBAgQIAAAQL1KNCVwDRBaW89ueWS/Kn8U7NmzcoKK6xQj+erJwIECBAgUNcCTz31VAYMGFDZ44eSPFPXjWuOAAECBAgQIECAAAECBAgQIECAAAECBAgQIECAAAECBAgQIECAAAECBLok4M21XWKyiAABAgQIECBAgAABAgQIECDQrwIC0/qV3+YECBAgQIAAAQIECHRRYH6BaYLSOka8JckmpafPOuusfOtb3+oiuWUECBAgQIBASeB73/teDjjggHKQW5NsSogAAQIECBAgQIAAAQIECBAgQIAAAQIECBAgQIAAAQIECBAgQIAAAQIEmkNAYFpznKMpCBAgQIAAAQIECBAgQIAAgeYWEJjW3OdrOgIECBAgQIAAAQLNItBeYJqgtM5P97Akp5aWbbHFFrnhhhs6v8oKAgQIECBA4C0CW265ZW688cbyzx2e5DRMBAgQIECAAAECBAgQIECAAAECBAgQIECAAAECBAgQIECAAAECBAgQINAcAgLTmuMcTUGAAAECBAgQIECAAAECBAg0t4DAtOY+X9MRIECAAAECBAgQaBaB8sA0QWldP9VVkjxavnzWrFlZYYUVul7BSgIECBAg0OICTz31VAYMGFCpsGqSx1qcxvgECBAgQIAAAQIECBAgQIAAAQIECBAgQIAAAQIECBAgQIAAAQIECBBoGgGBaU1zlAYhQIAAAQIECBAgQIAAAQIEmlhAYFoTH67RCBAgQIAAAQIECDSRQBGY9rkkpye5sYnm6otRbk0ysLTR6aefnkMOOaQv9rUHAQIECBBoCoEzzjgjhx56aPksM5Js0hTDGYIAAQIECBAgQIAAAQIECBAgQIAAAQIECBAgQIAAAQIECBAgQIAAAQIE5gkITHMjECBAgAABAgQIECBAgAABAgTqX0BgWv2fkQ4JECBAgAABAgQIEEi2THIDiB4JDEsyoXTlhhtumJkzZ/aokIsIECBAgEArCmy00Ua54447ykcfnmRiK1qYmQABAgQIECBAgAABAgQIECBAgAABAgQIECBAgAABAgQIECBAgAABAs0qIDCtWU/WXAQIECBAgAABAgQIECBAgEAzCQhMa6bTNAsBAgQIECBAgAABAgTeLrBskmfKP3333Xdn3XXXZUWAAAECBAh0InDPPfdkvfXWq1y1XJJn4REgQIAAAQIECBAgQIAAAQIECBAgQIAAAQIECBAgQIAAAQIECBAgQIBA8wgITGueszQJAQIECBAgQIAAAQIECBAg0LwCAtOa92xNRoAAAQIECBAgQIAAgZLAT5J8ufTBoYcemtNOO40OAQIECBAg0InAYYcdltNPP7181RVJdgJHgAABAgQIECBAgAABAgQIECBAgAABAgQIECBAgAABAgQIECBAgAABAs0lIDCtuc7TNAQIECBAgAABAgQIECBAgEBzCghMa85zNRUBAgQIECBAgAABAgTKBXZO8uPSJz74wQ/m+eefJ0SAAAECBAh0IrD00kvnz3/+c/mqrya5DBwBAgQIECBAgAABAgQIECBAgAABAgQIECBAgAABAgQIECBAgAABAgQINJeAwLTmOk/TECBAgAABAgQIECBAgAABAs0pIDCtOc/VVAQIECBAgAABAgQIEKgUeCrJ8qVPnn/++dlzzz0pESBAgAABAh0IXHDBBdlrr73Kn306yQrACBAgQIAAAQIECBAgQIAAAQIECBAgQIAAAQIECBAgQIAAAQIECBAgQKD5BASmNd+ZmogAAQIECBAgQIAAAQIECBBoPgGBac13piYiQIAAAQIECBAgQIBAewJjkxxVeuLzn/98fv7zn5MiQIAAAQIEOhD4whe+kF/84hflz56YZDQwAgQIECBAgAABAgQIECBAgAABAgQIECBAgAABAgQIECBAgAABAgQIEGg+AYFpzXemJiJAgAABAgQIECBAgAABAgSaT0BgWvOdqYkIECBAgAABAgQIECDQnsCqSX5f/sTtt9+ejTbaiBYBAgQIECBQITBz5sxsvPHGlS4fTfIoLAIECBAgQIAAAQIECBAgQIAAAQIECBAgQIAAAQIECBAgQIAAAQIECBBoPgGBac13piYiQIAAAQIECBAgQIAAAQIECBAgQIAAAQIECBAgQIAAgcYVuCzJV0rt77333jn33HMbdxqdEyBAgACBGgnss88+Oe+888qrX55k5xptpywBAgQIECBAgAABAgQIECBAgAABAgQIECBAgAABAgQIECBAgAABAgQI9LOAwLR+PgDbEyBAgAABAgQIECBAgAABAgQIECBAgAABAgQIECBAgACBMoGtkvy0XOSJJ57IiiuuCIkAAQIECBBoE3jyySez0korVXpsneR6SAQIECBAgAABAgQIECBAgAABAgQIECBAgAABAgQIECBAgAABAgQIECDQnAIC05rzXE1FgAABAgQIECBAgAABAgQIECBAgAABAgQIECBAgAABAo0rcGeSDUrtH3nkkRk3blzjTqNzAgQIECBQZYERI0bklFNOKa/6qySfqfI2yhEgQIAAAQIECBAgQIAAAQIECBAgQIAAAQIECBAgQIAAAQIECBAgQIBAHQkITKujw9AKAQIECBAgQIAAAQIECBAgQIAAAQIECBAgQIAAAQIECBBIsneSc0sSiy22WP70pz9liSWWgEOAAAECBFpeYPbs2fnQhz6Ul156qdxinyTntTwOAAIECBAgQIAAAQIECBAgQIAAAQIECBAgQIAAAQIECBAgQIAAAQIECDSxgMC0Jj5coxEgQIAAAQIECBAgQIAAAQIECBAgQIAAAQIECBAgQIBAwwo8mmSVUvfHHXdcxowZ07DDaJwAAQIECFRL4Pjjj88xxxxTXu6xJKtWq746BAgQIECAAAECBAgQIECAAAECBAgQIECAAAECBAgQIECAAAECBAgQIFCfAgLT6vNcdEWAAAECBAgQIECAAAECBAgQIECAAAECBAgQIECAAAECrS0wPMl3SwRLLbVUnnrqqSy66KKtrWJ6AgQIEGhpgTlz5mSFFVbI3/72t3KHg5NMaGkYwxMgQIAAAQIECBAgQIAAAQIECBAgQIAAAQIECBAgQIAAAQIECBAgQKAFBASmtcAhG5EAAQIECBAgQIAAAQIECBAgQIAAAQIECBAgQIAAAQIEGlLg6SQfKnV+/PHH5+ijj27IQTRNgAABAgSqIXDCCSdkzJgx5aX+lGT5atRWgwABAgQIECBAgAABAgQIECBAgAABAgQIECBAgAABAgQIECBAgAABAgTqW0BgWn2fj+4IECBAgAABAgQIECBAgAABAgQIECBAgAABAgQIECBAoHUFDktyamn8JZZYIk8++WQWX3zx1hUxOQECBAi0rMCLL76YFVdcMbNnzy43ODzJaS2LYnACBAgQIECAAAECBAgQIECAAAECBAgQIECAAAECBAgQIECAAAECBAi0kIDAtBY6bKMSIECAAAECBAgQIECAAAECBAgQIECAAAECBAgQIECAQMMJzEqyQqnro446KmPHjm24ITRMgAABAgR6KzB69OiceOKJ5WWeSjKgt3VdT4AAAQIECBAgQIAAAQIECBAgQIAAAQIECBAgQIAAAQIECBAgQIAAAQKNISAwrTHOSZcECBAgQIAAAQIECBAgQIAAAQIECBAgQIAAAQIECBAg0JoCw5JMKI2+wAIL5I9//GMGDJAP05q3g6kJECDQmgKzZs3Khz/84bz22mvlAMOTTGxNEVMTIECAAAECBAgQIECAAAECBAgQIECAAAECBAgQIECAAAECBAgQIECg9QQEprXemZuYAAECBAgQIECAAAECBAgQIECAAAECBAgQIECAAAECBBpL4OEkHy+1PGTIkEyePLmxJtAtAQIECBDohcDQoUMzZcqU8gq/S7JaL0q6lAABAgQIECBAgAABAgQIECBAgAABAgQIECBAgAABAgQIECBAgAABAgQaTEBgWoMdmHYJECBAgAABAgQIECBAgAABAgQIECBAgAABAgQIECBAoOUE9kpyXvnUv/rVr7L++uu3HISBCRAgQKD1BH79619ngw02qBx87yTnt56GiQkQIECAAAECBAgQIECAAAECBAgQIECAAAECBAgQIECAAAECBAgQINC6AgLTWvfsTU6AAAECBAgQIECAAAECBAg0jsDrFa36mU7jnJ1OCRAgQIAAAQIECBAgUC2BGUk+Vyq27bbb5pprrqlWbXUIECBAgEDdCmy33Xa59tpry/v7ZZKBdduwxggQIECAAAECBAgQIECAAAECBAgQIECAAAECBAgQIECAAAECBAgQIECgJgLeXFsTVkUJECBAgAABAgQIECBAgAABAlUVEJhWVU7FCBAgQIAAAQIECBAg0JACWyX5aXnnF198cXbZZZeGHEbTBAgQIECgKwKXXHJJdt1118qlWye5vivXW0OAAAECBAgQIECAAAECBAgQIECAAAECBAgQIECAAAECBAgQIECAAAECzSMgMK15ztIkBAgQIECAAAECBAgQIECAQPMKCExr3rM1GQECBAgQIECAAAECBLojMC3JbqULPvrRj+aRRx7pzvXWEiBAgACBhhL42Mc+lt///vflPV+UZHBDDaFZAgQIECBAgAABAgQIECBAgAABAgQIECBAgAABAgQIECBAgAABAgQIEKiKgMC0qjAqQoAAAQIECBAgQIAAAQIECBCoqYDAtJryKk6AAAECBAgQIECAAIGGEfjo3MC0tySkjR49OieccELDDKBRAgQIECDQVYGjjz46Y8eOrVz+sbmBaW9JUOtqPesIECBAgAABAgQIECBAgAABAgQIECBAgAABAgQIECBAgAABAgQIECBAoLEFBKY19vnpngABAgQIECBAgAABAgQIEGgNAYFprXHOpiRAgAABAgQIECBAgEBXBMYkOa584T333JN11lmnK9daQ4AAAQIEGkLg3nvvzbrrrlvZ6zFJjm+IATRJgAABAgQIECBAgAABAgQIECBAgAABAgQIECBAgAABAgQIECBAgAABAlUXEJhWdVIFCRAgQIAAAQIECBAgQIAAAQJVFxCYVnVSBQkQIECAAAECBAgQINDQAr9N8snSBFtuuWWuv/76hh5I8wQIECBAoFxgq622yg033FD+qfuTrEmJAAECBAgQIECAAAECBAgQIECAAAECBAgQIECAAAECBAgQIECAAAECBFpXQGBa6569yQkQIECAAAECBAgQIECAAIHGERCY1jhnpVMCBAgQIECAAAECBAj0hcCgJFeXbzRx4sQcdNBBfbG3PQgQIECAQE0FJk2alGHDhlXusX2S6TXdWHECBAgQIECAAAECBAgQIECAAAECBAgQIECAAAECBAgQIECAAAECBAgQqGsBgWl1fTyaI0CAAAECBAgQIECAAAECBAjMExCY5kYgQIAAAQIECBAgQIAAgUqBHyTZt/TJd77znXnggQeyyiqrkCJAgAABAg0r8Nhjj2WNNdbIyy+/XD7DOUm+2bBDaZwAAQIECBAgQIAAAQIECBAgQIAAAQIECBAgQIAAAQIECBAgQIAAAQIEqiIgMK0qjIoQIECAAAECBAgQIECAAAECBGoqIDCtpryKEyBAgAABAgQIECBAoCEF3p/kwSRLl7rffvvtc9VVVzXkMJomQIAAAQKFwA477JCrr766HOP5JKsn+SshAgQIECBAgAABAgQIECBAgAABAgQIECBAgAABAgQIECBAgAABAgQIEGhtAYFprX3+pidAgAABAgQIECBAgAABAgQaQ0BgWmOcky4JECBAgAABAgQIECDQ1wJ7JLmgfNMJEyZk2LBhfd2H/QgQIECAQK8FJk6cmOHDh1fW2TPJhb0urgABAgQIECBAgAABAgQIECBAgAABAgQIECBAgAABAgQIECBAgAABAgQINLyAwLSGP0IDECBAgAABAgQIECBAgAABAi0gIDCtBQ7ZiAQIECBAgAABAgQIEOihwNQkg0vXvuMd78hvfvObrLnmmj0s5zICBAgQIND3Ar/97W+z1lpr5fXX3/Kj0GlJdu/7buxIgAABAgQIECBAgAABAgQIECBAgAABAgQIECBAgAABAgQIECBAgAABAvUoIDCtHk9FTwQIECBAgAABAgQIECBAgACBtwoITHNHECBAgAABAgQIECBAgEBHAh9M8j9Jli0t2HTTTfOLX/yCGAECBAgQaBiBz3/+87nlllvK+302yaeS/LlhhtAoAQIECBAgQIAAAQIECBAgQIAAAQIECBAgQIAAAQIECBAgQIAAAQIECNRUQGBaTXkVJ0CAAAECBAgQIECAAAECBAgQIECAAAECBAgQIECAAAECNRf4WpJLy3cZNWpUTjzxxJpvbAMCBAgQINBbgaOOOionnXRSZZmvJ/lRb2u7ngABAgQIECBAgAABAgQIECBAgAABAgQIECBAgAABAgQIECBAgAABAgSaR0BgWvOcpUkIECBAgAABAgQIECBAgAABAgQIECBAgAABAgQIECBAoHUFzkxyQPn4V155ZXbYYYfWFTE5AQIECNS9wFVXXZUdd9yxss+zkhxY981rkAABAgQIECBAgAABAgQIECBAgAABAgQIECBAgAABAgQIECBAgAABAgT6VEBgWp9y24wAAQIECBAgQIAAAQIECBAgQIAAAQIECBAgQIAAAQIECNRM4N4ka5eqL7vssrnrrruy/PLL12xDhQkQIECAQE8Fnn766Xz605/Os88+W17iviTr9LSm6wgQIECAAAECBAgQIECAAAECBAgQIECAAAECBAgQIECAAAECBAgQIECgeQUEpjXv2ZqMAAECBAgQIECAAAECBAgQIECAAAECBAgQIECAAAECBFpLYMMkM8tH/tKXvpRrr722tRRMS4AAAQINIbDtttvmv//7vyt73SjJHQ0xgCYJECBAgAABAgQIECBAgAABAgQIECBAgAABAgQIECBAgAABAgQIECBAoE8FBKb1KbfNCBAgQIAAAQIECBAgQIAAAQIECBAgQIAAAQIECBAgQIBATQWGJZlQvsPIkSNz0kkn1XRTxQkQIECAQHcERo0alZNPPrnykuFJJnanjrUECBAgQIAAAQIECBAgQIAAAQIECBAgQIAAAQIECBAgQIAAAQIECBAg0DoCAtNa56xNSoAAAQIECBAgQIAAAQIECBAgQIAAAQIECBAgQIAAAQKtIXBekr3KR506dWoGDx7cGtObkgABAgTqWmDatGnZfffdK3s8P8nedd245ggQIECAAAECBAgQIECAAAECBAgQIECAAAECBAgQIECAAAECBAgQIECgXwUEpvUrv80JECBAgAABAgQIECBAgAABAgQIECBAgAABAgQIECBAgEDVBRZO8qska5cqL7zwwrn99tvz6U9/uuqbKUiAAAECBLoqcNddd2XjjTfOv//97/JL7kuyQZK3fLKrNa0jQIAAAQIECBAgQIAAAQIECBAgQIAAAQIECBAgQIAAAQIECBAgQIAAgdYQEJjWGudsSgIECBAgQIAAAQIECBAgQIAAAQIECBAgQIAAAQIECBBoLYF1k9yRpAhPm/dYY401ctttt2WJJZZoLQnTEiBAgEBdCMyePTuf/exn88ADD5T3U4SkbZjknrpoUhMECBAgQIAAAQIECBAgQIAAAQIECBAgQIAAAQIECBAgQIAAAQIECBAgULcCAtPq9mg0RoAAAQIECBAgQIAAAQIECBAgQIAAAQIECBAgQIAAAQIEeiUwOMnU8gqDBg3K1Vdf3auiLiZAgAABAj0R2H777TN9+vTKS3dPMq0n9VxDgAABAgQIECBAgAABAgQIECBAgAABAgQIECBAgAABAgQIECBAgAABAq0lIDCttc7btAQIECBAgAABAgQIECBAgAABAgQIECBAgAABAgQIECDQWgLHJRlTPvKBBx6YSZMmtZaCaQkQIECgXwUOOuignHnmmZU9HJ/kmH5tzOYECBAgQIAAAQIECBAgQIAAAQIECBAgQIAAAQIECBAgQIAAAQIECBAg0DACAtMa5qg0SoAAAQIECBAgQIAAAQIECBAgQIAAAQIECBAgQIAAAQIEeiQwLclu5VeOGzcuRx55ZI+KuYgAAQIECHRH4JRTTsmIESMqL7koyeDu1LGWAAECBAgQIECAAAECBAgQIECAAAECBAgQIECAAAECBAgQIECAAAECBFpbQGBaa5+/6QkQIECAAAECBAgQIECAAAECBAgQIECAAAECBAgQIECg+QUWSDIjycblo15wwQXZY489mn96ExIgQIBAvwlceOGF2XPPPSv3vz3JwCSv9VtjNiZAgAABAgQIECBAgAABAgQIECBAgAABAgQIECBAgAABAgQIECBAgACBhhMQmNZwR6ZhAgQIECBAgAABAgQIECBAoAUFXq+Y2c90WvAmMDIBAgQIECBAgAABAgR6KfDhJLcmGVBe57rrrsvWW2/dy9IuJ0CAAAECbxf46U9/mm222abyiVlJNknyR2YECBAgQIAAAQIECBAgQIAAAQIECBAgQIAAAQIECBAgQIAAAQIECBAgQKA7At5c2x0tawkQIECAAAECBAgQIECAAAEC/SMgMK1/3O1KgAABAgQIECBAgACBZhP4bJJbkixYGuy9731vbr755qy//vrNNqt5CBAgQKAfBX79619ns802yz/+8Y/yLl5NsmmS2/qxNVsTIECAAAECBAgQIECAAAECBAgQIECAAAECBAgQIECAAAECBAgQIECAQIMKCExr0IPTNgECBAgQIECAAAECBAgQINBSAgLTWuq4DUuAAAECBAgQIECAAIGaCnwlyWXlO6y44oq58cYb87GPfaymGytOgAABAq0h8Mgjj2SLLbbIk08+WTnwzkkubw0FUxIgQIAAAQIECBAgQIAAAQIECBAgQIAAAQIECBAgQIAAAQIECBAgQIBAtQUEplVbVD0CBAgQIECAAAECBAgQIECAQPUFBKZV31RFAgQIECBAgAABAgQItLLAkCSTywE++clP5oYbbshyyy3Xyi5mJ0CAAIFeCjzzzDPZcsstc//991dWGppkSi/Lu5wAAQIECBAgQIAAAQIECBAgQIAAAQIECBAgQK/MWewAACAASURBVIAAAQIECBAgQIAAAQIEWlhAYFoLH77RCRAgQIAAAQIECBAgQIAAgYYREJjWMEelUQIECBAgQIAAAQIECDSMwFFJxpZ3u8EGG+T666/Pkksu2TBDaJQAAQIE6kfghRdeyFZbbZVf/epXlU2NTnJi/XSqEwIECBAgQIAAAQIECBAgQIAAAQIECBAgQIAAAQIECBAgQIAAAQIECBBoRAGBaY14anomQIAAAQIECBAgQIAAAQIEWk1AYFqrnbh5CRAgQIAAAQIECBAg0DcC45IcWb7VJptskuuuuy6LLbZY33RgFwIECBBoCoGXXnop22yzTW699dbKeU5JMqIphjQEAQIECBAgQIAAAQIECBAgQIAAAQIECBAgQIAAAQIECBAgQIAAAQIECPSrgMC0fuW3OQECBAgQIECAAAECBAgQIECgSwIC07rEZBEBAgQIECBAgAABAgQI9EDgrCTfKr9us802y7XXXpt3vvOdPSjnEgIECBBoNYGXX3452267bW6++ebK0b+X5IBW8zAvAQIECBAgQIAAAQIECBAgQIAAAQIECBAgQIAAAQIECBAgQIAAAQIECNRGQGBabVxVJUCAAAECBAgQIECAAAECBAhUU0BgWjU11SJAgAABAgQIECBAgACBSoEfJtmn/JObb755rrnmGqFp7hUCBAgQmK9AEZa23Xbb5aabbqpcd26Sb+AjQIAAAQIECBAgQIAAAQIECBAgQIAAAQIECBAgQIAAAQIECBAgQIAAAQLVEhCYVi1JdQgQIECAAAECBAgQIECAAAECtRMQmFY7W5UJECBAgAABAgQIECBA4A2BqUkGl2NsttlmmT59ehZddFFGBAgQIEDgbQJz5szJoEGDcvPNN1c+Ny3J7sgIECBAgAABAgQIECBAgAABAgQIECBAgAABAgQIECBAgAABAgQIECBAgEA1BQSmVVNTLQIECBAgQIAAAQIECBAgQIBAbQQEptXGVVUCBAgQIECAAAECBAgQeKvARUl2Lf/UpptumquuuipLLLEEKwIECBAg8KbA7Nmzs8MOO+SWW26pVLk4yW6oCBAgQIAAAQIECBAgQIAAAQIECBAgQIAAAQIECBAgQIAAAQIECBAgQIBAtQUEplVbVD0CBAgQIECAAAECBAgQIECAQPUFBKZV31RFAgQIECBAgAABAgQIEGhf4G2haZ/5zGdy5ZVXZtlll2VGgAABAgTy7LPPZscdd8ydd95ZqSEszf1BgAABAgQIECBAgAABAgQIECBAgAABAgQIECBAgAABAgQIECBAgAABAjUTEJhWM1qFCRAgQIAAAQIECBAgQIAAAQJVExCYVjVKhQgQIECAAAECBAgQIECgCwJTkwwuX7fmmmvmiiuuyCqrrNKFyy0hQIAAgWYVeOyxx/LlL385v/3tbytHnJZk92ad21wECBAgQIAAAQIECBAgQIAAAQIECBAgQIAAAQIECBAgQIAAAQIECBAg0P8CAtP6/wx0QIAAAQIECBAgQIAAAQIECBAgQIAAAQIECBAgQIAAAQIE6k3gh0n2KW/qIx/5SC677LKsu+669darfggQIECgDwTuueee7LzzzvnDH/5Qudu5Sb7RBy3YggABAgQIECBAgAABAgQIECBAgAABAgQIECBAgAABAgQIECBAgAABAgRaWEBgWgsfvtEJECBAgAABAgQIECBAgAABAgQIECBAgAABAgQIECBAgMB8BM5K8q3y59/3vvflxz/+cTbbbDNwBAgQINBCAjfffHO++tWv5u9//3vl1N9LckALURiVAAECBAgQIECAAAECBAgQIECAAAECBAgQIECAAAECBAgQIECAAAECBPpJQGBaP8HblgABAgQIECBAgAABAgQIECBAgAABAgQIECBAgAABAgQINIDAKUmOqOzzkksuyde//vUGaF+LBAgQINBbgUsvvTS77LJLe2XGJzmyt/VdT4AAAQIECBAgQIAAAQIECBAgQIAAAQIECBAgQIAAAQIECBAgQIAAAQIEuiIgMK0rStYQIECAAAECBAgQIECAAAECBAgQIECAAAECBAgQIECAAIHWFTg6yfGV40+YMCHDhg1rXRWTEyBAoAUEJk6cmOHDh7c36ZgkJ7QAgREJECBAgAABAgQIECBAgAABAgQIECBAgAABAgQIECBAgAABAgQIECBAoE4EBKbVyUFogwABAgQIECBAgAABAgQIECBAgAABAgQIECBAgAABAgQI1LHAAUnOrOxv5MiROemkk+q4ba0RIECAQE8FRo0alZNPPrm9yw9MclZP67qOAAECBAgQIECAAAECBAgQIECAAAECBAgQIECAAAECBAgQIECAAAECBAj0REBgWk/UXEOAAAECBAgQIECAAAECBAgQIECAAAECBAgQIECAAAECBFpP4OtJLqkce/DgwZk6dWrraZiYAAECTSyw++67Z9q0ae1NuEuSS5t4dKMRIECAAAECBAgQIECAAAECBAgQIECAAAECBAgQIECAAAECBAgQIECAQJ0KCEyr04PRFgECBAgQIECAAAECBAgQIECAAAECBAgQIECAAAECBAgQqEOBL7SFpi1d3tvAgQNz4YUXZqWVVqrDlrVEgAABAl0VeOKJJ7LHHntkxowZlZc8n6QIS/t5V2tZR4AAAQIECBAgQIAAAQIECBAgQIAAAQIECBAgQIAAAQIECBAgQIAAAQIEqikgMK2ammoRIECAAAECBAgQIECAAAECBAgQIECAAAECBAgQIECAAIHmF1gtyUVJ1ikfdfnll88FF1yQL37xi80vYEICBAg0ocDPfvaz7Lnnnnn66acrp7s3yW5zA9MebsKxjUSAAAECBAgQIECAAAECBAgQIECAAAECBAgQIECAAAECBAgQIECAAAECDSIgMK1BDkqbBAgQIECAAAECBAgQIECAAAECBAgQIECAAAECBAgQIECgjgTem2Rqku0re5o8eXKGDBlSR61qhQABAgQ6E5gyZUqGDh3a3rKrk+ye5B+d1fA8AQIECBAgQIAAAQIECBAgQIAAAQIECBAgQIAAAQIECBAgQIAAAQIECBCopYDAtFrqqk2AAAECBAgQIECAAAECBAgQIECAAAECBAgQIECAAAECBJpbYGKSgypHHD58eL773e829+SmI0CAQJMIHHzwwZkwYUJ700xKMqxJxjQGAQIECBAgQIAAAQIECBAgQIAAAQIECBAgQIAAAQIECBAgQIAAAQIECDS4gMC0Bj9A7RMgQIAAAQIECBAgQIAAAQIECBAgQIAAAQIECBAgQIAAgX4WGJ7kbelom2++ec4555ysuOKK/dye7QkQIECgPYEnn3wy++67b2666ab2nj44SbspajQJECBAgAABAgQIECBAgAABAgQIECBAgAABAgQIECBAgAABAgQIECBAgEB/CAhM6w91exIgQIAAAQIECBAgQIAAAQIECBAgQIAAAQIECBAgQIAAgeYS2DbJeUk+UD7WMsssk7PPPjuDBg1qrmlNQ4AAgQYXmD59evbbb78899xzlZP8JcneSa5t8BG1T4AAAQIECBAgQIAAAQIECBAgQIAAAQIECBAgQIAAAQIECBAgQIAAAQJNJiAwrckO1DgECBAgQIAAAQIECBAgQIBAUwq8XjGVn+k05TEbigABAgQIECBAgAABAg0vsGqSHyYZWDnJsccem2OOOabhBzQAAQIEmkHguOOOy7e//e32RpmR5BtJHm2GOc1AgAABAgQIECBAgAABAgQIECBAgAABAgQIECBAgAABAgQIECBAgAABAs0l4M21zXWepiFAgAABAgQIECBAgAABAgSaU0BgWnOeq6kIECBAgAABAgQIECDQrAKTkwypHG7QoEGZMmVKPvShDzXr3OYiQIBAXQv86U9/ypAhQzJ9+vT2+pySZGhdD6A5AgQIECBAgAABAgQIECBAgAABAgQIECBAgAABAgQIECBAgAABAgQIEGhpAYFpLX38hidAgAABAgQIECBAgAABAgQaREBgWoMclDYJECBAgAABAgQIECBA4E2BInTne5UeyyyzTCZPnpwvf/nLqAgQIECgDwWuuOKKDB06NM8991x7u34rSRF26UGAAAECBAgQIECAAAECBAgQIECAAAECBAgQIECAAAECBAgQIECAAAECBOpWQGBa3R6NxggQIECAAAECBAgQIECAAAECbwoITHMzECBAgAABAgQIECBAgEAjCmyU5PtJPlnZ/OGHH57x48c34kx6JkCAQMMJHHHEETn11FPb6/v+JPsnmdlwQ2mYAAECBAgQIECAAAECBAgQIECAAAECBAgQIECAAAECBAgQIECAAAECBFpOQGBayx25gQkQIECAAAECBAgQIECAAIEGFBCY1oCHpmUCBAgQIECAAAECBAgQmCfwziRTkuxd6bHhhhtm4sSJWX/99VERIECAQA0Efv3rX2fYsGG544472qt+XpIhSV6uwdZKEiBAgAABAgQIECBAgAABAgQIECBAgAABAgQIECBAgAABAgQIECBAgACBqgsITKs6qYIECBAgQIAAAQIECBAgQIAAgaoLCEyrOqmCBAgQIECAAAECBAgQINDHAkUoz+T29jzllFNyxBFH9HE7tiNAgEBzC4wfPz5HHnlkR0MObQuzbG4E0xEgQIAAAQIECBAgQIAAAQIECBAgQIAAAQIECBAgQIAAAQIECBAgQIBAUwkITGuq4zQMAQIECBAgQIAAAQIECBAg0KQCAtOa9GCNRYAAAQIECBAgQIAAgRYTWDvJWUk2rpx76623zhlnnJHVVlutxUiMS4AAgeoKPPzwwznkkEPy05/+tL3Ctyc5IMl91d1VNQIECBAgQIAAAQIECBAgQIAAAQIECBAgQIAAAQIECBAgQIAAAQIECBAgUHsBgWm1N7YDAQIECBAgQIAAAQIECBAgQKC3AgLTeivoegIECBAgQIAAAQIECBCoJ4GTk4yobGihhRbKaaedlmHDhtVTr3ohQIBAwwhMnDgxhx12WP7zn/+01/O4JCMbZhiNEiBAgAABAgQIECBAgAABAgQIECBAgAABAgQIECBAgAABAgQIECBAgACBCgGBaW4JAgQIECBAgAABAgQIECBAgED9CwhMq/8z0iEBAgQIECBAgAABAgQIdE/gS0kmJFm18rJtttkmp556alZfffXuVbSaAAECLSrw4IMP5vDDD891113XnsCjSYYn+e8W5TE2AQIECBAgQIAAAQIECBAgQIAAAQIECBAgQIAAAQIECBAgQIAAAQIECDSJgMC0JjlIYxAgQIAAAQIECBAgQIAAAQJNLSAwramP13AECBAgQIAAAQIECBBoWYFFk3w3yf7tCYwbNy5HHnlky+IYnAABAl0ROOWUUzJixIiOln4/ycFJ5nSlljUECBAgQIAAAQIECBAgQIAAAQIECBAgQIAAAQIECBAgQIAAAQIECBAgQKCeBQSm1fPp6I0AAQIECBAgQIAAAQIECBAg8IaAwDR3AgECBAgQIECAAAECBAg0s8DOSU5PMqByyM997nM5+eST89nPfraZ5zcbAQIEui1w2223ZeTIkfnlL3/Z3rWzkhya5LJuF3YBAQIECBAgQIAAAQIECBAgQIAAAQIECBAgQIAAAQIECBAgQIAAAQIECBCoUwGBaXV6MNoiQIAAAQIECBAgQIAAAQIECJQJCExzOxAgQIAAAQIECBAgQIBAswssnuTUJPu1N+ihhx6ak046KYssskizO5iPAAEC8xV45ZVXMmrUqJx+epEz2e7j7CSHzw1MexElAQIECBAgQIAAAQIECBAgQIAAAQIECBAgQIAAAQIECBAgQIAAAQIECBBoJgGBac10mmYhQIAAAQIECBAgQIAAAQIECBAgQIAAAQIECBAgQIAAAQKNLbBjkvFJVq0cY6WVVsrYsWMzePDgxp5Q9wQIEOihwLRp0zJ69Og88cQT7VV4NMkRSa7sYXmXESBAgAABAgQIECBAgAABAgQIECBAgAABAgQIECBAgAABAgQIECBAgACBuhYQmFbXx6M5AgQIECBAgAABAgQIECBAgAABAgQIECBAgAABAgQIECDQcgILJRmX5ND2Jh80aFCOP/74rLXWWi0HY2ACBFpT4De/+U3GjBmT6dOndwRwepIRSf7TmkKmJkCAAAECBAgQIECAAAECBAgQIECAAAECBAgQIECAAAECBAgQIECAAIFWEBCY1gqnbEYCBAgQIECAAAECBAgQIECAAAECBAgQIECAAAECBAgQINB4AgOTnJTks+21fsQRR+TYY4/Noosu2niT6ZgAAQJdEJgzZ06+/e1vZ/z48R2tvi3JqCQzulDOEgIECBAgQIAAAQIECBAgQIAAAQIECBAgQIAAAQIECBAgQIAAAQIECBAg0NACAtMa+vg0T4AAAQIECBAgQIAAAQIECBAgQIAAAQIECBAgQIAAAQIEml7gkCRjk7wtGW255ZbLd77zney///5Nj2BAAgRaS+D73//+vNe3Z555pr3B5yQZneSM1lIxLQECBAgQIECAAAECBAgQIECAAAECBAgQIECAAAECBAgQIECAAAECBAi0soDAtFY+fbMTIECAAAECBAgQIECAAAECBAgQIECAAAECBAgQIECAAIHGEFghyQlJ9mqv3Y022ihjxozJNtts0xjT6JIAAQIdCFx33XU5/vjjM3PmzI6Mzk9ydJKnIBIgQIAAAQIECBAgQIAAAQIECBAgQIAAAQIECBAgQIAAAQIECBAgQIAAgVYSEJjWSqdtVgIECBAgQIAAAQIECBAgQIAAAQIECBAgQIAAAQIECBAg0NgCWyU5LskG7Y2x8847Z/To0Vl77bUbe0rdEyDQcgL33Xdfxo4dm8suu6yj2X+V5Jgk17ccjoEJECBAgAABAgQIECBAgAABAgQIECBAgAABAgQIECBAgAABAgQIECBAgEASgWluAwIECBAgQIAAAQIECBAgQIAAAQIECBAgQIAAAQIECBAgQKDRBA6a2/B3kizVXuNDhw7NqFGjMmDAgEabS78ECLSYwKxZs3LSSSdl8uTJHU3+t7bXu0ktRmNcAgQIECBAgAABAgQIECBAgAABAgQIECBAgAABAgQIECBAgAABAgQIECDwFgGBaW4IAgQIECBAgAABAgQIECBAgAABAgQIECBAgAABAgQIECBAoBEFlkxyTJJD2mv+He94R0aOHJkRI0ZkiSWWaMT59EyAQBMLzJ49O+PGjcvJJ5+c119/vaNJz0hyXJIXmpjCaAQIECBAgAABAgQIECBAgAABAgQIECBAgAABAgQIECBAgAABAgQIECBAoEsCAtO6xGQRAQIECBAgQIAAAQIECBAgQIAAAQIECBAgQIAAAQIECBAgUKcCayY5OsnX2utv8cUXz5FHHpkjjjgiiyyySJ2OoC0CBFpF4JVXXsn48eNzyimn5MUXX+xo7B8lOSHJb1vFxZwECBAgQIAAAQIECBAgQIAAAQIECBAgQIAAAQIECBAgQIAAAQIECBAgQKAzAYFpnQl5ngABAgQIECBAgAABAgQIECBAgAABAgQIECBAgAABAgQIEGgEgS2THJVk0/aaXXrppXP44YfnsMMOywILLNAI8+iRAIEmEnjttddy2mmn5dRTT83zzz/f0WS3JDkxyQ1NNLpRCBAgQIAAAQIECBAgQIAAAQIECBAgQIAAAQIECBAgQIAAAQIECBAgQIBAVQQEplWFURECBAgQIECAAAECBAgQIECAAAECBAgQIECAAAECBAgQIECgTgR2TTIyyafa62e55ZbLoYcemkMOOSQLLrhgnbSsDQIEmlXg1VdfzRlnnJHTTz89zzzzTEdj/k+Sk5Nc3KwO5iJAgAABAgQIECBAgAABAgQIECBAgAABAgQIECBAgAABAgQIECBAgAABAr0VEJjWW0HXEyBAgAABAgQIECBAgAABAgQIECBAgAABAgQIECBAgAABAvUo8F9JjkyycnvNLbPMMjn44IMzfPjwLLroovXYv54IEGhggTlz5mTChAn57ne/m+eee66jSR5PckqS/9fAo2qdAAECBAgQIECAAAECBAgQIECAAAECBAgQIECAAAECBAgQIECAAAECBAj0iYDAtD5htgkBAgQIECBAgAABAgQIECBAoFcCr1dc7Wc6veJ0MQECBAgQIECAAAECBAi0mMDBSQ5Psnx7cy+55JIZNmxYDjrooHzgAx9oMRrjEiBQbYG//OUvmTRpUiZOnJgXXniho/JPJzk1yXervb96BAgQIECAAAECBAgQIECAAAECBAgQIECAAAECBAgQIECAAAECBAgQIECgWQW8ubZZT9ZcBAgQIECAAAECBAgQIECAQDMJCExrptM0CwECBAgQIECAAAECBAj0h0Dx9yMOS3JokuXaa2ChhRbKgQcemAMOOCCrrrpqf/RoTwIEGljg0UcfzVlnnZUzzzwz//nPfzqa5Jkkpyc5LUnlz/waeHqtEyBAgAABAgQIECBAgAABAgQIECBAgAABAgQIECBAgAABAgQIECBAgACB2gsITKu9sR0IECBAgAABAgQIECBAgAABAr0VEJjWW0HXEyBAgAABAgQIECBAgACBNwQWSHJI23/Ld4Syxx57ZOjQodloo424ESBAYL4CM2fOzOTJk3PhhRfOb93TSc5o++81pAQIECBAgAABAgQIECBAgAABAgQIECBAgAABAgQIECBAgAABAgQIECBAgED3BQSmdd/MFQQIECBAgAABAgQIECBAgACBvhYQmNbX4vYjQIAAAQIECBAgQIAAgVYQOCjJ8CSrdDTsFltskSFDhmSnnXZqBQ8zEiDQDYGf/OQnmTJlSm688cb5XfVYkglJJnWjtKUECBAgQIAAAQIECBAgQIAAAQIECBAgQIAAAQIECBAgQIAAAQIECBAgQIBAOwIC09wWBAgQIECAAAECBAgQIECAAIH6FxCYVv9npEMCBAgQIECAAAECBAgQaFyBfZMcmGTtjkb4xCc+kf3222/ef+95z3sad1KdEyDQK4F//vOfOfvss+f999BDD82v1n1JzkxyTq82dDEBAgQIECBAgAABAgQIECBAgAABAgQIECBAgAABAgQIECBAgAABAgQIECDwpoDANDcDAQIECBAgQIAAAQIECBAgQKD+BQSm1f8Z6ZAAAQIECBAgQIAAAQIEGl9g5yTfSvKFjkZ517velW9+85v5xje+kXXWWafxJzYBAQJdErj33nvzwx/+MD/4wQ/yv//7v/O75udJvpfksi4VtogAAQIECBAgQIAAAQIECBAgQIAAAQIECBAgQIAAAQIECBAgQIAAAQIECBDosoDAtC5TWUiAAAECBAgQIECAAAECBAgQ6DcBgWn9Rm9jAgQIECBAgAABAgQIEGhBgc8nGZLk6/ObffPNN88+++yT3XbbrQWJjEygNQQuuuiinHvuubnppps6G/jSJFOS/KKzhZ4nQIAAAQIECBAgQIAAAQIECBAgQIAAAQIECBAgQIAAAQIECBAgQIAAAQIEeiYgMK1nbq4iQIAAAQIECBAgQIAAAQIECPSlgMC0vtS2FwECBAgQIECAAAECBAgQeEPg40n+K8n+Sd7dEcqyyy6bvfbaK3vuuWdWX311dgQINLjAgw8+mAsuuCDnn39+nn322flN868k30/y/5L8rsHH1j4BAgQIECBAgAABAgQIECBAgAABAgQIECBAgAABAgQIECBAgAABAgQIEKh7AYFpdX9EGiRAgAABAgQIECBAgAABAgQIRGCam4AAAQIECBAgQIAAAQIECPSfwGJJvplkvySfnF8bW2yxRXbfffcMHjw4Cy64YP91bGcCBLol8Oqrr2batGmZOnVqbrzxxs6uvT/J2Ul+kOSlzhZ7ngABAgQIECBAgAABAgQIECBAgAABAgQIECBAgAABAgQIECBAgAABAgQIEKiOgMC06jiqQoAAAQIECBAgQIAAAQIECBCopYDAtFrqqk2AAAECBAgQIECAAAECBLousG2SbyTZaX6XLL744tltt93m/Tdw4MCuV7eSAIE+FZgxY0Yuuuiief+9+OKLne39kyQ/THJtZws9T4AAAQIECBAgQIAAAQIECBAgQIAAAQIECBAgQIAAAQIECBAgQIAAAQIECFRfQGBa9U1VJECAAAECBAgQIECAAAECBAhUW0BgWrVF1SNAgAABAgQIECBAgAABAr0TWDnJPkn2SjJgfqXWWGON7LLLLvn617+ej370o73b1dUECPRa4Pe//30uvfTSXHLJJXnggQc6qzcryflJzk3yeGeLPU+AAAECBAgQIEDg/7N377+T1WWewN9yvzQwTbDlouKILeCFVQMsLkQRqSpKJLouTmazm/3jNrvZzcq6GsQpqhDRwMoCUQcvgC2OqFxsCT1Ac2tuy6lUG4cBu771PafqfOrz+iZP2qbP53Oe5/XUT5XutwQIECBAgAABAgQIECBAgAABAgQIECBAgAABAgQIECBAoDsBgWnd2bqZAAECBAgQIECAAAECBAgQINCWgMC0tiTdQ4AAAQIECBAgQIAAAQIE2he4+a0gpf+S5KZjXX3ttdfm61//em6++ebs27fvWI/7cwIEWhI4ePBgbrnllnzjG9/IXXfdtcyttyb5r0luWeZhzxAgQIAAAQIECBAgQIAAAQIECBAgQIAAAQIECBAgQIAAAQIECBAgQIAAAQLdCwhM697YGwgQIECAAAECBAgQIECAAAECBAgQIECAAAECBAgQIECAAIHtF/jbJP85yX9KcvGxxv3yl7+cr33ta/M666yzjvW4PydAYIcCzz77bL75zW/O6zvf+c4ypx9J8t+T/Lck/7TMAc8QIECAAAECBAgQIECAAAECBAgQIECAAAECBAgQIECAAAECBAgQIECAAAEC6xMQmLY+a28iQIAAAQIECBAgQIAAAQIECBAgOY8DBwAAIABJREFUQIAAAQIECBAgQIAAAQIE6hC4Psl/XNSpxxr5K1/5Sr761a+m+XXv3r3HetyfEyDwLgKHDh3Kt7/97XzrW9+a/7rEz0tvBRz+j0XdscTzHiFAgAABAgQIECBAgAABAgQIECBAgAABAgQIECBAgAABAgQIECBAgAABAgQ2JCAwbUPwXkuAAAECBAgQIECAAAECBAgQIECAAAECBAgQIECAAAECBAhsvcBJSf4+yd8luXGZab/0pS/lpptumtcFF1ywzBHPEKha4PHHH8+tt946r+9+97vLWtyW5H8l+Z9Jjix7yHMECBAgQIAAAQIECBAgQIAAAQIECBAgQIAAAQIECBAgQIAAAQIECBAgQIDA5gQEpm3O3psJECBAgAABAgQIECBAgAABAgQIECBAgAABAgQIECBAgACBegTOT/L1JDcnuWaZsa+55prceOONaULULrvssmWOeIZAFQIPPvjgPBzttttuy913373szM2DtyT5RpInlj3kOQIECBAgQIAAAQIECBAgQIAAAQIECBAgQIAAAQIECBAgQIAAAQIECBAgQKAfAgLT+rEHXRAgQIAAAQIECBAgQIAAAQIECBAgQIAAAQIECBAgQIAAAQL1COxP8h+S/PskVy4z9kc/+tHccMMN8xqNRjnuuOOWOeYZAlsh8MYbb+T222/PZDKZ169+9atl57ovyf9J8r+THFj2kOcIECBAgAABAgQIECBAgAABAgQIECBAgAABAgQIECBAgAABAgQIECBAgACB/gkITOvfTnREgAABAgQIECBAgAABAgQIECBAgAABAgQIECBAgAABAgQI1CNwSZKvJvlKkquWGfuUU07JcDjMYDDI9ddfn0suaa7wQ2C7BB5++OHccccdmc1mmU6nefnll5cd8N4k307yrSQPL3vIcwQIECBAgAABAgQIECBAgAABAgQIECBAgAABAgQIECBAgAABAgQIECBAgEC/BQSm9Xs/uiNAgAABAgQIECBAgAABAgQIECBAgAABAgQIECBAgAABAgTqEbgoyU2Lum7Zsffv358vfvGL+cIXvpDrrrsu55xzzrJHPUegNwJPP/10vv/97+fOO+/M9773vRw4cGAnvd2Z5NZFPbqTg54lQIAAAQIECBAgQIAAAQIECBAgQIAAAQIECBAgQIAAAQIECBAgQIAAAQIEyhAQmFbGnnRJgAABAgQIECBAgAABAgQIECBAgAABAgQIECBAgAABAgQI1CXw3iQ3JvlSknGSPcuOf/nll+faa6/N5z//+Xzuc5/LmWeeuexRzxFYm8Bzzz2XH/7wh/nBD36Qu+66Kw888MBO3n04yT8k+W6S25L8aSeHPUuAAAECBAgQIECAAAECBAgQIECAAAECBAgQIECAAAECBAgQIECAAAECBAiUJyAwrbyd6ZgAAQIECBAgQIAAAQIECBAgQIAAAQIECBAgQIAAAQIECBCoT2CU5IYkza+X7mT8K6+8Mtdcc828rr766uzbt28nxz1LoBWBgwcP5p577sndd989r/vuu2+n9z6U5PYkk8WvOz3veQIECBAgQIAAAQIECBAgQIAAAQIECBAgQIAAAQIECBAgQIAAAQIECBAgQKBgAYFpBS9P6wQIECBAgAABAgQIECBAgAABAgQIECBAgAABAgQIECBAgECVAhcnGSS5flGn70Th4x//eD772c/mqquumlfzez8E2hb4xS9+kXvvvXdeP/rRj9L8foc/LyS5Y1GzJI/s8LzHCRAgQIAAAQIECBAgQIAAAQIECBAgQIAAAQIECBAgQIAAAQIECBAgQIAAgS0SEJi2Rcs0CgECBAgQIECAAAECBAgQIECAAAECBAgQIECAAAECBAgQIFClwBeSXJek+fXqnQqcffbZufLKK3PFFVfM6/LLL895552302s8X7HAk08+mQceeCD333//vO67774888wzq4jck+T7Se5c/LrKHc4QIECAAAECBAgQIECAAAECBAgQIECAAAECBAgQIECAAAECBAgQIECAAAECWyggMG0Ll2okAgQIECBAgAABAgQIECBAgAABAgQIECBAgAABAgQIECBAoFqBM5Nc+1bg1OfeCpz6fJLLV5G48MIL85nPfGZen/rUp/LpT386F1xwwSpXObNlAo8//nh+8pOf5Kc//Wl+/OMfz+uxxx5bdcoH3gr6+8FbgX8/fOtze1eS51a9yDkCBAgQIECAAAECBAgQIECAAAECBAgQIECAAAECBAgQIECAAAECBAgQIEBguwUEpm33fk1HgAABAgQIECBAgAABAgQIbIfAm28bw3c627FXUxAgQIAAAQIECBAgQIAAgXUI7E1yzaKuTvLvkqz03cK5556byy67bF6f/OQn84lPfGJeJ5100jrm8I41Cxw5ciQ///nP5/Wzn/0sDz744LyeeuqpVTtpvuP6v0nuSXL3og6teplzBAgQIECAAAECBAgQIECAAAECBAgQIECAAAECBAgQIECAAAECBAgQIECAQF0CK/0F2LqITEuAAAECBAgQIECAAAECBAgQ2LiAwLSNr0ADBAgQIECAAAECBAgQIEBgawSadLPPLurfJrkqybm7me6SSy7Jxz72sVx66aXzan5/8cUXZ8+ePbu51tk1CRw+fDiPPPJIHn744Tz00EPz+uUvfzn//S5/mmS1e5P8vyQ/WtSRXd7pOAECBAgQIECAAAECBAgQIECAAAECBAgQIECAAAECBAgQIECAAAECBAgQIFCpgMC0ShdvbAIECBAgQIAAAQIECBAgQKAoAYFpRa1LswQIECBAgAABAgQIECBAoDiBjyS5YlGXJ2nq1N1O8YEPfCD79++f10c+8pFcdNFF8/rwhz8sTG23uDs834Si/eY3v8mjjz46r1//+tc5cODAvH7/+9/v8LZ3fPylJA8s6v4kTf26jYvdQYAAAQIECBAgQIAAAQIECBAgQIAAAQIECBAgQIAAAQIECBAgQIAAAQIECBBoBASm+RwQIECAAAECBAgQIECAAAECBPovIDCt/zvSIQECBAgQIECAAAECBAgQ2DaBy5J8JsmnF/VvkpzZ1pDve9/78qEPfWheH/zgB3PhhRemCVhr6v3vf3/e+973tvWqKu7505/+lD/84Q/z8LOmHnvssfzud7/Lb3/723n98Y9/bNPhuST/mOQni/pxkgfbfIG7CBAgQIAAAQIECBAgQIAAAQIECBAgQIAAAQIECBAgQIAAAQIECBAgQIAAAQJvFxCY5jNBgAABAgQIECBAgAABAgQIEOi/gMC0/u9IhwQIECBAgAABAgQIECBAoAaB/UmaILWmPrGoj3Yx+CmnnJLzzz9/Xuedd17OPffcee3bty9N2FoTqNbUOeeck7POOquLFjZ+57PPPpunn346TRhaU03o2cGDB/PUU0/N68knn8wTTzwxr5dffrmrfn+V5OeLakLRmjrQ1cvcS4AAAQIECBAgQIAAAQIECBAgQIAAAQIECBAgQIAAAQIECBAgQIAAAQIECBB4NwGBaT4bBAgQIECAAAECBAgQIECAAIH+CwhM6/+OdEiAAAECBAgQIECAAAECBGoVODXJx5JcuqhLkjR1cZLj14Fy4okn5uyzz57X3r1759WEqB2tM844I03t2bMnp59++rxOO+20nHrqqfNqwtlOPvnknHTSSfNq7jvhhBPmdfzxx+e4447Le97znnk1P2+++ea83njjjbz++ut57bXX5vXqq6/myJEj83rllVfmIWYvvfTSvF588cW88MIL8zp8+HCef/75eTWhaEfr0KFDaeqZZ56ZV3Pfmn5eT/JIkocX9VCSpn6Z5KU19eA1BAgQIECAAAECBAgQIECAAAECBAgQIECAAAECBAgQIECAAAECBAgQIECAAIG/KiAwzQeEAAECBAgQIECAAAECBAgQINB/AYFp/d+RDgkQIECAAAECBAgQIECAAIF/LbA/ydG6KMnR+tskJwFbq8CRJP+U5NG/qANJjtZam/EyAgQIECBAgAABAgQIECBAgAABAgQIECBAgAABAgQIECBAgAABAgQIECBAgMBOBQSm7VTM8wQIECBAgAABAgQIECBAgACB9QsITFu/uTcSIECAAAECBAgQIECAAAEC3Qp8IMmHkly4qA8maf5bUxck2dvt67fu9kNJHk/y+0X9Lslji/rt4r9t3dAGIkCAAAECBAgQIECAAAECBAgQIECAAAECBAgQIECAAAECBAgQIECAAAECBOoREJhWz65NSoAAAQIECBAgQIAAAQIECJQrIDCt3N3pnAABAgQIECBAgAABAgQIEFhNYE+S85Oct6hzkzS17y/qnCRNnbHaK3p/6vkkTy/qYJKj9VSSpp5c1BNJDvd+Gg0SIECAAAECBAgQIECAAAECBAgQIECAAAECBAgQIECAAAECBAgQIECAAAECBHYhIDBtF3iOEiBAgAABAgQIECBAgAABAgTWJCAwbU3QXkOAAAECBAgQIECAAAECBAgUKXBykrMXtTfJ3yzqrCRnLgLVmlC1JoTt9EWdluTUJKcsqrmjqRMXdUKSpo5PclyS5u/YHP17Ns13NU29keT1JK8t6tUkTb2yqJeTNPVSkheTvLCoJtysCUNr6rkkzyb550UdSvLMopp7/BAgQIAAAQIECBAgQIAAAQIECBAgQIAAAQIECBAgQIAAAQIECBAgQIAAAQIECPzFX+SEQYAAAQIECBAgQIAAAQIECBAg0F8BgWn93Y3OCBAgQIAAAQIECBAgQIAAAQIECBAgQIAAAQIECBAgQIAAAQIECBAgQIAAAQIECBAgQIAAAQIECBAgQIAAAQIEOhY4+v982/FrXE+AAAECBAgQIECAAAECBAgQILALAYFpu8BzlAABAgQIECBAgAABAgQIECBAgAABAgQIECBAgAABAgQIECBAgAABAgQIECBAgAABAgQIECBAgAABAgQIECBAoGwBgWll70/3BAgQIECAAAECBAgQIECAAAECBAgQIECAAAECBAgQIECAAAECBAgQIECAAAECBAgQIECAAAECBAgQIECAAAECBAgQIECAAAECBAgQIECAAAECBLZaQGDaVq/XcAQIECBAgAABAgQIECBAgAABAgQIECBAgAABAgQIECBAgAABAgQIECBAgAABAgQIECBAgAABAgQIECBAgAABAgQIECBAgAABAgQIECBAgAABAgTKFhCYVvb+dE+AAAECBAgQIECAAAECBAgQIECAAAECBAgQIECAAAECBAgQIECAAAECBAgQIECAAAECBAgQIECAAAECBAgQIECAAAECBAgQIECAAAECBAgQIEBgqwUEpm31eg1HgAABAgQIECBAgAABAgQIECBAgAABAgQIECBAgAABAgQIECBAgAABAgQIECBAgAABAgQIECBAgAABAgQIECBAgAABAgQIECBAgAABAgQIECBAoGwBgWll70/3BAgQIECAAAECBAgQIECAAAECBAgQIECAAAECBAgQIECAAAECBAgQIECAAAECBAgQIECAAAECBAgQIECAAAECBAgQIECAAAECBAgQIECAAAECBLZaQGDaVq/XcAQIECBAgAABAgQIECBAgAABAgQIECBAgAABAgQIECBAgAABAgQIECBAgAABAgQIECBAgAABAgQIECBAgAABAgQIECBAgAABAgQIECBAgAABAgTKFhCYVvb+dE+AAAECBAgQIECAAAECBAgQIECAAAECBAgQIECAAAECBAgQIECAAAECBAgQIECAAAECBAgQIECAAAECBAgQIECAAAECBAgQIECAAAECBAgQIEBgqwUEpm31eg1HgAABAgQIECBAgAABAgQIECBAgAABAgQIECBAgAABAgQIECBAgAABAgQIECBAgAABAgQIECBAgAABAgQIECBAgAABAgQIECBAgAABAgQIECBAoGwBgWll70/3BAgQIECAAAECBAgQIECAAAECBAgQIECAAAECBAgQIECAAAECBAgQIECAAAECBAgQIECAAAECBAgQIECAAAECBAgQIECAAAECBAgQIECAAAECBLZaQGDaVq/XcAQIECBAgAABAgQIECBAgAABAgQIECBAgAABAgQIECBAgAABAgQIECBAgAABAgQIECBAgAABAgQIECBAgAABAgQIECBAgAABAgQIECBAgAABAgTKFhCYVvb+dE+AAAECBAgQIECAAAECBAgQIECAAAECBAgQIECAAAECBAgQIECAAAECBAgQIECAAAECBAgQIECAAAECBAgQIECAAAECBAgQIECAAAECBAgQIEBgqwUEpm31eg1HgAABAgQIECBAgAABAgQIECBAgAABAgQIECBAgAABAgQIECBAgAABAgQIECBAgAABAgQIECBAgAABAgQIECBAgAABAgQIECBAgAABAgQIECBAoGwBgWll70/3BAgQIECAAAECBAgQIECAQB0Cb75tTN/p1LF3UxIgQIAAAQIECBAgQIAAAQIECBAgQIAAAQIECBAgQIAAAQIECBAgQIAAAQIECBAgQIAAAQIECBAgQIAAAQIECCTxj2t9DAgQIECAAAECBAgQIECAAAEC/RcQmNb/HemQAAECBAgQIECAAAECBAgQIECAAAECBAgQIECAAAECBAgQIECAAAECBAgQIECAAAECBAgQIECAAAECBAgQIECgIwGBaR3BupYAAQIECBAgQIAAAQIECBAg0KKAwLQWMV1FgAABAgQIECBAgAABAgQIECBAgAABAgQIECBAgAABAgQIECBAgAABAgQIECBAgAABAgQIECBAgAABAgQIECBQloDAtLL2pVsCBAgQIECAAAECBAgQIECgTgGBaXXu3dQECBAgQIAAAQIECBAgQIAAAQIECBAgQIAAAQIECBAgQIAAAQIECBAgQIAAAQIECBAgQIAAAQIECBAgQIAAAQJJBKb5GBAgQIAAAQIECBAgQIAAAQIE+i8gMK3/O9IhAQIECBAgQIAAAQIECBAgQIAAAQIECBAgQIAAAQIECBAgQIAAAQIECBAgQIAAAQIECBAgQIAAAQIECBAgQIBARwIC0zqCdS0BAgQIECBAgAABAgQIECBAoEUBgWktYrqKAAECBAgQIECAAAECBAgQIECAAAECBAgQIECAAAECBAgQIECAAAECBAgQIECAAAECBAgQIECAAAECBAgQIECgLAGBaWXtS7cECBAgQIAAAQIECBAgQIBAnQIC0+rcu6kJECBAgAABAgQIECBAgAABAgQIECBAgAABAgQIECBAgAABAgQIECBAgAABAgQIECBAgAABAgQIECBAgAABAgSSCEzzMSBAgAABAgQIECBAgAABAgQI9F9AYFr/d6RDAgQIECBAgAABAgQIECBAgAABAgQIECBAgAABAgQIECBAgAABAgQIECBAgAABAgQIECBAgAABAgQIECBAgACBjgQEpnUE61oCBAgQIECAAAECBAgQIECAQIsCAtNaxHQVAQIECBAgQIAAAQIECBAgQIAAAQIECBAgQIAAAQIECBAgQIAAAQIECBAgQIAAAQIECBAgQIAAAQIECBAgQIBAWQIC08ral24JECBAgAABAgQIECBAgACBOgUEptW5d1MTIECAAAECBAgQIECAAAECBAgQIECAAAECBAgQIECAAAECBAgQIECAAAECBAgQIECAAAECBAgQIECAAAECBAgkEZjmY0CAAAECBAgQIECAAAECBAgQ6L+AwLT+70iHBAgQIECAAAECBAgQIECAAAECBAgQIECAAAECBAgQIECAAAECBAgQIECAAAECBAgQIECAAAECBAgQIECAAAECHQkITOsI1rUECBAgQIAAAQIECBAgQIAAgRYFBKa1iOkqAgQIECBAgAABAgQIECBAgAABAgQIECBAgAABAgQIECBAgAABAgQIECBAgAABAgQIECBAgAABAgQIECBAgACBsgQEppW1L90SIECAAAECBAgQIECAAAECBAgQIECAAAECBAgQIECAAAECBAgQIECAAAECBAgQIECAAAECBAgQIECAAAECBAgQIECAAAECBAgQIECAAAECBAgQqEpAYFpV6zYsAQIECBAgQIAAAQIECBAgQIAAAQIECBAgQIAAAQIECBAgQIAAAQIECBAgQIAAAQIECBAgQIAAAQIECBAgQIAAAQIECBAgQIAAAQIECBAgQIAAgbIEBKaVtS/dEiBAgAABAgQIECBAgAABAgQIECBAgAABAgQIECBAgAABAgQIECBAgAABAgQIECBAgAABAgQIECBAgAABAgQIECBAgAABAgQIECBAgAABAgQIEKhKQGBaVes2LAECBAgQIECAAAECBAgQIECAAAECBAgQIECAAAECBAgQIECAAAECBAgQIECAAAECBAgQIECAAAECBAgQIECAAAECBAgQIECAAAECBAgQIECAAIGyBASmlbUv3RIgQIAAAQIECBAgQIAAAQIECBAgQIAAAQIECBAgQIAAAQIECBAgQIAAAQIECBAgQIAAAQIECBAgQIAAAQIECBAgQIAAAQIECBAgQIAAAQIECBCoSkBgWlXrNiwBAgQIECBAgAABAgQIECBAgAABAgQIECBAgAABAgQIECBAgAABAgQIECBAgAABAgQIECBAgAABAgQIECBAgAABAgQIECBAgAABAgQIECBAgACBsgQEppW1L90SIECAAAECBAgQIECAAAECBAgQIECAAAECBAgQIECAAAECBAgQIECAAAECBAgQIECAAAECBAgQIECAAAECBAgQIECAAAECBAgQIECAAAECBAgQqEpAYFpV6zYsAQIECBAgQIAAAQIECBAgQIAAAQIECBAgQIAAAQIECBAgQIAAAQIECBAgQIAAAQIECBAgQIAAAQIECBAgQIAAAQIECBAgQIAAAQIECBAgQIAAgbIEBKaVtS/dEiBAgAABAgQIECBAgAABAgQIECBAgAABAgQIECBAgAABAgQIECBAgAABAgQIECBAgAABAgQIECBAgAABAgQIECBAgAABAgQIECBAgAABAgQIEKhKQGBaVes2LAECBAgQIECAAAECBAgQIECAAAECBAgQIECAAAECBAgQIECAAAECBAgQIECAAAECBAgQIECAAAECBAgQIECAAAECBAgQIECAAAECBAgQIECAAIGyBASmlbUv3RIgQIAAAQIECBAgQIAAAQIECBAgQIAAAQIECBAgQIAAAQIECBAgQIAAAQIECBAgQIAAAQIECBAgQIAAAQIECBAgQIAAAQIECBAgQIAAAQIECBCoSkBgWlXrNiwBAgQIECBAgAABAgQIECBAgAABAgQIECBAgAABAgQIECBAgAABAgQIECBAgAABAgQIECBAgAABAgQIECBAgAABAgQIECBAgAABAgQIECBAgACBsgQEppW1L90SIECAAAECBAgQIECAAAECdQq8+baxfadT5+fA1AQIECBAgAABAgQIECBAgAABAgQIECBAgAABAgQIECBAgAABAgQIECBAgAABAgQIECBAgAABAgQIECBAgACBKgX849oq125oAgQIECBAgAABAgQIECBAoDABgWmFLUy7BAgQIECAAAECBAgQIECAAAECBAgQIECAAAECBAgQIECAAAECBAgQIECAAAECBAgQIECAAAECBAgQIECAAAEC7QkITGvP0k0ECBAgQIAAAQIECBAgQIAAga4EBKZ1JeteAgQIECBAgAABAgQIECBAgAABAgQIECBAgAABAgQIECBAgAABAgQIECBAgAABAgQIECBAgAABAgQIECBAgACB3gsITOv9ijRIgAABAgQIECBAgAABAgQIEIjANB8CAgQIECBAgAABAgQIECBAgAABAgQIECBAgAABAgQIECBAgAABAgQIECBAgAABAgQIECBAgAABAgQIECBAgACBagUEplW7eoMTIECAAAECBAgQIECAAAECBQkITCtoWVolQIAAAQIECBAgQIAAAQIECBAgQIAAAQIECBAgQIAAAQIECBAgQIAAAQIECBAgQIAAAQIECBAgQIAAAQIECBBoV0BgWruebiNAgAABAgQIECBAgAABAgQIdCEgMK0LVXcSIECAAAECBAgQIECAAAECBAgQIECAAAECBAgQIECAAAECBAgQIECAAAECBAgQIECAAAECBAgQIECAAAECBAgUISAwrYg1aZIAAQIECBAgQIAAAQIECBCoXEBgWuUfAOMTIECAAAECBAgQIECAAAECBAgQIECAAAECBAgQIECAAAECBAgQIECAAAECBAgQIECAAAECBAgQIECAAAECBGoWEJhW8/bNToAAAQIECBAgQIAAAQIECJQiIDCtlE3pkwABAgQIECBAgAABAgQIECBAgAABAgQIECBAgAABAgQIECBAgAABAgQIECBAgAABAgQIECBAgAABAgQIECBAoHUBgWmtk7qQAAECBAgQIECAAAECBAgQINC6gMC01kldSIAAAQIECBAgQIAAAQIECBAgQIAAAQIECBAgQIAAAQIECBAgQIAAAQIECBAgQIAAAQIECBAgQIAAAQIECBAgUIqAwLRSNqVPAgQIECBAgAABAgQIECBAoGYBgWk1b9/sBAgQIECAAAECBAgQIECAAAECBAgQIECAAAECBAgQIECAAAECBAgQIECAAAECBAgQIECAAAECBAgQIECAAIHKBQSmVf4BMD4BAgQIECBAgAABAgQIECBQhIDAtCLWpEkCBAgQIECAAAECBAgQIECAAAECBAgQIECAAAECBAgQIECAAAECBAgQIECAAAECBAgQIECAAAECBAgQIECAAIEuBASmdaHqTgIECBAgQIAAAQIECBAgQIBAuwIC09r1dBsBAgQIECBAgAABAgQIECBAgAABAgQIECBAgAABAgQIECBAgAABAgQIECBAgAABAgQIECBAgAABAgQIECBAgEBBAgLTClqWVgkQIEB/uFLKAAAgAElEQVSAAAECBAgQIECAAAECBAgQIECAAAECBAgQIECAAAECBAgQIECAAAECBAgQIECAAAECBAgQIECAAAECBAgQIECAAAECBAgQIECAAAECBAjUJiAwrbaNm5cAAQIECBAgQIAAAQIECBAgQIAAAQIECBAgQIAAAQIECBAgQIAAAQIECBAgQIAAAQIECBAgQIAAAQIECBAgQIAAAQIECBAgQIAAAQIECBAgQIBAQQIC0wpallYJECBAgAABAgQIECBAgAABAgQIECBAgAABAgQIECBAgAABAgQIECBAgAABAgQIECBAgAABAgQIECBAgAABAgQIECBAgAABAgQIECBAgAABAgQI1CYgMK22jZuXAAECBAgQIECAAAECBAgQIECAAAECBAgQIECAAAECBAgQIECAAAECBAgQIECAAAECBAgQIECAAAECBAgQIECAAAECBAgQIECAAAECBAgQIECAQEECAtMKWpZWCRAgQIAAAQIECBAgQIAAAQIECBAgQIAAAQIECBAgQIAAAQIECBAgQIAAAQIECBAgQIAAAQIECBAgQIAAAQIECBAgQIAAAQIECBAgQIAAAQIECNQmIDCtto2blwABAgQIECBAgAABAgQIECBAgAABAgQIECBAgAABAgQIECBAgAABAgQIECBAgAABAgQIECBAgAABAgQIECBAgAABAgQIECBAgAABAgQIECBAgEBBAgLTClqWVgkQIECAAAECBAgQIECAAAECBAgQIECAAAECBAgQIECAAAECBAgQIECAAAECBAgQIECAAAECBAgQIECAAAECBAgQIECAAAECBAgQIECAAAECBAjUJiAwrbaNm5cAAQIECBAgQIAAAQIECBAgQIAAAQIECBAgQIAAAQIECBAgQIAAAQIECBAgQIAAAQIECBAgQIAAAQIECBAgQIAAAQIECBAgQIAAAQIECBAgQIBAQQIC0wpallYJECBAgAABAgQIECBAgAABAgQIECBAgAABAgQIECBAgAABAgQIECBAgAABAgQIECBAgAABAgQIECBAgAABAgQIECBAgAABAgQIECBAgAABAgQI1CYgMK22jZuXAAECBAgQIECAAAECBAgQIECAAAECBAgQIECAAAECBAgQIECAAAECBAgQIECAAAECBAgQIECAAAECBAgQIECAAAECBAgQIECAAAECBAgQIECAQEECAtMKWpZWCRAgQIAAAQIECBAgQIAAAQIECBAgQIAAAQIECBAgQIAAAQIECBAgQIAAAQIECBAgQIAAAQIECBAgQIAAAQIECBAgQIAAAQIECBAgQIAAAQIECNQmIDCtto2blwABAgQIECBAgAABAgQIECBAgAABAgQIECBAgAABAgQIECBAgAABAgQIECBAgAABAgQIECBAgAABAgQIECBAgAABAgQIECBAgAABAgQIECBAgEBBAgLTClqWVgkQIECAAAECBAgQIECAAIFqBd582+S+06n2o2BwAgQIECBAgAABAgQIECBAgAABAgQIECBAgAABAgQIECBAgAABAgQIECBAgAABAgQIECBAgAABAgQIECBAgEB9Av5xbX07NzEBAgQIECBAgAABAgQIECBQnoDAtPJ2pmMCBAgQIECAAAECBAgQIECAAAECBAgQIECAAAECBAgQIECAAAECBAgQIECAAAECBAgQIECAAAECBAgQIECAAIGWBASmtQTpGgIECBAgQIAAAQIECBAgQIBAhwIC0zrEdTUBAgQIECBAgAABAgQIECBAgAABAgQIECBAgAABAgQIECBAgAABAgQIECBAgAABAgQIECBAgAABAgQIECBAgEC/BQSm9Xs/uiNAgAABAgQIECBAgAABAgQINAIC03wOCBAgQIAAAQIECBAgQIAAAQIECBAgQIAAAQIECBAgQIAAAQIECBAgQIAAAQIECBAgQIAAAQIECBAgQIAAAQIEqhUQmFbt6g1OgAABAgQIECBAgAABAgQIFCQgMK2gZWmVAAECBAgQIECAAAECBAgQIECAAAECBAgQIECAAAECBAgQIECAAAECBAgQIECAAAECBAgQIECAAAECBAgQIECgXQGBae16uo0AAQIECBAgQIAAAQIECBAg0IWAwLQuVN1JgAABAgQIECBAgAABAgQIECBAgAABAgQIECBAgAABAgQIECBAgAABAgQIECBAgAABAgQIECBAgAABAgQIECBQhIDAtCLWpEkCBAgQIECAAAECBAgQIECgcgGBaZV/AIxPgAABAgQIECBAgAABAgQIECBAgAABAgQIECBAgAABAgQIECBAgAABAgQIECBAgAABAgQIECBAgAABAgQIEKhZQGBazds3OwECBAgQIECAAAECBAgQIFCKgMC0UjalTwIECBAgQIAAAQIECBAgQIAAAQIECBAgQIAAAQIECBAgQIAAAQIECBAgQIAAAQIECBAgQIAAAQIECBAgQIAAgdYFBKa1TupCAgQIECBAgAABAgQIECBAgEDrAgLTWid1IQECBAgQIECAAAECBAgQIECAAAECBAgQIECAAAECBAgQIECAAAECBAgQIECAAAECBAgQIECAAAECBAgQIECAQCkCAtNK2ZQ+CRAgQIAAAQIECBAgQIAAgZoFBKbVvH2zEyBAgAABAgQIECBAgAABAgQIECBAgAABAgQIECBAgAABAgQIECBAgAABAgQIECBAgAABAgQIECBAgAABAgQqFxCYVvkHwPgECBAgQIAAAQIECBAgQIBAEQIC04pYkyYJECBAgAABAgQIECBAgAABAgQIECBAgAABAgQIECBAgAABAgQIECBAgAABAgQIECBAgAABAgQIECBAgAABAgS6EBCY1oWqOwkQIECAAAECBAgQIECAAAEC7QoITGvX020ECBAgQIAAAQIECBAgQIAAAQIECBAgQIAAAQIECBAgQIAAAQIECBAgQIAAAQIECBAgQIAAAQIECBAgQIAAAQIFCQhMK2hZWiVAgAABAgQIECBAgAABAgQIECBAgAABAgQIECBAgAABAgQIECBAgAABAgQIECBAgAABAgQIECBAgAABAgQIECBAgAABAgQIECBAgAABAgQIECBQm4DAtNo2bl4CBAgQIECAAAECBAgQIECAAAECBAgQIECAAAECBAgQIECAAAECBAgQIECAAAECBAgQIECAAAECBAgQIECAAAECBAgQIECAAAECBAgQIECAAAECBQkITCtoWVolQIAAAQIECBAgQIAAAQIECBAgQIAAAQIECBAgQIAAAQIECBAgQIAAAQIECBAgQIAAAQIECBAgQIAAAQIECBAgQIAAAQIECBAgQIAAAQIECBAgUJuAwLTaNm5eAgQIECBAgAABAgQIECBAgAABAgQIECBAgAABAgQIECBAgAABAgQIECBAgAABAgQIECBAgAABAgQIECBAgAABAgQIECBAgAABAgQIECBAgAABAgUJCEwraFlaJUCAAAECBAgQIECAAAECBAgQIECAAAECBAgQIECAAAECBAgQIECAAAECBAgQIECAAAECBAgQIECAAAECBAgQIECAAAECBAgQIECAAAECBAgQIFCbgMC02jZuXgIECBAgQIAAAQIECBAgQIAAAQIECBAgQIAAAQIECBAgQIAAAQIECBAgQIAAAQIECBAgQIAAAQIECBAgQIAAAQIECBAgQIAAAQIECBAgQIAAAQIFCQhMK2hZWiVAgAABAgQIECBAgAABAgQIECBAgAABAgQIECBAgAABAgQIECBAgAABAgQIECBAgAABAgQIECBAgAABAgQIECBAgAABAgQIECBAgAABAgQIECBQm4DAtNo2bl4CBAgQIECAAAECBAgQIECAAAECBAgQIECAAAECBAgQIECAAAECBAgQIECAAAECBAgQIECAAAECBAgQIECAAAECBAgQIECAAAECBAgQIECAAAECBQkITCtoWVolQIAAAQIECBAgQIAAAQIECBAgQIAAAQIECBAgQIAAAQIECBAgQIAAAQIECBAgQIAAAQIECBAgQIAAAQIECBAgQIAAAQIECBAgQIAAAQIECBAgUJuAwLTaNm5eAgQIECBAgAABAgQIECBAYBmBYZIrlnnQM7k/yZQDAQIECBAgQIAAAQIECBAgQIAAAQIECBAgQIAAAQIECBAgQIAAAQIECBAgQIAAAQIECBAgQIAAAQIECBAgQIAAga4EBKZ1JeteAgQIECBAgAABAgQIECBAoHSBf0hyQ+lDdNz/JMm443e4ngABAgQIECBAgAABAgQIECBAgAABAgQIECBAgAABAgQIECBAgAABAgQIECBAgAABAgQIECBAgAABAgQIECBAoHIBgWmVfwCMT4AAAQIECBAgQIAAAQIECLyrwDDJ7Xz+qkBjNGNEgAABAgQIECBAgAABAgQIECBAgAABAgQIECBAgAABAgQIECBAgAABAgQIECBAgAABAgQIECBAgAABAgQIECBAoEsBgWld6rqbAAECBAgQIECAAAECBAgQKF1gkmRU+hAd9d/YjDu627UECBAgQIAAAQIECBAgQIAAAQIECBAgQIAAAQIECBAgQIAAAQIECBAgQIAAAQIECBAgQIAAAQIECBAgQIAAAQIE/iwgMM2HgQABAgQIECBAgAABAgQIECDw7gKDJFNA7ygwTDJjQ4AAAQIECBAgQIAAAQIECBAgQIAAAQIECBAgQIAAAQIECBAgQIAAAQIECBAgQIAAAQIECBAgQIAAAQIECBAgQKBrAYFpXQu7nwABAgQIECBAgAABAgQIEChdYJJkVPoQLfffmIxbvtN1BAgQIECAAAECBAgQIECAAAECBAgQIECAAAECBAgQIECAAAECBAgQIECAAAECBAgQIECAAAECBAgQIECAAAECBN5RQGCaDwYBAgQIECBAgAABAgQIECBA4K8LDJJMIf0LgWGSGRMCBAgQIECAAAECBAgQIECAAAECBAgQIECAAAECBAgQIECAAAECBAgQIECAAAECBAgQIECAAAECBAgQIECAAAEC6xAQmLYOZe8gQIAAAQIECBAgQIAAAQIESheYJBmVPkRL/TcW45bucg0BAgQIECBAgAABAgQIECBAgAABAgQIECBAgAABAgQIECBAgAABAgQIECBAgAABAgQIECBAgAABAgQIECBAgACBYwoITDsmkQcIECBAgAABAgQIECBAgAABAhkkmXKYCwyTzFgQIECAAAECBAgQIECAAAECBAgQIECAAAECBAgQIECAAAECBAgQIECAAAECBAgQIECAAAECBAgQIECAAAECBAgQWJeAwLR1SXsPAQIECBAgQIAAAQIECBAgULrAJMmo9CF22X9jMN7lHY4TIECAAAECBAgQIECAAAECBAgQIECAAAECBAgQIECAAAECBAgQIECAAAECBAgQIECAAAECBAgQIECAAAECBAgQ2JGAwLQdcXmYAAECBAgQIECAAAECBAgQqFhgkGRa8fzN6MMks8oNjE+AAAECBAgQIECAAAECBAgQIECAAAECBAgQIECAAAECBAgQIECAAAECBAgQIECAAAECBAgQIECAAAECBAgQILBmAYFpawb3OgIECBAgQIAAAQIECBAgQKBogUmSUdETrN58M/t49eNOEiBAgAABAgQIECBAgAABAgQIECBAgAABAgQIECBAgAABAgQIECBAgAABAgQIECBAgAABAgQIECBAgAABAgQIEFhNQGDaam5OESBAgAABAgQIECBAgAABAnUKDJJM6xw9wySzSmc3NgECBAgQIECAAAECBAgQIECAAAECBAgQIECAAAECBAgQIECAAAECBAgQIECAAAECBAgQIECAAAECBAgQIECAwAYFBKZtEN+rCRAgQIAAAQIECBAgQIAAgSIFJklGRXa+etPNzOPVjztJgAABAgQIECBAgAABAgQIECBAgAABAgQIECBAgAABAgQIECBAgAABAgQIECBAgAABAgQIECBAgAABAgQIECBAYHUBgWmr2zlJgAABAgQIECBAgAABAgQI1CkwSDKtbPRhklllMxuXAAECBAgQIECAAAECBAgQIECAAAECBAgQIECAAAECBAgQIECAAAECBAgQIECAAAECBAgQIECAAAECBAgQIECgJwIC03qyCG0QIECAAAECBAgQIECAAAECRQlMkoyK6nj1ZptZx6sfd5IAAQIECBAgQIAAAQIECBAgQIAAAQIECBAgQIAAAQIECBAgQIAAAQIECBAgQIAAAQIECBAgQIAAAQIECBAgQIDA7gQEpu3Oz2kCBAgQIECAAAECBAgQIECgToFBkmklow+TzCqZ1ZgECBAgQIAAAQIECBAgQIAAAQIECBAgQIAAAQIECBAgQIAAAQIECBAgQIAAAQIECBAgQIAAAQIECBAgQIAAAQI9FBCY1sOlaIkAAQIECBAgQIAAAQIECBAoQmCSZFREp6s32cw4Xv24kwQIECBAgAABAgQIECBAgAABAgQIECBAgAABAgQIECBAgAABAgQIECBAgAABAgQIECBAgAABAgQIECBAgAABAgR2LyAwbfeGbiBAgAABAgQIECBAgAABAgTqFBgkmW756MMksy2f0XgECBAgQIAAAQIECBAgQIAAAQIECBAgQIAAAQIECBAgQIAAAQIECBAgQIAAAQIECBAgQIAAAQIECBAgQIAAAQI9FxCY1vMFaY8AAQIECBAgQIAAAQIECBDotcAkyajXHa7eXDPbePXjThIgQIAAAQIECBAgQIAAAQIECBAgQIAAAQIECBAgQIAAAQIECBAgQIAAAQIECBAgQIAAAQIECBAgQIAAAQIECBBoR0BgWjuObiFAgAABAgQIECBAgAABAgTqFBgkmW7p6MMksy2dzVgECBAgQIAAAQIECBAgQIAAAQIECBAgQIAAAQIECBAgQIAAAQIECBAgQIAAAQIECBAgQIAAAQIECBAgQIAAAQIFCQhMK2hZWiVAgAABAgQIECBAgAABAgR6KTBJMuplZ6s31cw0Xv24kwQIECBAgAABAgQIECBAgAABAgQIECBAgAABAgQIECBAgAABAgQIECBAgAABAgQIECBAgAABAgQIECBAgAABAgTaExCY1p6lmwgQIECAAAECBAgQIECAAIE6BQZJpls2+jDJbMtmMg4BAgQIECBAgAABAgQIECBAgAABAgQIECBAgAABAgQIECBAgAABAgQIECBAgAABAgQIECBAgAABAgQIECBAgEChAgLTCl2ctgkQIECAAAECBAgQIECAAIFeCUySjHrV0erNNLOMVz/uJAECBAgQIECAAAECBAgQIECAAAECBAgQIECAAAECBAgQIECAAAECBAgQIECAAAECBAgQIECAAAECBAgQIECAAIF2BQSmtevpNgIECBAgQIAAAQIECBAgQKBOgUGS6ZaMPkwy25JZjEGAAAECBAgQIECAAAECBAgQIECAAAECBAgQIECAAAECBAgQIECAAAECBAgQIECAAAECBAgQIECAAAECBAgQILAFAgLTtmCJRiBAgAABAgQIECBAgAABAgR6ITBJMupFJ6s30cwwXv24kwQIECBAgAABAgQIECBAgAABAgQIECBAgAABAgQIECBAgAABAgQIECBAgAABAgQIECBAgAABAgQIECBAgAABAgTaFxCY1r6pGwkQIECAAAECBAgQIECAAIE6BQZJpoWPPkwyK3wG7RMgQIAAAQIECBAgQIAAAQIECBAgQIAAAQIECBAgQIAAAQIECBAgQIAAAQIECBAgQIAAAQIECBAgQIAAAQIECGyZgMC0LVuocQgQIECAAAECBAgQIECAAIGNCkySjDbaweovb3ofr37cSQIECBAgQIAAAQIECBAgQIAAAQIECBAgQIAAAQIECBAgQIAAAQIECBAgQIAAAQIECBAgQIAAAQIECBAgQIAAAQLdCAhM68bVrQQIECBAgAABAgQIECBAgECdAoMk00JHHyaZFdq7tgkQIECAAAECBAgQIECAAAECBAgQIECAAAECBAgQIECAAAECBAgQIECAAAECBAgQIECAAAECBAgQIECAAAECBLZYQGDaFi/XaAQIECBAgAABAgQIECBAgMBGBCZJRht58+ovbXoer37cSQIECBAgQIAAAQIECBAgQIAAAQIECBAgQIAAAQIECBAgQIAAAQIECBAgQIAAAQIECBAgQIAAAQIECBAgQIAAAQLdCQhM687WzQQIECBAgAABAgQIECBAgECdAoMk08JGHyaZFdazdgkQIECAAAECBAgQIECAAAECBAgQIECAAAECBAgQIECAAAECBAgQIECAAAECBAgQIECAAAECBAgQIECAAAECBCoREJhWyaKNSYAAAQIECBAgQIAAAQIECKxVYJJktNY3rv6yptfx6sedJECAAAECBAgQIECAAAECBAgQIECAAAECBAgQIECAAAECBAgQIECAAAECBAgQIECAAAECBAgQIECAAAECBAgQINCtgMC0bn3dToAAAQIECBAgQIAAAQIECNQpMEgyLWT0YZJZIb1qkwABAgQIECBAgAABAgQIECBAgAABAgQIECBAgAABAgQIECBAgAABAgQIECBAgAABAgQIECBAgAABAgQIECBAoEIBgWkVLt3IBAgQIECAAAECBAgQIECAwFoEJklGa3nT6i9pehyvftxJAgQIECBAgAABAgQIECBAgAABAgQIECBAgAABAgQIECBAgAABAgQIECBAgAABAgQIECBAgAABAgQIECBAgAABAt0LCEzr3tgbCBAgQIAAAQIECBAgQIAAgToFBkmmPR99mGTW8x61R4AAAQIECBAgQIAAAQIECBAgQIAAAQIECBAgQIAAAQIECBAgQIAAAQIECBAgQIAAAQIECBAgQIAAAQIECBAgULmAwLTKPwDGJ0CAAAECBAgQIECAAAECBDoVmCQZdfqG1S9vehuvftxJAgQIECBAgAABAgQIECBAgAABAgQIECBAgAABAgQIECBAgAABAgQIECBAgAABAgQIECBAgAABAgQIECBAgAABAusREJi2HmdvIUCAAAECBAgQIECAAAECBOoUGCSZ9nT0YZJZT3vTFgECBAgQIECAAAECBAgQIECAAAECBAgQIECAAAECBAgQIECAAAECBAgQIECAAAECBAgQIECAAAECBAgQIECAAIE/CwhM82EgQIAAAQIECBAgQIAAAQIECHQrMEky6vYVO7696Wm841MOECBAgAABAgQIECBAgAABAgQIECBAgAABAgQIECBAgAABAgQIECBAgAABAgQIECBAgAABAgQIECBAgAABAgQIENiAgMC0DaB7JQECBAgQIECAAAECBAgQIFCVwCDJtGcTD5PMetaTdggQIECAAAECBAgQIECAAAECBAgQIECAAAECBAgQIECAAAECBAgQIECAAAECBAgQIECAAAECBAgQIECAAAECBAi8o4DANB8MAgQIECBAgAABAgQIECBAgED3ApMko+5fs9Qbml7GSz3pIQIECBAgQIAAAQIECBAgQIAAAQIECBAgQIAAAQIECBAgQIAAAQIECBAgQIAAAQIECBAgQIAAAQIECBAgQIAAAQI9EBCY1oMlaIEAAQIECBAgQIAAAQIECBDYeoFBkmlPphwmmfWkF20QIECAAAECBAgQIECAAAECBAgQIECAAAECBAgQIECAAAECBAgQIECAAAECBAgQIECAAAECBAgQIECAAAECBAgQOKaAwLRjEnmAAAECBAgQIECAAAECBAgQINCKwCTJqJWbVr+k6WG8+nEnCRAgQIAAAQIECBAgQIAAAQIECBAgQIAAAQIECBAgQIAAAQIECBAgQIAAAQIECBAgQIAAAQIECBAgQIAAAQIECKxfQGDa+s29kQABAgQIECBAgAABAgQIEKhTYJBkuuHRh0lmG+7B6wkQIECAAAECBAgQIECAAAECBAgQIECAAAECBAgQIECAAAECBAgQIECAAAECBAgQIECAAAECBAgQIECAAAECBAjsSEBg2o64PEyAAAECBAgQIECAAAECBAgQ2JXAJMloVzesfrh593j1404SIECAAAECBAgQIECAAAECBAgQIECAAAECBAgQIECAAAECBAgQIECAAAECBAgQIECAAAECBAgQIECAAAECBAgQ2IyAwLTNuHsrAQIECBAgQIAAAQIECBAgUKfAIMl0Q6MPk8w29G6vJUCAAAECBAgQIECAAAECBAgQIECAAAECBAgQIECAAAECBAgQIECAAAECBAgQIECAAAECBAgQIECAAAECBAgQILCygMC0lekcJECAAAECBAgQIECAAAECBAisJDBJMlrp5OqHmneOVz/uJAECBAgQIECAAAECBAgQIECAAAECBAgQIECAAAECBAgQIECAAAECBAgQIECAAAECBAgQIECAAAECBAgQIECAAIHNCQhM25y9NxMgQIAAAQIECBAgQIAAAQJ1CgySTNc8+jDJbM3v9DoCBAgQIECAAAECBAgQIECAAAECBAgQIECAAAECBAgQIECAAAECBAgQIECAAAECBAgQIECAAAECBAgQIECAAAECrQgITGuF0SUECBAgQIAAAQIECBAgQIAAgR0JTJKMdnRi9Yebd41XP+4kAQIECBAgQIAAAQIECBAgQIAAAQIECBAgQIAAAQIECBAgQIAAAQIECBAgQIAAAQIECBAgQIAAAQIECBAgQIAAgc0KCEzbrL+3EyBAgAABAgQIECBAgAABAnUKDJJM1zT6MMlsTe/yGgIECBAgQIAAAQIECBAgQIAAAQIECBAgQIAAAQIECBAgQIAAAQIECBAgQIAAAQIECBAgQIAAAQIECBAgQIAAAQKtCwhMa53UhQQIECBAgAABAgQIECBAgACBpQQmSUZLPbn6Q807xqsfd5IAAQIECBAgQIAAAQIECBAgQIAAAQIECBAgQIAAAQIECBAgQIAAAQIECMRp+H8AACAASURBVBAgQIAAAQIECBAgQIAAAQIECBAgQIDA5gUEpm1+BzogQIAAAQIECBAgQIAAAQIE6hQYJJl2PPowyazjd7ieAAECBAgQIECAAAECBAgQIECAAAECBAgQIECAAAECBAgQIECAAAECBAgQIECAAAECBAgQIECAAAECBAgQIECAQKcCAtM65XU5AQIECBAgQIAAAQIECBAgQOCvCkySjDoyau4ed3S3awkQIECAAAECBAgQIECAAAECBAgQIECAAAECBAgQIECAAAECBAgQIECAAAECBAgQIECAAAECBAgQIECAAAECBAisTUBg2tqovYgAAQIECBAgQIAAAQIECBAg8K8EBkmmHbkMk8w6utu1BAgQIECAAAECBAgQIECAAAECBAgQIECAAAECBAgQIECAAAECBAgQIECAAAECBAgQIECAAAECBAgQIECAAAECBNYmIDBtbdReRIAAAQIECBAgQIAAAQIECBB4R4FJklHLNs2d45bvdB0BAgQIECBAgAABAgQIECBAgAABAgQIECBAgAABAgQIECBAgAABAgQIECBAgAABAgQIECBAgAABAgQIECBAgACBjQgITNsIu5cSIECAAAECBAgQIECAAAECBP4sMEgybdljmGTW8p2uI0CAAAECBAgQIECAAAECBAgQIECAAAECBAgQIECAAAECBAgQIECAAAECBAgQIECAAAECBAgQIECAAAECBAgQILARAYFpG2H3UgIECBAgQIAAAQIECBAgQIDAvxCYJBm1ZNLcNW7pLtcQIECAAAECBAgQIECAAAECBAgQIECAAAECBAgQIECAAAECBAgQIECAAAECBAgQIECAAAECBAgQIECAAAECBAgQ2LiAwLSNr0ADBAgQIECAAAECBAgQIECAAIEMkkxbchgmmbV0l2sIECBAgAABAgQIECBAgAABAgQIECBAgAABAgQIECBAgAABAgQIECBAgAABAgQIECBAgAABAgQIECBAgAABAgQIbFxAYNrGV6ABAgQIECBAgAABAgQIECBAgMBcYJJktEuL5o7xLu9wnAABAgQIECBAgAABAgQIECBAgAABAgQIECBAgAABAgQIECBAgAABAgQIECBAgAABAgQIECBAgAABAgQIECBAgECvBASm9WodmiFAgAABAgQIECBAgAABAgQqFhgkme5y/mGS2S7vcJwAAQIECBAgQIAAAQIECBAgQIAAAQIECBAgQIAAAQIECBAgQIAAAQIECBAgQIAAAQIECBAgQIAAAQIECBAgQIBArwQEpvVqHZohQIAAAQIECBAgQIAAAQIEKheYJBmtaNCcHa941jECBAgQIECAAAECBAgQIECAAAECBAgQIECAAAECBAgQIECAAAECBAgQIECAAAECBAgQIECAAAECBAgQIECAAAECvRUQmNbb1WiMAAECBAgQIECAAAECBAgQqFBgkGS64tzDJLMVzzpGgAABAgQIECBAgAABAgQIECBAgAABAgQIECBAgAABAgQIECBAgAABAgQIECBAgAABAgQIECBAgAABAgQIECBAoLcCAtN6uxqNESBAgAABAgQIECBAgAABApUKTJKMdjh7c2a8wzMeJ0CAAAECBAgQIECAAAECBAgQIECAAAECBAgQIECAAAECBAgQIECAAAECBAgQIECAAAECBAgQIECAAAECBAgQIFCEgMC0ItakSQIECBAgQIAAAQIECBAgQKAigUGS6Q7nHSaZ7fCMxwkQIECAAAECBAgQIECAAAECBAgQIECAAAECBAgQIECAAAECBAgQIECAAAECBAgQIECAAAECBAgQIECAAAECBAgUISAwrYg1aZIAAQIECBAgQIAAAQIECBCoTGCSZLTkzM2z4yWf9RgBAgQIECBAgAABAgQIECBAgAABAgQIECBAgAABAgQIECBAgAABAgQIECBAgAABAgQIECBAgAABAgQIECBAgACB4gQEphW3Mg0TIECAAAECBAgQIECAAAECFQgMkkyXnHOYZLbksx4jQIAAAQIECBAgQIAAAQIECBAgQIAAAQIECBAgQIAAAQIECBAgQIAAAQIECBAgQIAAAQIECBAgQIAAAQIECBAgUJyAwLTiVqZhAgQIECBAgAABAgQIECBAoBKBSZLRMWZtnhlX4mFMAgQIECBAgAABAgQIECBAgAABAgQIECBAgAABAgQIECBAgAABAgQIECBAgAABAgQIECBAgAABAgQIECBAgACBSgUEplW6eGMTIECAAAECBAgQIECAAAECvRcYJJkeo8thklnvJ9EgAQIECBAgQIAAAQIECBAgQIAAAQIECBAgQIAAAQIECBAgQIAAAQIECBAgQIAAAQIECBAgQIAAAQIECBAgQIAAgV0ICEzbBZ6jBAgQIECAAAECBAgQIECAAIGOBSZJRu/yjubPxh2/3/UECBAgQIAAAQIECBAgQIAAAQIECBAgQIAAAQIECBAgQIAAAQIECBAgQIAAAQIECBAgQIAAAQIECBAgQIAAAQIENi4gMG3jK9AAAQIECBAgQIAAAQIECBAgQOBdBQZJpu/yp8MkM3YECBAgQIAAAQIECBAgQIAAAQIECBAgQIAAAQIECBAgQIAAAQIECBAgQIAAAQIECBAgQIAAAQIECBAgQIAAAQIEtl1AYNq2b9h8BAgQIECAAAECBAgQIECAQOkCkySjtw3R/Ldx6YPpnwABAgQIECBAgAABAgQIECBAgAABAgQIECBAgAABAgQIECBAgAABAgQIECBAgAABAgQIECBAgAABAgQIECBAgMAyAgLTllHyDAECBAgQIECAAAECBAgQIEBgcwKDJNO3vX6YZLa5lryZAAECBAgQIECAAAECBAgQIECAAAECBAgQIECAAAECBAgQIECAAAECBAgQIECAAAECBAgQIECAAAECBAgQIECAwPoEBKatz9qbCBAgQIAAAQIECBAgQIAAAQKrCkySjBaHm/89XvUi5wgQIECAAAECBAgQIECAAAECBAgQIECAAAECBAgQIECAAAECBAgQIECAAAECBAgQIECAAAECBAgQIECAAAECBAiUJiAwrbSN6ZcAAQIECBAgQIAAAQIECBCoUWCQZLoYfJhkViOCmQkQIECAAAECBAgQIECAAAECBAgQIECAAAECBAgQIECAAAECBAgQIECAAAECBAgQIECAAAECBAgQIECAAAECBOoUEJhW595NTYAAAQIECBAgQIAAAQIECLQncHKSsxe1N8nfLOqsJGcmOWNRe5KcvqjTkpya5JRFNXc0deKiTkjS1PFJjkvSfIdz9HucN5M09UaS15O8tqhXkzT1yqJeTtLUS0leTPLCog4neX5RzyV5Nsk/L+pQkmcW1dzjhwABAgQIECBAgAABAgQIECBQgoDvZ0rYkh4JECBAgAABAgQIECBAgACBkgV8/1Ly9vROgAABAgQIECBAgAABAgQIlCDg+5cStqRHAgQIENi4gMC0ja9AAwQIECBAgAABAv+fvXsB13Ys88f/RSlNkf6y3zRjk0hFGEKUfRI1mhRpN/Ujee33qSnZ71+JX007UZpM0ZvsixCDqESyqew3+adXTUo2P2u1llmWtd71PM96Nvd93Z91HPfhqHXf13Wen/Oqo/l650KAAAECBAhUUGDocrPFkyw28iyaZOhZeMyzUJKhZ+hCtBJ/hi5Ve2jkeTDJ6HN/kqHnvpHn3iRDl7D5IUCAAAECBAgQIECAAAECBAh0U0A+8/dL7+Uz3TxV1iJAgAABAgQIECBAgAABAgTGCshf5C/+E0GAAAECBAgQIECAAAECBAj0VkD+In/p7QmzOgECBBoo4MK0Bg5dywQIECBAgAABAgQIECBAgECWSvKKJMuMPEsnw//e0LNEkgUZtSXwcJJ7ktw18tyZ5I6R57cj/15bC3qZAAECBAgQIECAAAECBAgQKF5APtPdEctnuutpNQIECBAgQIAAAQIECBAgUIKA/KW7U5S/dNfTagQIECBAgAABAgQIECBAoAQB+Ut3pyh/6a6n1QgQIFCkgAvTihyrpggQIECAAAECBAgQIECAAIEky495lk0y+vxjknkJ9VXgsSS/SXL7mOfWJKNPX4uxGQECBAgQIECAAAECBAgQINA3AflM36in3Eg+MyWRFwgQIECAAAECBAgQIECAQC0F5C/VGZv8pTqzUAkBAgQIECBAgAABAgQIEOimgPylm5rTW0v+Mj0/XxMgQKAIARemFTFGTRAgQIAAAQIECBAgQIAAgcYKzJdkpSSvGnlWTDL0vDLJPP1Qef7zn5+Xvexlw8+CCy44/CywwALPPC95yUsy9Lz4xS/OP/zDPww/L3rRizLffPMNPy984Qvzghe8IPPOO+/wM7Te8573vOFnnnnmydxzz5255ppr+Bn6eeqpp4afJ598Mk888UQef/zx4edvf/tbHnvsseHnr3/9a/7yl7/k0UcfHX7+/Oc/53/+53+Gnz/96U/54x//OPzMnj37mefhhx/O0PP73/9++Blar08/TyT5VZKbR55fJhl6bkryaJ9qsA0BAgQIECBAgAABAgQIECDQuYB8Rj7T+enxJQECBAgQIECAAAECBAgQINCKgPxF/tLKOfEOAQIECBAgQIAAAQIECBAg0LmA/EX+0vnp8SUBAgQI9FXAhWl95bYZAQIECBAgQIAAAQIECBAgMA2BoX8iy2tGnlcnGXpWmMZ6k346dInZ4osvPvwstthiWXTRRYefhRdeOIssskhe/vKXDz8LLbTQ8MVoJf4MXab20EMP5Xe/+93w88ADD+TBBx/M/fffP/zcd999uffee4efocvZevRzS5JfjDw/TzL03NqjvSxLgAABAgQIECBAgAABAgQITC0gn5naqGtvyGe6RmkhAgQIECBAgAABAgQIECBQJwH5Sx+nJX/pI7atCBAgQIAAAQIECBAgQIBAdQTkL32chfylj9i2IkCAQEMEXJjWkEFrkwABAgQIECBAgAABAgQI1Exg6GK01ZKsOvK8Nsn83eph6NKzV7ziFcPP0ksvnWWWWSZLLbXU8LPkkksOX4bmp3WBoQvV7r777tx1113Dzx133JE777wzv/3tb4efocvWuvjzSJKfJbl+5Llu5CK1Lm5hKQIECBAgQIAAAQIECBAgQGDk0nr5TE2OgnymJoNSJgECBAgQIECAAAECBAgQeLaAPx9ToxMhf6nRsJRKgAABAgQIECBAgAABAgT+V0D+UqPTIH+p0bCUSoAAgQEKuDBtgPi2JkCAAAECBAgQIECAAAECBIYFlkuyxsizepKhZ77p2gxdfrb88ssPP8stt1yWXXbZ4eef/umf8uIXv3i6y/u+DYE//elP+fWvf53bb799+Lntttty6623Dj9DF6x14efRJNeOPNckGXpu68K6liBAgAABAgQIECBAgAABAk0RkM8UPmn5TOED1h4BAgQIECBAgAABAgQI1EFA/lKHKU2jRvnLNPB8SoAAAQIECBAgQIAAAQIEuiMgf+mOY2VXkb9UdjQKI0CAQF8FXJjWV26bESBAgAABAgQIECBAgACBxgvMm2Ttkeefk6yVZNHpqKy44opZaaWV8qpXvWr4GfrXr3zlK12KNh3UPn479DcrfvWrX+Xmm2/OL3/5y+HnpptuGv7X0/y5P8lVSf47yZUjz2PTXNPnBAgQIECAAAECBAgQIECgBAH5TAlT7GIP8pkuYlqKAAECBAgQIECAAAECBAj8XUD+4iQ8S0D+4kAQIECAAAECBAgQIECAAIGuC8hfuk5a7wXlL/Wen+oJECDQjoAL09rR8i4BAgQIECBAgAABAgQIECDQrsCCSdYdedZJ8oYkHeURiy66aF7zmtcMP6usskpe/epXDz/zzjv09zj8lCbw2GOP5Re/+MXwc8MNN+TnP//58HP//UP3oHX081SSHye5IsnlI8/DHa3kIwIECBAgQIAAAQIECBAgUC8B+Uy95lWZauUzlRmFQggQIECAAAECBAgQIECg+gLyl+rPqJIVyl8qORZFESBAgAABAgQIECBAgEA1BeQv1ZxL5auSv1R+RAokQIBA2wId/T8ot72LDwgQIECAAAECBAgQIECAAIGmCMyfZIMkb0yyfpLVO2l8mWWWyWqrrTb8vO51r8uqq66aJZZYopOlfFOYwD333JPrr78+P/3pT3PdddcNP3fccUenXV6b5NIkP3r63F6S5JFOF/IdAQIECBAgQIAAAQIECBCokIB8pkLDKLEU+UyJU9UTAQIECBAgQIAAAQIECLQpIH9pE8zr7QnIX9rz8jYBAgQIECBAgAABAgQIFCkgfylyrNVpSv5SnVmohAABAu0KuDCtXTHvEyBAgAABAgQIECBAgAABAuMF3vT0hVNvfvriqaG/rtMuz8te9rKsueaaWWONNYaf1VdfPYsttli7y3i/wQL33Xdfrr322lxzzTXDz9VXX53f//73nYhc8fRFfz98+sK/H4z8tZM1fEOAAAECBAgQIECAAAECBAYhIJ8ZhLo9nxGQzzgMBAgQIECAAAECBAgQINAAAflLA4Zc5RblL1WejtoIECBAgAABAgQIECBAoEsC8pcuQVqmMwH5S2duviJAgEC/BVyY1m9x+xEgQIAAAQIECBAgQIAAgfoLvDLJxkk2Gnn+oZ2WVl555ay99tpZa621hp+hf+2HQLcFbrzxxlx11VXDz5VXXpmhf93mz/8kuWjkuTDJr9r83usECBAgQIAAAQIECBAgQKCXAvKZXupauysC8pmuMFqEAAECBAgQIECAAAECBAYnIH8ZnL2dWxSQv7QI5TUCBAgQIECAAAECBAgQqKqA/KWqk1HXMwLyF4eBAAEC1RNwYVr1ZqIiAgQIECBAgAABAgQIECBQRYFNk2yWZOivr2qnwDXXXDPrrrvu8LPOOutk4YUXbudz7xLoisCDDz6YK664Ipdffvnwc/XVV7e77i+TnJ/kvJG/tvu99wkQIECAAAECBAgQIECAwHQF5DPTFfT9QAXkMwPltzkBAgQIECBAgAABAgQItCYgf2nNyVsVFZC/VHQwyiJAgAABAgQIECBAgACBsQLyF+eh1gLyl1qPT/EECBQi4MK0QgapDQIECBAgQIAAAQIECBAg0GWBlyfZIslbkmye5MWtrr/66qtngw02yPrrr583vvGNmX/++Vv91HsE+ibwyCOP5Ec/+lEuvfTSXHLJJbn22mvb2ftPSc5N8v0k5yT5XTsfe5cAAQIECBAgQIAAAQIECLQoIJ9pEcpr9RSQz9RzbqomQIAAAQIECBAgQIBAYQLyl8IGqp1nC8hfnAgCBAgQIECAAAECBAgQqICA/KUCQ1BC7wTkL72ztTIBAgQmE3BhmrNBgAABAgQIECBAgAABAgQIjAosm2TLkefNrbIsv/zy2XDDDfPmN785b3rTm7LQQgu1+qn3CFRG4KGHHsoPfvCD/PCHP8zFF1+cW2+9tZ3afpBk1shzezsfepcAAQIECBAgQIAAAQIECIwTkM84Eo0VkM80dvQaJ0CAAAECBAgQIECAQL8F5C/9FrdfZQTkL5UZhUIIECBAgAABAgQIECBQuoD8pfQJ629SAfmLw0GAAIHeC7gwrffGdiBAgAABAgQIECBAgAABAlUWWDHJ1km2SrJWK4W+8IUvzCabbJKNN944G220UVZccWgJPwTKErj55ptz0UUX5cILL8wFF1yQv/zlL602eFWSs5OcleTmVj/yHgECBAgQIECAAAECBAg0WkA+0+jxa34yAfmMs0GAAAECBAgQIECAAAECXRSQv3QR01LlCMhfypmlTggQIECAAAECBAgQIFABAflLBYaghOoJyF+qNxMVESBQfwEXptV/hjogQIAAAQIECBAgQIAAAQLtCiyf5F+SvD3Jmq18vMIKK2SzzTYbfjbddNPMPffcrXzmHQJFCDz55JM5//zzc9555w0/t9xyS6t9XZ3kO0n+K8mtrX7kPQIECBAgQIAAAQIECBBohIB8phFj1mS3BOQz3ZK0DgECBAgQIECAAAECBBolIH9p1Lg1O10B+ct0BX1PgAABAgQIECBAgACBRgrIXxo5dk13KiB/6VTOdwQIEHi2gAvTnAgCBAgQIECAAAECBAgQINAMgcWTvDPJNknWbaXlddddN1tssUXe8pa35DWveU0rn3iHQCMEfv7zn+f73/9+zjnnnFx++eWt9jz04plJvpXk3lY/8h4BAgQIECBAgAABAgQIFCUgnylqnJoZpIB8ZpD69iZAgAABAgQIECBAgEClBeQvlR6P4uokIH+p07TUSoAAAQIECBAgQIAAgb4KyF/6ym2zkgXkLyVPV28ECPRSwIVpvdS1NgECBAgQIECAAAECBAgQGKzAvEm2TfKvSbZopZShy9G23HLL4WeJJZZo5RPvEGi0wD333JNZs2YNP0OXqLX4c06S/0xyRpLHWvzGawQIECBAgAABAgQIECBQTwH5TD3npuoaCchnajQspRIgQIAAAQIECBAgQKA3AvKX3rhalcAzAvIXh4EAAQIECBAgQIAAAQKNF5C/NP4IAOi1gPyl18LWJ0CgJAEXppU0Tb0QIECAAAECBAgQIECAAIG/C2yU5N0jz3xToWy11VbZeuutM/TXBRdccKrX/Z4AgUkEHn744Zx99tk566yzhv/aws+jSb4x8lzUwvteIUCAAAECBAgQIECAAIH6CMhn6jMrlRYkIJ8paJhaIUCAAAECBAgQIECAwNQC8pepjbxBoOsC8peuk1qQAAECBAgQIECAAAECVRaQv1R5OmorVkD+UuxoNUaAQJcEXJjWJUjLECBAgAABAgQIECBAgACBAQv8Y5Ltk2z39OVLr5yqlre+9a15xzveMfwssMACU73u9wQItCkwe/bsfPvb3x5+vve977Xy9a+SnJ7ktCS/aeUD7xAgQIAAAQIECBAgQIBA5QTkM5UbiYKaLCCfafL09U6AAAECBAgQIECAQMEC8peCh6u1+gnIX+o3MxUTIECAAAECBAgQIECgBQH5SwtIXiHQLwH5S7+k7UOAQJ0EXJhWp2mplQABAgQIECBAgAABAgQIPFdgmyQ7JNlyKpwNNtgg73znO7PNNttk4YUXnup1vydAoEsCDz74YM4888x861vfyiWXXNLKqrOSnJrkzFZe9g4BAgQIECBAgAABAgQIDFxAPjPwESiAwJwF5DNOCAECBAgQIECAAAECBGovIH+p/Qg1ULqA/KX0CeuPAAECBAgQIECAAIEGCMhfGjBkLdZbQP5S7/mpngCB7gm4MK17llYiQIAAAQIECBAgQIAAAQL9EvinJB9I8r4kS81p05VXXjnbbrtt3vWud2X55ZfvV332IUBgEoFbb7013/zmN3PGGWfkxhtvnMrpriRfTfLlpy9G/PVUL/s9AQIECBAgQIAAAQIECPRVQD7TV26bEeiegHyme5ZWIkCAAAECBAgQIECAQI8F5C89BrY8gV4JyF96JWtdAgQIECBAgAABAgQIdF1A/tJ1UgsS6I+A/KU/znYhQKCaAi5Mq+ZcVEWAAAECBAgQIECAAAECBCYS2CLJB5O8Y048888/f97znvcMP+uttx5JAgQqKnDZZZfl61//+vDzyCOPTFXlt5N8Kck5U73o9wQIECBAgAABAgQIECDQUwH5TE95LU6gvwLymf56240AAQIECBAgQIAAAQItCshfWoTyGoE6CMhf6jAlNRIgQIAAAQIECBAg0EAB+UsDh67lcgXkL+XOVmcECEws4MI0J4MAAQIECBAgQIAAAQIECFRb4EVJ/i3Jh5O8ek6lbrzxxtl+++2z3XbbZZ555ql2V6ojQOAZgSeeeCKnn356TjvttFx44YVTyfwiyReS/EeSP0/1st8TIECAAAECBAgQIECAQFcE5DNdYbQIgeoKyGeqOxuVESBAgAABAgQIECDQGAH5S2NGrdGmCshfmjp5fRMgQIAAAQIECBAgUCEB+UuFhqEUAr0QkL/0QtWaBAhUUcCFaVWcipoIECBAgAABAgQIECBAgEDyyiT/J8lHkvzDZCCLLrpo3ve+92WHHXbISiutxI0AgZoL3HTTTTn11FPz1a9+Nffff/+cuvmfJJ9P8n+T/KrmbSufAAECBAgQIECAAAECVRWQz1R1Muoi0EMB+UwPcS1NgAABAgQIECBAgACB5wrIX5wKAg0UkL80cOhaJkCAAAECBAgQIEBgkALyl0Hq25vAgATkLwOCty0BAn0RcGFaX5htQoAAAQIECBAgQIAAAQIEWhbYIMmOSd41py822mijfOADH8h73vOelhf2IgEC9RL4+te/ni9/+cu56KKLpir8m0lOSXLJVC/6PQECBAgQIECAAAECBAi0JCCfaYnJSwTKF5DPlD9jHRIgQIAAAQIECBAgMDAB+cvA6G1MoFoC8pdqzUM1BAgQIECAAAECBAgUJSB/KWqcmiHQuYD8pXM7XxIgUE0BF6ZVcy6qIkCAAAECBAgQIECAAIHmCWyT5KNJ3jRZ6y984Qvzb//2b/ngBz+YVVddtXlCOibQUIHrr78+X/rSl/If//Ef+ctf/jInhR8m+VySMxtKpW0CBAgQIECAAAECBAhMV0A+M11B3xMoVEA+U+hgtUWAAAECBAgQIECAwCAE5C+DULcngRoIyF9qMCQlEiBAgAABAgQIECBQFwH5S10mpU4CfRaQv/QZ3HYECPRMwIVpPaO1MAECBAgQIECAAAECBAgQaEngQ0k+luR1k739qle9Kh/+8IeHnxe/+MUtLeolAgTKE/jTn/6UL3zhC8PPL3/5yzk1+NMkn03yxfIUdESAAAECBAgQIECAAIGeCMhnesJqUQLlCchnypupjggQIECAAAECBAgQ6JuA/KVv1DYiUG8B+Uu956d6AgQIECBAgAABAgQGKiB/GSi/zQnUR0D+Up9ZqZQAgYkFXJjmZBAgQIAAAQIEoyWciwAAIABJREFUCBAgQIAAgcEI7JJk1yTLTrb9xhtvnB133DHveMc7BlOhXQkQqKzAt7/97Zxyyim58MIL51Tj7UlOSHJiZRtRGAECBAgQIECAAAECBAYrIJ8ZrL/dCdRaQD5T6/EpngABAgQIECBAgACB/gnIX/pnbScCxQnIX4obqYYIECBAgAABAgQIEOiNgPylN65WJdAIAflLI8asSQLFCbgwrbiRaogAAQIECBAgQIAAAQIEKiwwd5LdR54lJqvzve99b3baaaesvfbaFW5FaQQIVEHgyiuvzMknn5yvfe1rcyrnniTHjTxPVqFuNRAgQIAAAQIECBAgQGCAAvKZAeLbmkCJAvKZEqeqJwIECBAgQIAAAQIEpikgf5kmoM8JEHi2gPzFiSBAgAABAgQIECBAgMBzBOQvDgUBAl0VkL90ldNiBAj0WMCFaT0GtjwBAgQIECBAgAABAgQIEEgy9H9/75lkjySLTSTyvOc9Lx/72Mey8847Z7nlloNGgACBtgRuu+22nHTSSfnsZz+bxx9/fLJv70tybJJjkjzV1gZeJkCAAAECBAgQIECAQP0F5DP1n6EOCFRaQD5T6fEojgABAgQIECBAgACB/gjIX/rjbBcCjRWQvzR29BonQIAAAQIECBAgQOB/BeQvTgMBAj0VkL/0lNfiBAh0ScCFaV2CtAwBAgQIECBAgAABAgQIEJhEYLckeyVZYqLfv/SlL82MGTOyyy67ZKGFFoJIgACBaQk89NBDOfHEEzNz5sz84Q9/mGyte5IcneT4aW3mYwIECBAgQIAAAQIECNRHQD5Tn1mplEDtBeQztR+hBggQIECAAAECBAgQ6ExA/tKZm68IEOhAQP7SAZpPCBAgQIAAAQIECBAoQUD+UsIU9UCgJgLyl5oMSpkEGirgwrSGDl7bBAgQIECAAAECBAgQINBzgf+TZJ8k/zTRTossskh222237Lrrrplvvvl6XowNCBBolsCjjz6aE044Iccff3weeOCByZr/dZIjk/zfZunolgABAgQIECBAgACBBgnIZxo0bK0SqJqAfKZqE1EPAQIECBAgQIAAAQI9EpC/9AjWsgQITC0gf5nayBsECBAgQIAAAQIECBQhIH8pYoyaIFBPAflLPeemagKlC7gwrfQJ648AAQIECBAgQIAAAQIE+i3w7iT7JXnNRBsvtthi2WOPPbL77rtnnnnm6Xdt9iNAoGECTzzxRI477rgce+yxue+++ybr/udJDk/yjYbxaJcAAQIECBAgQIAAgXIF5DPlzlZnBGonIJ+p3cgUTIAAAQIECBAgQIBAawLyl9acvEWAQB8E5C99QLYFAQIECBAgQIAAAQKDEJC/DELdngQITCggf3EwCBCokoAL06o0DbUQIECAAAECBAgQIECAQJ0FNklyQJL1J2pi4YUXzl577ZU999wzc889d537VDsBAjUUePLJJ3PMMcfk6KOPzoMPPjhZB5cmOTTJBTVsUckECBAgQIAAAQIECBAYEpDPOAcECFRWQD5T2dEojAABAgQIECBAgACB9gTkL+15eZsAgT4KyF/6iG0rAgQIECBAgAABAgR6KSB/6aWutQkQmJaA/GVafD4mQKBLAi5M6xKkZQgQIECAAAECBAgQIECgsQKrJPl4kn+dSGD++efPPvvsk7333jvzzjtvY5E0ToBANQQee+yxHHXUUTnyyCPzyCOPTFbUfyb5TJIbqlG1KggQIECAAAECBAgQIDClgHxmSiIvECBQFQH5TFUmoQ4CBAgQIECAAAECBNoUkL+0CeZ1AgQGJyB/GZy9nQkQIECAAAECBAgQmJaA/GVafD4mQKCfAvKXfmrbiwCB8QIuTHMmCBAgQIAAAQIECBAgQIBAZwIvTfKJJLtP9Plcc82V/fbbL/vuu28WWGCBznbwFQECBHokMHv27BxxxBE5/PDD89RTT022y3FJPp3kDz0qw7IECBAgQIAAAQIECBCYroB8ZrqCvidAYGAC8pmB0duYAAECBAgQIECAAIH2BOQv7Xl5mwCBCgnIXyo0DKUQIECAAAECBAgQIDAnAfmL80GAQG0F5C+1HZ3CCdRawIVptR6f4gkQIECAAAECBAgQIEBgQAK7PL3vvyd52UT777TTTtl///2z1FJLDag82xIgQKA1gbvuuiuHHXZYTj755Mk++P3If9+d2NqK3iJAgAABAgQIECBAgEDfBOQzfaO2EQECvRSQz/RS19oECBAgQIAAAQIECExTQP4yTUCfEyBQDQH5SzXmoAoCBAgQIECAAAECBCYUkL84GAQIFCEgfylijJogUBsBF6bVZlQKJUCAAAECBAgQIECAAIEKCGya5NNJ1pyolm222SYHHnhgXve611WgVCUQIECgdYGf/vSnOeSQQ3LmmWdO9tHVST6R5PzWV/UmAQIECBAgQIAAAQIEeiIgn+kJq0UJEBi0gHxm0BOwPwECBAgQIECAAAECYwTkL44DAQJFCshfihyrpggQIECAAAECBAjUVUD+UtfJqZsAgTkKyF8cEAIE+iHgwrR+KNuDAAECBAgQIECAAAECBOousGSSzyR530SNrL322jnooIOy+eab171P9RMg0HCBc889NwcffHCuvPLKySS+muTjSe5uOJX2CRAgQIAAAQIECBDov4B8pv/mdiRAYAAC8pkBoNuSAAECBAgQIECAAIFRAfmLs0CAQCME5C+NGLMmCRAgQIAAAQIECFRVQP5S1cmoiwCBrgrIX7rKaTECBMYJuDDNkSBAgAABAgQIECBAgAABAnMW2D3JIUnmG//aYostln//93/PRz7yEYYECBAoSuDzn//88H+/3XfffRP19WiSA5McV1TTmiFAgAABAgQIECBAoMoC8pkqT0dtBAj0REA+0xNWixIgQIAAAQIECBAgMLmA/MXpIECgcQLyl8aNXMMECBAgQIAAAQIEBi0gfxn0BOxPgEDfBeQvfSe3IYFGCLgwrRFj1iQBAgQIECBAgAABAgQIdCCwXpLDkqwz0bd77713PvWpT2W++Z5zj1oHW/mEAAEC1RN49NFH88lPfjJHHXXUZMVdkWT/JJdVr3oVESBAgAABAgQIECBQiIB8ppBBaoMAgc4E5DOdufmKAAECBAgQIECAAIG2BOQvbXF5mQCB0gTkL6VNVD8ECBAgQIAAAQIEKikgf6nkWBRFgEC/BOQv/ZK2D4HmCLgwrTmz1ikBAgQIECBAgAABAgQItCbwvCRHJNljote33HLLHHzwwXnta1/b2mreIkCAQM0Ffvazn+Wggw7KrFmzJuvk2CT7Jnm85q0qnwABAgQIECBAgACB6gjIZ6ozC5UQIFABAflMBYagBAIECBAgQIAAAQLlCchfypupjggQmIaA/GUaeD4lQIAAAQIECBAgQGAyAfmLs0GAAIExAvIXx4EAgW4JuDCtW5LWIUCAAAECBAgQIECAAIESBLZOclSS5cY3s8wyy+SQQw7JdtttV0KfeiBAgEDbAqeffnoOPPDA3HHHHRN9e1uSvZOc1fbCPiBAgAABAgQIECBAgMCzBeQzTgQBAgQmEZDPOBoECBAgQIAAAQIECHRJQP7SJUjLECBQnoD8pbyZ6ogAAQIECBAgQIDAgATkLwOCty0BAtUXkL9Uf0YqJFB1ARemVX1C6iNAgAABAgQIECBAgACBfgjMn+ToJB+eaLM99tgjhx12WOadd95+1GIPAgQIVFbgsccey/77759jjz12shq/kGSvJI9UtgmFESBAgAABAgQIECBQVQH5TFUnoy4CBColIJ+p1DgUQ4AAAQIECBAgQKBuAvKXuk1MvQQIDERA/jIQdpsSIECAAAECBAgQKEVA/lLKJPVBgEBPBeQvPeW1OIHiBVyYVvyINUiAAAECBAgQIECAAAECUwhsk2To5p+lxr+37rrr5vDDD88666wDkQABAgTGCFxxxRXZb7/9cvnll0/kctfTF6btkeRMaAQIECBAgAABAgQIEGhRQD7TIpTXCBAgMCogn3EWCBAgQIAAAQIECBBoU0D+0iaY1wkQICB/cQYIECBAgAABAgQIEGhTQP7SJpjXCRAgIH9xBggQ6ETAhWmdqPmGAAECBAgQIECAAAECBEoQmC/J8Uk+MlEzRxxxRPbZZ58S+tQDAQIEeiZw5JFHZt99951s/c8n2S3Joz0rwMIECBAgQIAAAQIECNRdQD5T9wmqnwCBgQvIZwY+AgUQIECAAAECBAgQqLqA/KXqE1IfAQKVF5C/VH5ECiRAgAABAgQIECAwaAH5y6AnYH8CBGovIH+p/Qg1QKCvAi5M6yu3zQgQIECAAAECBAgQIECgIgJvSXJCkuXG17P55pvn6KOPzkorrVSRUpVBgACBagvcdNNN2WuvvXLuuedOVOhtSXZN8v1qd6E6AgQIECBAgAABAgQGICCfGQC6LQkQKFNAPlPmXHVFgAABAgQIECBAoAsC8pcuIFqCAAECQwLyF+eAAAECBAgQIECAAIFJBOQvjgYBAgS6JCB/6RKkZQg0QMCFaQ0YshYJECBAgAABAgQIECBA4FkChyfZd7zJ8573vBxzzDGZMWMGLgIECBDoQGDmzJnZc8898/jjj0/09RFJ9utgWZ8QIECAAAECBAgQIFCmgHymzLnqigCBAQvIZwY8ANsTIECAAAECBAgQqJaA/KVa81ANAQKFCMhfChmkNggQIECAAAECBAh0R0D+0h1HqxAgQOBZAvIXB4IAgakEXJg2lZDfEyBAgAABAgQIECBAgEApAq9LclKSN4xvaLPNNstxxx2XFVdcsZRe9UGAAIGBCNx8883Zfffdc9555020/4+T7JzkpwMpzqYECBAgQIAAAQIECFRBQD5ThSmogQCBogXkM0WPV3MECBAgQIAAAQIEWhGQv7Si5B0CBAhMQ0D+Mg08nxIgQIAAAQIECBAoQ0D+UsYcdUGAQIUF5C8VHo7SCFRAwIVpFRiCEggQIECAAAECBAgQIECg5wI7Jjl5ol2OPPLI7L333j0vwAYECBBoksBRRx2VffbZZ7KWd0pySpM89EqAAAECBAgQIECAwLCAfMZBIECAQB8F5DN9xLYVAQIECBAgQIAAgeoIyF+qMwuVECDQAAH5SwOGrEUCBAgQIECAAAECzxWQvzgVBAgQ6KOA/KWP2LYiUCMBF6bVaFhKJUCAAAECBAgQIECAAIG2BV4wcinP+8d/udZaa2XmzJlZY4012l7UBwQIECAwtcA111yTGTNm5Kqrrpro5a+MXJbw16lX8gYBAgQIECBAgAABAjUXkM/UfIDKJ0CgvgLymfrOTuUECBAgQIAAAQIE2hSQv7QJ5nUCBAh0S0D+0i1J6xAgQIAAAQIECBCovID8pfIjUiABAqUKyF9Knay+CHQu4MK0zu18SYAAAQIECBAgQIAAAQLVFlg7yeeTvHp8mXvttVeG/ukCfggQIECg9wJ77713jj766Ik2+kWSjyS5svdV2IEAAQIECBAgQIAAgQEJyGcGBG9bAgQIjBWQzzgPBAgQIECAAAECBIoWkL8UPV7NESBQFwH5S10mpU4CBAgQIECAAAECHQnIXzpi8xEBAgS6KyB/6a6n1QjUWcCFaXWentoJECBAgAABAgQIECBAYDKBnZJ8bvwvF1lkkZx88sl5+9vfTo4AAQIE+ijwne98JzvttFMeeOCBiXb9aJKT+1iOrQgQIECAAAECBAgQ6I+AfKY/znYhQIBASwLymZaYvESAAAECBAgQIECgbgLyl7pNTL0ECBQtIH8peryaI0CAAAECBAgQaK6A/KW5s9c5AQIVFJC/VHAoSiIwAAEXpg0A3ZYECBAgQIAAAQIECBAg0FOBoUt3dhy/w5ZbbplTTjkliy++eE83tzgBAgQITCxw7733Zscdd8ysWbMmeuGUJEN/M9kPAQIECBAgQIAAAQJlCMhnypijLggQKExAPlPYQLVDgAABAgQIECDQdAH5S9NPgP4JEKikgPylkmNRFAECBAgQIECAAIFOBeQvncr5jgABAj0UkL/0ENfSBGoi4MK0mgxKmQQIECBAgAABAgQIECAwpcBySb6UZL3xb37qU5/KJz7xiSkX8AIBAgQI9F7g05/+dD75yU9OtNFlST6Y5LbeV2EHAgQIECBAgAABAgR6JCCf6RGsZQkQINBNAflMNzWtRYAAAQIECBAgQKDvAvKXvpPbkAABAu0LyF/aN/MFAQIECBAgQIAAgQoJyF8qNAylECBAYDIB+YuzQaC5Ai5Ma+7sdU6AAAECBAgQIECAAIGSBLZI8pUkC41tapFFFskXvvCFbLnlliX1qhcCBAjUXmDWrFn58Ic/nAceeGB8Lw8leX+Sc2rfpAYIECBAgAABAgQINE9APtO8meuYAIEaC8hnajw8pRMgQIAAAQIECDRZQP7S5OnrnQCB2gnIX2o3MgUTIECAAAECBAgQGBKQvzgHBAgQqJGA/KVGw1IqgS4KuDCti5iWIkCAAAECBAgQIECAAIGBCOya5PjxO2+00Ub54he/mKWXXnogRdmUAAECBOYscOedd+ZDH/pQLrrooole3C3JCQwJECBAgAABAgQIEKiNgHymNqNSKAECBP5XQD7jNBAgQIAAAQIECBColYD8pVbjUiwBAgT+LiB/cRIIECBAgAABAgQI1EpA/lKrcSmWAAEC8hdngEBTBVyY1tTJ65sAAQIECBAgQIAAAQJlCMxMssv4Vnbdddccf/xz7lAro2NdECBAoDCB3XbbLSecMOHdaCcmmVFYu9ohQIAAAQIECBAgUKKAfKbEqeqJAIFGCchnGjVuzRIgQIAAAQIECNRTQP5Sz7mpmgABAs8IyF8cBgIECBAgQIAAAQKVF5C/VH5ECiRAgMCcBeQvTgiB5gi4MK05s9YpAQIECBAgQIAAAQIEShJ4SZLTkrxtfFMnn3xydtxxx5J61QsBAgSKFzjllFOy0047TdTnd5Nsn+SPxSNokAABAgQIECBAgED9BOQz9ZuZigkQIDCpgHzG4SBAgAABAgQIECBQSQH5SyXHoigCBAh0JiB/6czNVwQIECBAgAABAgR6LCB/6TGw5QkQINBPAflLP7XtRWBwAi5MG5y9nQkQIECAAAECBAgQIECgM4EVk3w9yapjP19iiSVy6qmn5s1vfnNnq/qKAAECBAYq8IMf/CA77LBD7rnnnvF1XJ/kPUluHmiBNidAgAABAgQIECBAYKyAfMZ5IECAQIEC8pkCh6olAgQIECBAgACBOgvIX+o8PbUTIEBgEgH5i6NBgAABAgQIECBAoFIC8pdKjUMxBAgQ6I6A/KU7jlYhUGUBF6ZVeTpqI0CAAAECBAgQIECAAIHxAm9KckaShcf+Yr311svXvva1LLPMMsQIECBAoMYCd9xxR9773vfmsssuG9/Fg09fmLZtkh/WuD2lEyBAgAABAgQIEChFQD5TyiT1QYAAgQkE5DOOBQECBAgQIECAAIFKCMhfKjEGRRAgQKA3AvKX3rhalQABAgQIECBAgECbAvKXNsG8ToAAgToJyF/qNC21EmhfwIVp7Zv5ggABAgQIECBAgAABAgQGI/CukcvSnrX7dtttl9NOO20wFdmVAAECBHoisP322+f000+faO2hS9O+2ZNNLUqAAAECBAgQIECAQCsC8plWlLxDgACBAgTkMwUMUQsECBAgQIAAAQJ1FZC/1HVy6iZAgECbAvKXNsG8ToAAAQIECBAgQKB7AvKX7llaiQABApUWkL9UejyKI9CxgAvTOqbzIQECBAgQIECAAAECBAj0UWDnJJ8dv99+++2Xww47rI9l2IoAAQIE+iWw//775/DDD59ou48lOalfddiHAAECBAgQIECAAIFnBOQzDgMBAgQaJiCfadjAtUuAAAECBAgQIFAFAflLFaagBgIECPRRQP7SR2xbESBAgAABAgQIEPi7gPzFSSBAgEDDBOQvDRu4dhsh4MK0RoxZkwQIECBAgAABAgQIEKi1wMeTHDy+gxNOOCEzZsyodWOKJ0CAAIE5C8ycOTO77rrrRC8dlOQz/AgQIECAAAECBAgQ6JuAfKZv1DYiQIBAtQTkM9Wah2oIECBAgAABAgSKFpC/FD1ezREgQGByAfmL00GAAAECBAgQIECgbwLyl75R24gAAQLVEpC/VGseqiEwXQEXpk1X0PcECBAgQIAAAQIECBAg0EuBI5PsPX6DM844I+9617t6ua+1CRAgQKAiAt/85jez7bbbTlTNUUn2qUiZyiBAgAABAgQIECBQsoB8puTp6o0AAQItCMhnWkDyCgECBAgQIECAAIHpCchfpufnawIECNReQP5S+xFqgAABAgQIECBAoPoC8pfqz0iFBAgQ6KmA/KWnvBYn0FcBF6b1ldtmBAgQIECAAAECBAgQINCGwElJPjr2/QUXXDDf+ta3suGGG7axjFcJECBAoO4CF198cd75znfm4YcfHt/K55LsXPf+1E+AAAECBAgQIECgwgLymQoPR2kECBDop4B8pp/a9iJAgAABAgQIEGiYgPylYQPXLgECBCYTkL84GwQIECBAgAABAgR6JiB/6RmthQkQIFAvAflLvealWgKTCbgwzdkgQIAAAQIECBAgQIAAgSoKfCnJB8YW9o//+I8588wzs9pqq1WxXjURIECAQI8FrrvuumyzzTb5zW9+M36nLyf5YI+3tzwBAgQIECBAgACBJgrIZ5o4dT0TIEBgDgLyGceDAAECBAgQIECAQNcF5C9dJ7UgAQIE6i0gf6n3/FRPgAABAgQIECBQSQH5SyXHoigCBAgMTkD+Mjh7OxPoloAL07olaR0CBAgQIECAAAECBAgQ6JbAaUm2G7vYKqusku985ztZdtllu7WHdQgQIECghgK333573v72t+eGG24YX/3pSbavYUtKJkCAAAECBAgQIFBVAflMVSejLgIECAxYQD4z4AHYngABAgQIECBAoCQB+UtJ09QLAQIEuiggf+kipqUIECBAgAABAgSaLiB/afoJ0D8BAgQmEZC/OBoE6i3gwrR6z0/1BAgQIECAAAECBAgQKE3g60nePbapf/7nf85ZZ52VRRddtLRe9UOAAAECHQjcf//92XrrrfPf//3f47/+RpL3dLCkTwgQIECAAAECBAgQeLaAfMaJIECAAIE5CshnHBACBAgQIECAAAEC0xaQv0yb0AIECBAoW0D+UvZ8dUeAAAECBAgQINAXAflLX5htQoAAgfoKyF/qOzuVE3BhmjNAgAABAgQIECBAgAABAlUReM7fjFh//fVz9tlnZ4EFFqhKjeogQIAAgQoIzJ49O1tttVUuvfTS8dW4NK0C81ECAQIECBAgQIBArQXkM7Uen+IJECDQPwH5TP+s7USAAAECBAgQIFCcgPyluJFqiAABAr0RkL/0xtWqBAgQIECAAAECjRCQvzRizJokQIDA9AXkL9M3tAKBQQi4MG0Q6vYkQIAAAQIECBAgQIAAgfECpyXZbuy/ueGGG2bWrFmZb775aBEgQIAAgecIPProo9lyyy1z8cUXj//d6Um2R0aAAAECBAgQIECAQNsC8pm2yXxAgACBZgvIZ5o9f90TIECAAAECBAh0JCB/6YjNRwQIEGiugPylubPXOQECBAgQIECAQMcC8peO6XxIgACBZgrIX5o5d13XW8CFafWen+oJECBAgAABAgQIECBQgsCXknxgbCMbbbRRvve97+UFL3hBCf3pgQABAgR6JPDXv/41b33rW3PRRReN3+HLST7Yo20tS4AAAQIECBAgQKBEAflMiVPVEwECBPogIJ/pA7ItCBAgQIAAAQIEShGQv5QySX0QIECgzwLylz6D244AAQIECBAgQKDOAvKXOk9P7QQIEBiggPxlgPi2JtCBgAvTOkDzCQECBAgQIECAAAECBAh0TeCkJB8du9qGG26Yc845x2VpXSO2EAECBMoWGPqbEltssUUuvvji8Y1+LsnOZXevOwIECBAgQIAAAQJdEZDPdIXRIgQIEGiugHymubPXOQECBAgQIECAQMsC8peWqbxIgAABAhMJyF+cCwIECBAgQIAAAQJTCshfpiTyAgECBAjMSUD+4nwQqI+AC9PqMyuVEiBAgAABAgQIECBAoDSBI5LsM7apN77xjTn33HPzohe9qLRe9UOAAAECPRT485//nM033zw/+tGPxu9yZJJ9e7i1pQkQIECAAAECBAjUXUA+U/cJqp8AAQIVEZDPVGQQyiBAgAABAgQIEKiigPylilNREwECBGooIH+p4dCUTIAAAQIECBAg0C8B+Uu/pO1DgACBwgXkL4UPWHvFCLgwrZhRaoQAAQIECBAgQIAAAQK1EjggySFjK15zzTVz/vnn56UvfWmtGlEsAQIECFRD4A9/+EM23XTTXH311eMLOjDJodWoUhUECBAgQIAAAQIEKiUgn6nUOBRDgACB+gvIZ+o/Qx0QIECAAAECBAh0XUD+0nVSCxIgQKDZAvKXZs9f9wQIECBAgAABAhMKyF8cDAIECBDoqoD8paucFiPQEwEXpvWE1aIECBAgQIAAAQIECBAgMAeBHZOcPPb3r371q3PBBRdkscUWA0eAAAECBDoWuO+++7LJJpvkF7/4xfg1dkpySscL+5AAAQIECBAgQIBAeQLymfJmqiMCBAhUQkA+U4kxKIIAAQIECBAgQKAaAvKXasxBFQQIEChOQP5S3Eg1RIAAAQIECBAg0LmA/KVzO18SIECAwBwE5C+OB4FqC7gwrdrzUR0BAgQIECBAgAABAgRKE/iXJGeObWrppZfOhRdemBVWWKG0XvVDgAABAgMQuOWWW7LxxhvnzjvvHL/7Nkn+awAl2ZIAAQIECBAgQIBA1QTkM1WbiHoIECBQmIB8prCBaocAAQIECBAgQKATAflLJ2q+IUCAAIGWBeQvLVN5kQABAgQIECBAoFwB+Uu5s9UZAQIEKiGbMI7zAAAgAElEQVQgf6nEGBRBYEIBF6Y5GAQIECBAgAABAgQIECDQL4F1klyaZJ7RDV/ykpfk4osvzhprrNGvGuxDgAABAg0QuOaaa7Lhhhvmj3/849hun0iyfpIrGkCgRQIECBAgQIAAAQKTCchnnA0CBAgQ6IuAfKYvzDYhQIAAAQIECBCopoD8pZpzURUBAgSKE5C/FDdSDREgQIAAAQIECLQuIH9p3cqbBAgQIDANAfnLNPB8SqCHAi5M6yGupQkQIECAAAECBAgQIEDgGYFXJPlRkqXGmpx77rnZbLPNMBEgQIAAga4LnHfeedl8883Hr3tXkjcm+W3XN7QgAQIECBAgQIAAgeoLyGeqPyMVEiBAoCgB+UxR49QMAQIECBAgQIBAawLyl9acvEWAAAECXRKQv3QJ0jIECBAgQIAAAQJ1EpC/1GlaaiVAgEABAvKXAoaoheIEXJhW3Eg1RIAAAQIECBAgQIAAgcoJzJ3ksiRvGFvZqaeemve+972VK1ZBBAgQIFCOwNe+9rXssMMO4xv6cZL1kjxZTqc6IUCAAAECBAgQIDClgHxmSiIvECBAgEAvBOQzvVC1JgECBAgQIECAQEUF5C8VHYyyCBAgULqA/KX0CeuPAAECBAgQIEBgjID8xXEgQIAAgYEIyF8Gwm5TApMKuDDN4SBAgAABAgQIECBAgACBXgucnuQ9Yzc54ogjss8++/R6X+sTIECAAIEceeSR2XfffcdLfD3JdngIECBAgAABAgQINEhAPtOgYWuVAAECVROQz1RtIuohQIAAAQIECBDokYD8pUewliVAgACBqQXkL1MbeYMAAQIECBAgQKAIAflLEWPUBAECBOopIH+p59xUXaaAC9PKnKuuCBAgQIAAAQIECBAgUBWBTyc5aGwxH/vYx3LiiSdWpT51ECBAgEADBHbZZZd89rOfHd/pwUk+0YD2tUiAAAECBAgQIEBAPuMMECBAgMDABeQzAx+BAggQIECAAAECBHorIH/pra/VCRAgQKAFAflLC0heIUCAAAECBAgQqLOA/KXO01M7AQIEChGQvxQySG3UXsCFabUfoQYIECBAgAABAgQIECBQWYHtkpw2trott9wy3/3udytbsMIIECBAoFyBt73tbZk1a9b4BrdPMvRPGvNDgAABAgQIECBAoFQB+Uypk9UXAQIEaiggn6nh0JRMgAABAgQIECDQioD8pRUl7xAgQIBAXwTkL31htgkBAgQIECBAgED/BeQv/Te3IwECBAhMIiB/cTQIDF7AhWmDn4EKCBAgQIAAAQIECBAgUKLAakmuSvL80eZWXnnlXHHFFVlggQVK7FdPBAgQIFBxgdmzZ2edddbJjTfeOLbSvyVZK8l1FS9feQQIECBAgAABAgQ6EZDPdKLmGwIECBDomYB8pme0FiZAgAABAgQIEBicgPxlcPZ2JkCAAIEJBOQvjgUBAgQIECBAgECBAvKXAoeqJQIECNRZQP5S5+mpvRQBF6aVMkl9ECBAgAABAgQIECBAoDoCQ5ekXZ3kdaMlPf/5z8+Pf/zjrL766tWpUiUECBAg0DiBa6+9Nm94wxvyt78N3ZP2zM9Pk6yZ5Fn/ZuNwNEyAAAECBAgQIFCagHymtInqhwABAoUIyGcKGaQ2CBAgQIAAAQIEhgTkL84BAQIECFRSQP5SybEoigABAgQIECBAoDMB+Utnbr4iQIAAgR4LyF96DGx5AlMIuDDNESFAgAABAgQIECBAgACBbgt8Jcn7xi562mmnZbvttuv2PtYjQIAAAQJtC5x++unZfvvtx3/31STvb3sxHxAgQIAAAQIECBCoroB8prqzURkBAgQaLyCfafwRAECAAAECBAgQKEVA/lLKJPVBgACBAgXkLwUOVUsECBAgQIAAgWYKyF+aOXddEyBAoBYC8pdajEmRhQq4MK3QwWqLAAECBAgQIECAAAECAxKYkeSEsXvvt99+OeywwwZUjm0JECBAgMBzBfbff/8cfvjh43+xa5KZvAgQIECAAAECBAgUICCfKWCIWiBAgEDpAvKZ0iesPwIECBAgQIBA8QLyl+JHrEECBAjUX0D+Uv8Z6oAAAQIECBAg0HAB+UvDD4D2CRAgUAcB+UsdpqTGEgVcmFbiVPVEgAABAgQIECBAgACBwQisleTKsVu/5S1vyTnnnDOYauxKgAABAgTmILDFFlvk+9///vg31k5yFTgCBAgQIECAAAECNRaQz9R4eEonQIBA0wTkM02buH4JECBAgAABAsUIyF+KGaVGCBAgUL6A/KX8GeuQAAECBAgQIFCogPyl0MFqiwABAiUKyF9KnKqeqi7gwrSqT0h9BAgQIECAAAECBAgQqI/A9UleN1ruoosummuvvTZLLLFEfTpQKQECBAg0RuCee+7J6quvnvvvv39szz9NsmpjEDRKgAABAgQIECBQooB8psSp6okAAQKFCshnCh2stggQIECAAAEC5QvIX8qfsQ4JECBQjID8pZhRaoQAAQIECBAg0DQB+UvTJq5fAgQI1FhA/lLj4Sm9tgIuTKvt6BROgAABAgQIECBAgACBSgl8NsnOYys666yzstVWW1WqSMUQIECAAIGxAmeffXa23nrr8SgnJfkYKQIECBAgQIAAAQI1FJDP1HBoSiZAgEDTBeQzTT8B+idAgAABAgQI1E5A/lK7kSmYAAECBOQvzgABAgQIECBAgEDNBOQvNRuYcgkQIEAgkb84BQT6K+DCtP56240AAQIECBAgQIAAAQIlCvxrkm+ObWz//ffPoYceWmKveiJAgACBwgQOOOCAHHbYYeO7eleS/yysVe0QIECAAAECBAiULSCfKXu+uiNAgEDRAvKZoserOQIECBAgQIBASQLyl5KmqRcCBAg0TED+0rCBa5cAAQIECBAgUF8B+Ut9Z6dyAgQINF5A/tL4IwCgjwIuTOsjtq0IECBAgAABAgQIECBQoMDLk/w8yaKjva2//vq55JJLCmxVSwQIECBQqsAGG2yQSy+9dGx79yd5TZLfldqzvggQIECAAAECBIoSkM8UNU7NECBAoJkC8plmzl3XBAgQIECAAIEaCchfajQspRIgQIDAxALyFyeDAAECBAgQIECg4gLyl4oPSHkECBAgMLWA/GVqI28Q6IaAC9O6oWgNAgQIECBAgAABAgQINFfgtCTbjbY/11xz5Wc/+1lWWWWV5oronAABAgRqJ3DDDTfkta99bZ566qmxtZ+eZPvaNaNgAgQIECBAgACBJgrIZ5o4dT0TIECgMAH5TGED1Q4BAgQIECBAoDwB+Ut5M9URAQIEGicgf2ncyDVMgAABAgQIEKibgPylbhNTLwECBAg8R0D+4lAQ6I+AC9P642wXAgQIECBAgAABAgQIlCjw3iSnjm3shBNOyIwZM0rsVU8ECBAgULjAzJkzs+uuu47vcockXyu8de0RIECAAAECBAjUW0A+U+/5qZ4AAQIExgjIZxwHAgQIECBAgACBigrIXyo6GGURIECAQPsC8pf2zXxBgAABAgQIECDQFwH5S1+YbUKAAAEC/RCQv/RD2R5NF3BhWtNPgP4JECBAgAABAgQIECDQmcD/l+SmJAuPfv62t70tZ599dmer+YoAAQIECFRAYKuttsp3v/vdsZU8mGSlJP9/BcpTAgECBAgQIECAAIHxAvIZZ4IAAQIEihOQzxQ3Ug0RIECAAAECBOouIH+p+wTVT4AAAQLPEZC/OBQECBAgQIAAAQIVE5C/VGwgyiFAgACB6QvIX6ZvaAUCcxJwYZrzQYAAAQIECBAgQIAAAQKdCPxHkg+NfviCF7wgN954Y5ZddtlO1vINAQIECBCohMDtt9+elVdeOX/961/H1vPFJP9WiQIVQYAAAQIECBAgQODZAvIZJ4IAAQIEihOQzxQ3Ug0RIECAAAECBOouIH+p+wTVT4AAAQLPEZC/OBQECBAgQIAAAQIVE5C/VGwgyiFAgACB6QvIX6ZvaAUCcxJwYZrzQYAAAQIECBAgQIAAAQLtCmyZ5LtjP5o5c2Z22WWXdtfxPgECBAgQqJzAiSeemBkzZoyv621JZlWuWAURIECAAAECBAg0WUA+0+Tp650AAQKFC8hnCh+w9ggQIECAAAEC9RGQv9RnViolQIAAgTYF5C9tgnmdAAECBAgQIECgVwLyl17JWpcAAQIEBi4gfxn4CBRQsIAL0woertYIECBAgAABAgQIECDQI4Ebkrx6dO1NNtkk559/fo+2siwBAgQIEOi/wKabbpoLLrhg7Ma/SLJK/yuxIwECBAgQIECAAIFJBeQzDgcBAgQIFC0gnyl6vJojQIAAAQIECNRFQP5Sl0mpkwABAgQ6EpC/dMTmIwIECBAgQIAAge4KyF+662k1AgQIEKiYgPylYgNRTjECLkwrZpQaIUCAAAECBAgQIECAQF8EDkry6bE7XXfddVl11VX7srlNCBAgQIBAPwSuv/76rLbaauO3+kSSg/uxvz0IECBAgAABAgQITCEgn3FECBAgQKB4AflM8SPWIAECBAgQIECg6gLyl6pPSH0ECBAgMG0B+cu0CS1AgAABAgQIECAwPQH5y/T8fE2AAAECNRCQv9RgSEqspYAL02o5NkUTIECAAAECBAgQIEBgIALLJ7ll7M4HHnhgPvOZzwykGJsSIECAAIFeCnz84x/PIYccMn6LFZLc2st9rU2AAAECBAgQIEBgCgH5jCNCgAABAo0RkM80ZtQaJUCAAAECBAhUTUD+UrWJqIcAAQIEeiYgf+kZrYUJECBAgAABAgTmLCB/cUIIECBAoDEC8pfGjFqjfRRwYVofsW1FgAABAgQIECBAgACBmguc/vSFae8Z7WH55ZfPLbc86/60mrenfAIECBAg8GyBFVZYIbfe+qz70b7+9IVp23EiQIAAAQIECBAgMEAB+cwA8W1NgAABAv0XkM/039yOBAgQIECAAAECkb84BAQIECDQKAH5S6PGrVkCBAgQIECAQFUE5C9VmYQ6CBAgQKAvAvKXvjDbpEECLkxr0LC1SoAAAQIECBAgQIAAgWkIbJrkvLHff+Mb38i22247jSV9SoAAAQIEqi1wxhln5N3vfvf4IjdLcn61K1cdAQIECBAgQIBAoQLymUIHqy0CBAgQmFxAPuN0ECBAgAABAgQI9FlA/tJncNsRIECAwOAF5C+Dn4EKCBAgQIAAAQINE5C/NGzg2iVAgACBRP7iFBDoroAL07rraTUCBAgQIECAAAECBAiUKnBZknVHm9tiiy3yve99r9Re9UWAAAECBJ4ReOtb35pzzjlnrMjlSdZDRIAAAQIECBAgQGAAAvKZAaDbkgABAgQGLyCfGfwMVECAAAECBAgQaJCA/KVBw9YqAQIECPyvgPzFaSBAgAABAgQIEOijgPylj9i2IkCAAIHqCMhfqjMLldRfwIVp9Z+hDggQIECAAAECBAgQINBrgfcl+crYTa6++uqsscYavd7X+gQIECBAYOAC11xzTdZcc83xdbw/yVcHXpwCCBAgQIAAAQIEmiQgn2nStPVKgAABAs8SkM84EAQIECBAgAABAn0SkL/0Cdo2BAgQIFA9AflL9WaiIgIECBAgQIBAoQLyl0IHqy0CBAgQmFpA/jK1kTcItCrgwrRWpbxHgAABAgQIECBAgACB5grcnOSVo+3vuOOOOfnkk5uroXMCBAgQaJzATjvtlFNOOWVs379KsmLjIDRMgAABAgQIECAwSAH5zCD17U2AAAECAxeQzwx8BAogQIAAAQIECDRBQP7ShCnrkQABAgQmFZC/OBwECBAgQIAAAQJ9EJC/9AHZFgQIECBQXQH5S3Vno7J6CbgwrV7zUi0BAgQIECBAgAABAgT6LTAjyQmjm84999z57W9/m6WWWqrfddiPAAECBAgMTOCuu+7KK17xijz55JNja9g1ycyBFWVjAgQIECBAgACBJgnIZ5o0bb0SIECAwIQC8hkHgwABAgQIECBAoMcC8pceA1ueAAECBKovIH+p/oxUSIAAAQIECBCouYD8peYDVD4BAgQITF9A/jJ9QysQGBJwYZpzQIAAAQIECBAgQIAAAQJzErgryZKjLxxwwAE55JBDiBEgQIAAgcYJHHjggTn00EPH9n13EjeINu4kaJgAAQIECBAgMBAB+cxA2G1KgAABAlUTkM9UbSLqIUCAAAECBAgUJSB/KWqcmiFAgACBTgXkL53K+Y4AAQIECBAgQKAFAflLC0heIUCAAIHyBeQv5c9Yh70XcGFa743tQIAAAQIECBAgQIAAgboK7Jnk6NHiF1hggdx5552Zf/7569qPugkQIECAQMcCjzzySJZeeunMnj177Bp7JTmm40V9SIAAAQIECBAgQGBqAfnM1EbeIECAAIGGCMhnGjJobRIgQIAAAQIE+i8gf+m/uR0JECBAoKIC8peKDkZZBAgQIECAAIH6C8hf6j9DHRAgQIBAlwTkL12CtEyjBVyY1ujxa54AAQIECBAgQIAAAQJzFLgnyeKjbxx88MH5+Mc/jowAAQIECDRW4DOf+UwOOuigsf3fm2SJxoJonAABAgQIECBAoB8C8pl+KNuDAAECBGojIJ+pzagUSoAAAQIECBCok4D8pU7TUisBAgQI9FxA/tJzYhsQIECAAAECBJooIH9p4tT1TIAAAQKTCshfHA4C0xNwYdr0/HxNgAABAgQIECBAgACBUgV2TXL8aHMve9nLcvfdd2e++eYrtV99ESBAgACBKQUeffTRLLnkkvn9738/9t3dkpww5cdeIECAAAECBAgQINC+gHymfTNfECBAgEDhAvKZwgesPQIECBAgQIBA/wXkL/03tyMBAgQIVFxA/lLxASmPAAECBAgQIFA/AflL/WamYgIECBDosYD8pcfAli9ewIVpxY9YgwQIECBAgAABAgQIEOhI4LYky45++elPfzoHHXRQRwv5iAABAgQIlCRw8MEH5xOf+MTYlm5PslxJPeqFAAECBAgQIECgMgLymcqMQiEECBAgUCUB+UyVpqEWAgQIECBAgEDtBeQvtR+hBggQIECgFwLyl16oWpMAAQIECBAg0FgB+UtjR69xAgQIEJiTgPzF+SDQuYAL0zq38yUBAgQIECBAgAABAgRKFXh/ki+PNveiF70o9957bxZYYIFS+9UXAQIECBBoWWD27NlZfPHF8+c//3nsNx9I8pWWF/EiAQIECBAgQIAAgakF5DNTG3mDAAECBBoqIJ9p6OC1TYAAAQIECBDovoD8pfumViRAgACBQgTkL4UMUhsECBAgQIAAgcELyF8GPwMVECBAgEBFBeQvFR2Msmoh4MK0WoxJkQQIECBAgAABAgQIEOirwH8nWXN0x3322SdHHHFEXwuwGQECBAgQqLLAvvvumyOPPHJsiVcn+ecq16w2AgQIECBAgACB2gnIZ2o3MgUTIECAQD8F5DP91LYXAQIECBAgQKBYAflLsaPVGAECBAh0Q0D+0g1FaxAgQIAAAQIEGi8gf2n8EQBAgAABAnMSkL84HwQ6E3BhWmduviJAgAABAgQIECBAgECpApsmOW9sc3fccUeWXnrpUvvVFwECBAgQaFvgzjvvzDLLLDP+u82SnN/2Yj4gQIAAAQIECBAg8FwB+YxTQYAAAQIEphCQzzgiBAgQIECAAAEC0xSQv0wT0OcECBAgUL6A/KX8GeuQAAECBAgQINBjAflLj4EtT4AAAQL1F5C/1H+GOhiMgAvTBuNuVwIECBAgQIAAAQIECFRV4Mwk/zJa3Pvf//58+ctfrmqt6iJAgAABAgMT+MAHPpCvfOUrY/f/ryTbDKwgGxMgQIAAAQIECJQkIJ8paZp6IUCAAIGeCchnekZrYQIECBAgQIBAEwTkL02Ysh4JECBAYNoC8pdpE1qAAAECBAgQINBkAflLk6evdwIECBBoWUD+0jKVFwk8I+DCNIeBAAECBAgQIECAAAECBEYFlkty61iOH//4x1l77bUJESBAgAABAuMErrzyyrzhDW8Y77J8kttgESBAgAABAgQIEJiGgHxmGng+JUCAAIFmCchnmjVv3RIgQIAAAQIEuiggf+kipqUIECBAoGwB+UvZ89UdAQIECBAgQKCHAvKXHuJamgABAgTKEpC/lDVP3fRHwIVp/XG2CwECBAgQIECAAAECBOogcEiSA0YL3WCDDfLDH/6wDnWrkQABAgQIDETgTW96Uy655JKxex+a5MCBFGNTAgQIECBAgACBUgTkM6VMUh8ECBAg0BcB+UxfmG1CgAABAgQIEChNQP5S2kT1Q4AAAQI9FZC/9JTX4gQIECBAgACBUgXkL6VOVl8ECBAg0BMB+UtPWC1asIAL0woertYIECBAgAABAgQIECDQpsDdSZYY/earX/1qdthhhzaX8DoBAgQIEGiOwKmnnpr3ve99Yxu+J8mSzRHQKQECBAgQIECAQA8E5DM9QLUkAQIECJQrIJ8pd7Y6I0CAAAECBAj0UED+0kNcSxMgQIBAeQLyl/JmqiMCBAgQIEBgSoGFkzw45VtemJOA/MX5IECAAAECbQjIX9rA8iqBJC5McwwIECBAgAABAgQIECBAYEhgmyTfGqV4+ctfngcf9Pd3HA0CBAgQIDCVwMILL5zf/e53Y197Z5Izp/rO7wkQIECAAAECBAhMICCfcSwIECBAgEAHAvKZDtB8QoAAAQIECBBoroD8pbmz1zkBAgQITENA/jINPJ8SIECAAAECdRQ4Iclfkhyb5IE6NjDgmuUvAx6A7QkQIECgngLyl3rOTdWDEXBh2mDc7UqAAAECBAgQIECAAIGqCXw7ydtHi9pjjz1yzDHHVK1G9RAgQIAAgcoJ7Lnnnjn22KE/D/HMz3eSvKNyhSqIAAECBAgQIECgDgLymTpMSY0ECBAgUDkB+UzlRqIgAgQIECBAgECVBeQvVZ6O2ggQIECgsgLyl8qORmEECBAgQIBAbwSOT7JrkseTHDdycdr9vdmqyFXlL0WOVVMECBAg0GsB+Uuvha1fkoAL00qapl4IECBAgAABAgQIECDQmcCiSe4b++lPfvKTrLbaap2t5isCBAgQINAggeuuuy6vf/3rx3e8WBJ/MKJB50CrBAgQIECAAIEuCMhnuoBoCQIECBBopoB8pplz1zUBAgQIECBAoAMB+UsHaD4hQIAAAQJDAvIX54AAAQIECBBomMDohWmjbT85cmna0OVp9zbMot125S/tinmfAAECBAiMCMhfHAUCrQu4MK11K28SIECAAAECBAgQIECgVIEZSU4YbW6ttdbKlVdeWWqv+iJAgAABAl0XWHvttXPVVVeNXXfonyo3s+sbWZAAAQIECBAgUH2BtyW5JcnN1S+1chXKZyo3EgURIECAQJ0E5DN1mpZaCRAgQIAAgWkKyF86B5S/dG7nSwIECBAgEPmLQ0CAAAECBAg0SGDoYrTdJuj3qSRDvzs2yT0N8minVflLO1reJUCAAAEC4wTkL44EgdYEXJjWmpO3CBAgQIAAAQIECBAgULLAj5KsN9rgsccem913373kfvVGgAABAgS6KnDcccdljz32GLvmZUne2NVNLEaAAAECBAgQqIfAVknOSvL5JMeMXJ5Wj8oHX6V8ZvAzUAEBAgQI1FhAPlPj4SmdAAECBAgQaFdA/tKu2P++L3/p3M6XBAgQIEAg8heHgAABAgQIEGiQwGQXpo0lGL047e4GubTSqvylFSXvECBAgACBSQTkL44GgdYEXJjWmpO3CBAgQIAAAQIECBAgUKrAskluG9vcXXfdlSWXXLLUfvVFgAABAgS6LnD33XdnqaWWGr/ucklu7/pmFiRAgAABAgQIVFtg6yTfGVPiySP/VN1nZQ/VbmEg1clnBsJuUwIECBAoSUA+U9I09UKAAAECBAhMISB/6eyIyF86c/MVAQIECBB4RkD+4jAQIECAAAECDRI4NsnuLfZ7fJKhy9PubPH9kl+Tv5Q8Xb0RIECAQF8E5C99YbZJAQIuTCtgiFogQIAAAQIECBAgQIDANAT2THL06Pcbb7xxLrjggmks51MCBAgQINBMgU022SQXXnjh2Ob3SnJMMzV0TYAAAQIECDRY4O1Jvj1B/yeN/G+j3zTYZk6ty2ccDAIECBAg0AUB+UwXEC1BgAABAgQI1EFA/tLZlOQvnbn5igABAgQIPEtA/uJAECBAgAABAg0RGPrzv3u02evMkX+o4B1tflfS6/KXkqapFwIECBAYmID8ZWD0Nq6RgAvTajQspRIgQIAAAQIECBAgQKAHApcmeePouieddFI++tGP9mAbSxIgQIAAgbIFPve5z2XnnXce2+SPkqxfdte6I0CAAAECBAg8R+Bfkpw5Bxd/OHRiHPmM/zARIECAAIEuCMhnuoBoCQIECBAgQKAOAvKXzqYkf+nMzVcECBAgQOBZAvIXB4IAAQIECBBoiEAnF6aN0pw4cnHabxtiNbZN+UsDh65lAgQIEOi+gPyl+6ZWLE/AhWnlzVRHBAgQIECAAAECBAgQaFVgsST3jn35rrvuypJLLtnq994jQIAAAQIERgTuvvvuLLXUUuM9Fk9yHyQCBAgQIECAQIMEtknyrRb6PT7J0B8uvbuFd0t/RT5T+oT1R4AAAQJ9E5DP9I3aRgQIECBAgMBgBeQv7fvLX9o38wUBAgQIEJhQQP7iYBAgQIAAAQINETg6yZ7T7PWzSY5L8utprlOXz+UvdZmUOgkQIECg8gLyl8qPSIEVEHBhWgWGoAQCBAgQIECAAAECBAgMSOCDSb44uve6666byy67bECl2JYAAQIECNRfYL311svll18+tpEPJflS/TvTAQECBAgQIECgZYF3JvnPlt9Ojh25OO1ZF7q38X0Jr8pnSpiiHggQIECgMgLymcqMQiEECBAgQIBA7wTkL+3byl/aN/MFAQIECBCYVED+4nAQIECAAAECDRDoxoVpo0yfyy6mrtkAACAASURBVN//fMzthbvJXwofsPYIECBAoL8C8pf+etutfgIuTKvfzFRMgAABAgQIECBAgACBbgkM/T8wD/1B2uGfQw45JAcccEC31rYOAQIECBBonMChhx6aAw88cGzf30ryr42D0DABAgQIECDQZIGh/+3zzTYBnhy5NG3oD4fe3+a3JbwunylhinogQIAAgcoIyGcqMwqFECBAgAABAr0TkL+0byt/ad/MFwQIECBAYFIB+YvDQYAAAQIECDRA4Kgke3W5z5NHLk67rcvrVmU5+UtVJqEOAgQIEChCQP5SxBg10UMBF6b1ENfSBAgQIECAAAECBAgQqLjAw0leOlrjT37yk6y22moVL1l5BAgQIECgugLXXXddXv/6148t8A9JFqxuxSojQIAAAQIECHRd4F1Jzuhw1cdHLk47JsnvOlyjjp/JZ+o4NTUTIECAQGUF5DOVHY3CCBAgQIAAge4JyF/at5S/tG/mCwIECBAgMKmA/MXhINBbgaeeeuqp3u5gdQIE6iIw11xzuQNgcMP6f+xdC/xVU9p+Z4rJFClClNxNEhHJIFTkFhO5TWWMSygi16QS5TLSRZFbmVwShSZfI5FSKGGIEKncfeRS+CQxfD2r/z7ts//7sta+nLP3Ps/6/fya+Z91edfzrnP22u961vPeJCKXJTT8HSIyXEQWJ9R/ubpl/KVcyHNcIkAEiAARyCUCjL/k0q2cVIwI8GUpRjDZFREgAkSACBABIkAEiAARIAJEIEMIHCgiz1n2NmrUSD7++OMMmU9TiQARIAJEgAikE4HGjRvLJ598YjfuIBF5Pp3W0ioiQASIABEgAkSACMSOwCkiMiFirz9VCacNE5GvI/aV9uaMz6TdQ7SPCBABIkAEMokA4zOZdBuNJgJEgAgQASJABPQRYPxFHyvUZPzFDC/WJgJEgAgQASKghQDjL1owsRIRCIUABdNCwcZGRCCXCFAwraxuTVIwzZrYXSICbsy7ZZ1pPIMz/hIPjuyFCBABIkAEiEARAoy/cEEQAW8EKJjG1UEEiAARIAJEgAgQASJABIgAEahMBPqJyCBr6n/7299k3LhxlYkEZ00EiAARIAJEIEYETj/9dLn33nvtPfYXkcExDsGuiAARIAJEgAgQASKQZgROFZEHYzLwxyrhtKEisjKmPtPWDeMzafMI7SECRIAIEIFcIMD4TC7cyEkQASJABIgAESAC3ggw/mK2Ohh/McOLtYkAESACRIAIaCHA+IsWTKxEBEIhQMG0ULCxERHIJQIUTCurW/8hIpeXyIK7RWS4iCwq0XhJDMP4SxKosk8iQASIABGoeAQYf6n4JUAAfBCgYBqXBxEgAkSACBABIkAEiAARIAJEoDIReFpE2ltT/+c//ykIoLAQASJABIgAESAC0RCAAOnf//53eyczROSwaL2yNREgAkSACBABIkAEMoPAX0VkfMzW/l9VRl0Ip30Xc9/l7o7xmXJ7gOMTASJABIhALhFgfCaXbuWkiAARIAJEgAgQgfUIMP5ithoYfzHDi7WJABEgAkSACGghwPiLFkysRARCIUDBtFCwsRERyCUCFEwrq1tvFJErSmzBmCrhtLdLPG4cwzH+EgeK7IMIEAEiQASIgAMBxl+4JIiANwIUTOPqIAJEgAgQASJABIgAESACRIAIVCYCP4pILWvqy5Ytk+23374ykajQWS9YsEBGjx5dmD38f+WVV6YejZUrV8qNN94o33zzjbK1fv360qdPH9l0001TZfsPP/wgZ555psydO1fZBfvGjx8vzZs3T5WdbsaMHTtW5s+fX/ioR48e0qJFi7LaPW3aNJk8eXLBhk6dOsmRRx5pbNOMGTPkjDPOKLTr3LmzDBs2zLifUjdYvXq1jBo1St577z019EYbbSS9e/eW7bbbrtSmcDwNBN5//33ZYYcd7DVXw20aTVmFCFQ8AiR8VvwSIAA5QoCEzRw503wqXUTkAfNmWi0glgbRNPz3g1aL9FdifCb9Pordwg8++ECGDx8uP/4I94scfvjhgvdTltIikNUYQVZiY1G96Yxd7rfffirWlubitDls/CrNc8ySbYzPZMlbtLXUCDD+UmrEOR4RSA4Bxl+SwzYDPTP+YuYkxl/M8GJtQwSWL18uJ5xwgnz44YeqZZMmTeTRRx+VLbbYwrCn0lSvlNhCadCsPsrChQulS5cuApxR/vznPwt4OLVr1y6XSb7j/uc//5E2bdrIqlWrVL2DDz5Ypk6dKnXq1EmlvTQqXQgw/pIuf9CafCHA+E2+/MnZEIEoCDD+EwW9yG3LIZhmGX1PVWLBtyLPonQdMP5SOqwrciTGXyrS7bFP2hkXq1mzpgwcODC1cbysxZlidxg7VAgw/sKFQAS8EaBgGlcHESACRIAIEAEiQASIABEgAkSg8hDYf+1dzHUqTiJK1GXp0qWVh0KFz/h//ud/5Nhjjy2gcNppp8m9996belT+93//V1q3bi0fffSRsnXbbbeVF198URo2bJgq2//v//5PjjnmGJk9e7ay649//KPMmTNHWrZsmSo73Yz529/+Jvfdd1/ho8cff1w6duxYVrv/8Y9/KGE8q0A074orzJN2ZXXdZ3k9lXXhlHHwHXfcUSBGait/FpF5ZTSJQxOBTCBAwmcm3EQjiYAWAiRsasGU10pdReT+hCeHm2aWcNo6xalsFsZnsuk3T6tBquvbt69Mnz5dfv75ZyWC5ibS7byEGPYdN2fwlXw6WY0RZCU2FtWhafKPMzGC10Vnp838bkddBdHbMz4THUP2kE8EGH/Jp185q8pEgPGXyvR71awZf9F3P+Mv+lixZkgEsvaunjV7Q7qlbM2yJkCWNXvL5lgO7IkA4y9cHEQgGQQYv0kGV/ZKBLKIAOM/ZfXaDSKynrxeHlP+KSLDRWRheYbXHpXxF22oWDEsAlmLZ2TN3rB+yVq7rPmFcZusrbDk7GX8JTls2XO2EaBgWrb9R+uJABEgAkSACBABIkAEiAARIAJhEOhdlXFGtUVWywceeCBMP2yTYQSSvnS4evVq+eKLL+SNN96Qn376SSH1pz/9SRo1aiSbbrppaOSyEqDOssAVBdNCL8/EGmZ5PSUGSso77tq1q4wfP95u5cVVpIWUW07ziEB5ESDhs7z4c3QiECcCJGzGiWbm+uq2Vpt9vQJzsuZ/XSWcNkxE1r14ZqswPpMtfwVa64xZeInTUzAtEMqSVEg6NpbUJLISG4s6/zT5xxmXOfjgg2Xq1KlSp06domlSMC2q1+Nvz/hM/Jiyx3wgwPhLPvzIWRABIMD4S0WvA8Zf9N3P+Is+VqwZEoEk39XBvVmyZIm88847RdbVrFlTmjVrJtttt51ssMEGRpYnaa+RITmtnLWLrFmzN6fLJtPTYvwl0+6j8SlGgPGbFDuHphGBEiPA+E+JAS8eLg2CaZZF46o4yG+UFRHvwRl/Salj8mRWkvEMxl/ytFL855LkOkoCRcZtkkA1m30y/pJNv9Hq5BGgYFryGHMEIkAEiAARIAJEgAgQASJABIhA2hB4UEROtYwaOXKkXHDBBWmzkfYkjEASlw5//vlnmTJlivzjH/+QV155xXMGEEw744wz5NJLL5WGDRsazTQrAeqkBa4gRjd37lyZN2+erFy5UmFYq1YtOeigg+SAAw5QuP7ud+HCPhRMM1qSJamc9HoqySQqbJBRo0ZJr1697LOeICJ/rTAYOF0iYIwACZ/GkLEBEUgtAiRsptY1pTDsNBG5txQD2cb4sko4baiI/FLisaMMx/hMFPRS2JaCaSl0io9JScTGSoFAGmNjToKml1igCT5h/fPNN9/Ic889J4hT2svChQsF2OmUTp06yZFHHlmoSsE0HdTSWYfxmXT6hVaVHwHGX8rvA1pABOJCgPGXuJDMZD+Mv+i7jfEXfaxYMyQCcb+r//e//5Unn3xSrrnmGnn55Zd9rfr9738vRxxxhNxwww3SvHlzLZ5I3PaGhC23zbJ2kTVr9uZ24WR4Yoy/ZNh5ND3VCDB+k2r30DgiUFIEGP8pKdzOwa5fm7zvyrJaUH1wJDBEUsHXU2YX4y8pc0gezYk7nsH4S3lXCXgY33//fSJG1KtXT92tcith1xE4J126dCnc3Yrb8M6dO8uwYfh5Ly6M28SNdHb7Y/wlu76j5ckiEO7mbLI2sXciQASIABEgAkSACBABIkAEiAARSBaBd0VkF2sICC61bt062RHZeyACP/zwg5x55plKBCuucs8990j79u1duwt76dCts99++01mzZol3bt3l6VLl2qbD+ImCJ6XXHKJbLTRRlrtwgao0fnYsWNl/vz5WuMEVapfv7706dNHIP7mVpIQuMJFz0cffVT69esXiHODBg3kxhtvlFNPPVUbW2seFEzz9z4EAeH7OMof//hHmTNnjrRs2dK3uyTWUxz2sw9vBF588UXZf//97RUWi8iuxIwIEAF/BEj45AohAvlBgITN/PgyxEz+JiLIbFuO8nmVcBrYQ7+WwwDDMRmfMQQs7dWTFkxDRluQn957772yQdGjRw9p0aJF2caPkwgYNTbm9HfcoBx88MEydepUqVOnTlHXUWJjcdto9ZcmwTSnLWHmjJjaFVdcUWhKwbQwKKajDeMz6fADrUgfAoy/pM8ntIgIhEWA8ZewyOWiHeMv+m5k/EUfq9zURAxlxYoVsc1n4403rvZ+bu88znf1xYsXS9euXQOF0twmd+KJJ8odd9wh4LP4lbjsXbBggYwePTo2nHU6Areod+/est122+lUL0udOONXphNw8n1M20ep74ynROmLbbOFAOMv2fIXrc0OAnmM3yR5ruJ1ppIdj+fbUifn9vHHH5eOHTvme9Ixzo7xnxjBNO/qOhHpa96sJC3uF5HhIvJaSUYLHoTxl2CMcleD8RfGX6Is6jjv5Djt8NtrhI2LxcFF8cPLKzFhOeNMUfzLtvEjwPhL/Jiyx3wgQMG0fPiRsyACRIAIEAEiQASIABEgAkSACOgiAHWnIlbgmjVrZIMNNtBtz3oJIeC8eBfHMH6B3qiXQi37kFll6NChRZcITW1v166dPPDAA7LVVlsFNg0boEbHcRIDt912W0HAsWHDhq42xy1wBVLsySefLCCcmpQdd9xRJkyYIPvuu692s1IJpi1atEjeeustLbsmT54sDz6I5FPryl//+lfp1KmTVluIVm2zzTaqbhzrPs7DGQqmabkwk5UgcLjhhhs6ba8nIiszOSEaTQRKhEAeCZ8lgo7DEIHUIUDCZupcUkqDTheRf5ZyQJexPrMJp5XZFM/hGZ8ps2cgqP7xxx+HtsL+rml1krRgWhKxI1MAyn2BIU4iYNQYQZIXe+AXCqb9jxx77LGFJepFDnWu4ThIqhRMM/1lSG99xmfS6xtaVl4EGH8pL/4cnQjEiQDjL3Gimbm+GH/RcxnjL3o45a6W850/6gSDhKCi8Fjstv373/+Wk046SVatWlVkcu3atVUizB122KHw99dff11eeeUV+fXX4rwRzZo1E/TTpEkTz2nHZW/cOOv4CbyiF154oQgLnXZh6vz444/y7LPPChJgmhQkmkQixF9++UU123XXXdX/r1Wrlkk30rhxY9lvv/2M2sTJizIaWEQldbQL0Ju2Z/3sIsD4S3Z9R8vTjUAe4zdJnquUUzANewYkPNp77709E1yne7Ulbx0F06JhzPhPNPwitk6zYJo1tfEigqSCr0aca5TmjL9EQS/DbeOOCwS9V8YVz2D8JXjRlSL+EuedHOeMKJgW7GPWyB4CjL9kz2e0uDQIUDCtNDhzFCJABIgAESACRIAIEAEiQASIQFoQaCMisy1j9txzT2MBprRMJG92JHHpNWnBtN9++02GDBlSjfAGAb7zzz9fzjvvPJXV1RLk+/rrr2XmzJly/fXXV1t3EE179NFHpW7dur6ujXLQEScxsJSCaTNmzBBkAl65srrO0u9///uCaBuwcZJhASZEuSZOnChHH3201temVIJpSR5y2Cdq/x5EvQyNfuO0m4JpWksys5VatGghIKrbysEiMiezE6LhRKAECOSR8FkC2DgEEUglAiRsptItpTLq7yJyT6kGCxjnkyrhtBEpscduBuMzZXZK1BiBW8yFgmnJO5WCaSJRYmNJecjpF11xMz97wsZwnLYgLqmTpMFuS9++feXcc88t/MkZt/W6eOW0OYjQnZQ/2G8xAozPcEUQgeoIMP7CVUEE8oMA4y/58WWImTD+ogca4y96OOWuVhYv7L722mvStm3bIl4I3mduu+02JZpVo0aNan6COAcS6PXu3Vu+++67wudB/Ju4Ygtx46yzEIO4Ojp96NZJUtRFx4Yw8ZWoMU8du7zqMA4SBb3st2X8Jfs+5AzSh0Ae4zdJPlvLIZgG/vSsWbOke/fuAsHUcicdSt8qXm8RBdOieYfxn2j4RWw9WESuithHqZojKzmE0/5TqgFt4zD+UgbQ0zBk3HGBoPfKOOIZjL/orZxSxF/ivJPjnFUSgmnffPONPPfccwLRKr8SVkjfSzg/Tp6UnvdZK80IMP6SZu/QtnIhQMG0ciHPcYkAESACRIAIEAEiQASIABEgAuVBoKeI3GoN3a1bN7nvvvvKYwlHLULAefFuww03lM6dOwsyxYYtPXr0EATE3ErYS4f2vubPn68Im/bstscee6zceeedvhcR//vf/8q4ceMUUcAu8IWMqtdee6387nfe4YooBx1jx44V2BymILA9depU+eqrr1TzoEMApz91hbGctr300kvSoUOHamJpuLSJzKzICmzhBQLGhx9+KCNHjpRbb721KBi/6aabyvTp06VVq1aB06dgmj9EzsOZyy+/XPbdd9/CusBhhV/p1auXPPLII6qK7rqIaz0FOp8VYkUABOb777/f3uf5InJbrIOwMyKQMwTySPjMmYs4HSKgjQAJm9pQ5bHiGSIyNmUT+7BKOG1UiuxifKbMzoh6edCNqJm0YNrq1atVhvr33nuvGno//PCDetdcs2aN+mzzzTeXY445piBi7wf3Bx98IE8//XShCsTvDzvsMNcmfrGmUrg0TiJg1NgY4ltIDoB//cry5cvlqKOOks8++0xV23rrreWJJ56QLbbYwrcdYoP169evFieLEhtLykdpFkwLc7nYiRMF05JaOaXpl/GZ0uDMUbKFAOMv2fIXrSUCfggw/lLR64PxFz33M/6ih1PuasV9YfeBBx6QLl26eOIU9V0dfBT0P2nSpMIYXbt2lTvuuEOLM7RkyRIVe7DHjBBDQqJDtxLVXqtPJ85+MaW4FhliJX369BFwYJIuSYq66NgeJqaBRIwQ0jMpI0aMkJtuuqnQZOONN1aCL7vuuqtJN4J2derUMWrDyvlBgPGX/PiSM0kPAnmM3zifreC9HnfccdKgQYPIwO+8885ywQUXSK1atSL3pdsBeLoXXnhhoToF07yRo2Ca7qpyr8f4TzT8IrbOkmCaNdUJIjJcRF6OOHeT5oy/mKCVo7qMv4ji8DD+Es+i1uWdOPkbQfe6nNbFFRfzmnWcvCaMEXd/8XiLvZQLAcZfyoU8x00zAhRMS7N3aBsRIAJEgAgQASJABIgAESACRCB+BCDU0sPqNigLR/zDs0cvBKIGbk2RjXop1I2wGZSl1mnjo48+KieddFJBNA2ERmTd2H333T2nk3SAOi7/xCFwhT6OP/74okvLEOMCbpZAl5e9ixYtUm3feeedQpWDDjpI4Pe6dev6LpdSCaaB3Hv99debLl3j+vfcc4+0b99etYu67tFHVPJG1Ev5sEFXaM0YLDaIFQGXzEejRQTEABYiQAQ8EMgj4dOaqv33P4+/43mYXx7mkKYfFxI20+SNkttypoiMKfmoegO+XyWclgYRW8Zn9HyWWC3nu1m9evWMLvT17dtXIGZuL0kLpvmB4Rz74IMPVsLvOpcU43hXTsxRjo7jJAKWat5xx7Li7i8O3+kSV03GCuufJGyhYJqJ59JXl/GZ9PmEFpUfAcZfyu+DsBbkIXaRhzmE9V8S7Rh/SQLVzPTJ+Iueqxh/0cOJtRwImHICor6rv/nmmwI+B8SuUMAHmTZtmmy22WbavgHXBrwIS0x/v/32U0n13PghUe21jAr77q49qTJXhAj+CSecoBIXmhQkPfjyyy8LTX7/+99Lw4YNBf+aFCTZHDZsmEkT47rOmIfVgd+Fb+NB2KAiEGD8pSLczEmWGIE8xm+ce5Csc2dM94wlXkKpGo5YRXMH4z/R8IvYepCI9IvYR7maPywieKF4qQQGMP5SApDzOITp8yFqPIPxl3SvIl2uh869u08//VTmzZvnOuEVK1bI5ZdfXojDmQquBaE4Y8YMOfzww+W3335TVQ888ECVVBFC82FKnDypMOOzTboQYPwlXf6gNelAgIJp6fADrSACRIAIEAEiQASIABEgAkSACJQKgRki0s4ajBmtSgV78Dg6gdvgXvRrRCUuOg8MQO6bM2eO7LTTTtpG/PLLL+py8dixYwttgkT8oh50aBvnqGjqnzgE0x566CE59dRTC5ZAUA6E1latWmlNA6TNww47rCiL8IQJE+SUU07xbV8qwTStScRcKeq6hzmmh3POKVAwLWanprg7l8xZz4jIOvU+FiJABFwRyCPh05po3i+D5mF+eZhDmn5aSNhMkzdKbstZInJ3yUc1G3BJlXDaHWbNYq3N+EyscJp3lsS7LwXTzP1g2iJOImAcMQId++OOZcXdn84cguo4CZ8mgn1efYf1jy6JNmhO9s8pmGaCVvrqMj6TPp/QovIjwPhL+X0Q1oI8xC7yMIew/kuiHeMvSaCamT4Zf9FzFeMvejixlgOBq666qpD8rWbNmjJr1ix1udGrRH1Xf+yxx5Qwl1XCiFVBpAt94AImSv369eX555+Xpk2bVjM7qr1Wh2Hf3fO+4JyxiagXY5PCCxd3hwwZIldccUW1IUz5SUnZyH6zgwDjL9nxFS3NDgJ5jN9QMC076y9uS6NybuO2J2v9Mf5TVo9dKyL9y2pB9MEnVgmnzY/elWcPjL8kCG6eu2b8Rc+7lRJ/0eV66NzrcnlH9QQ7bsG08ePHS9euXQvjbbXVVvLCCy/IDjvsoOdwR604eVKhDGCjVCHA+Euq3EFjUoIABdNS4giaQQSIABEgAkSACBABIkAEiAARKBECH4lIY2usd955R3bdddcSDc1h/BDQCdzGiWDUwLkzkNuzZ08BafN3vzMLNYCgeeihhwrE01COOuooefTRR6VWrVqu042LuGmKpal/ogqmOcmssPf2229XAnMm5YEHHpBu3boVmnTo0EEmT54sG220kWc3SVwaN7E5ybpR1z1si0reoGBakh5OV9/vvvuu/OlPf7Ib9bGIbJsuK2kNEUgXAnkkfFoI5/0yaB7ml4c5pOkbTcJmmrxRclu6i8idJR813ICLq4TT7grXPFIrxmciwRe9cRLvvhRMi+6XoB7iJALGESMIshefL1u2TA444AD5/PPPVfWoZMtyxcb85uq82L3PPvvIU089JfXq1avWDDFAxAO/+uorX/hefvlluemmmwp1TjvtNLn33nsDIdcl0QZ2ZKtAwTQTtNJXl/GZ9PmEFpUfAcZfyu+DsBbkIXaRhzmE9V8S7Rh/SQLVzPTJ+Iueqxh/0cOJtWwIQEQKlxoffPBB9deNN95YnnvuOdlzzz09cYr6rm7nIIDLMXv2bNl3332N/XL99dcLLhuj/PGPf1RJD1u2bFmtn6j2Wh2WKrZiDESZGzjjJFEvxiYxnf/+979y6623ysUXXyy//vqr6xCNGzdW/K0wazEJm9lnuhFg/CXd/qF12UQg7vjN119/rfinOKvAMyCJgufL/PnzZfDgwXLdddfJXnvtVTQMBdOSQD0bfUbl3EaZ5Wuvvab2yP369ZP99ttPatSoEaU7z7YQLh4zZoxa/xAtNuXS+xnF+E8iLtPtNA+CadZcJ4nIcBGZpzt5g3qMvxiAxarrEGD8RX8lVEr8RZfroXOvq5yCab169VL36qyCPQH2CUcccYS+02014+RJhTKAjVKFAOMvqXIHjUkJAma3mFNiNM0gAkSACBABIkAEiAARIAJEgAgQgVAIQIHqR3tLHFD//ve/D9UZG8WLgE7gNs4RowbO7RldYBdIcscff7yxiU4SBDJnzJ07V7bcckvXvuIibpoaauqfqIJpn3zyibRu3Vo+/fRTZWqTJk1UZpFtttnGyPQvvvhCDjnkEIE4IooOETOJS+NGRldVxkEY/I15g4AMETngsfnmm0vdunXloIMOkjZt2niuFbcxo6579BmVvGHHF2RnCNjtsccevhD98MMPSvjuxRdfVPX8yM1hsGabZBAAsdiFYAO1wtXJjMheiUD2EYib8JkmRPJ+GTQP88vDHNK05knYTJM3Sm7LOWtfPe4o+ajRBsQL01ARGROtG+3WjM9oQ5VcRfvvfs2aNWXWrFly4IEHRhqQgmmR4NNqHCcRMI4YgY7RTpujvtOXKzbmN1dnnLB+/fpKFA0XQpzFGTPTwRB10iSYhgQkuFjjTPjgFHm78cYb5YorrtCdIuslhADjMwkBy24zjQDjL9l1Xx5iF3mYQ5pWEOMvafJGyW1h/CUYcsZfgjFiDRcEvv/+e5XoD++1KDrC51Hf1eMSTLP3Q8G08ixvCMWD2/HQQw8VGXD//fcrIb40FPCRcHkXXBWrgDuIhIyIkd59992Fv2+wwQZK9OOCCy7wTcyYhnnRhvIiwPhLefHn6PlEII74DfiXixYtEsSq8SwyibWboApu46RJk+Tqq6+Wjz76yJPbSME0E1TzVTcq5zYKGvZzugYNGsgNN9wgp5xyitSuXTtKt9Xa2s8dkWQX4xx99NGC/VTUwvhPVAQjtb9GRAZE6iF9jR8VkWEiMjcm0xh/iQnISuuG8Rd9j5eK26JvUTI14xRMmzFjhpxxxhmuhiJ2g32pVXRif7oz2yVkjAAAIABJREFUdt7dstr17NlTiaiFEVSNkyelOw/WSy8CjL+k1ze0rHwIUDCtfNhzZCJABIgAESACRIAIEAEiQASIQKkRwA21t61BIUy1dOnSUtvA8TwQMBXkigpk1MB5XKJapvOOSjQNi5upnVEF03DB8uCDD5Yff1yncXjCCScoQiUucZsUZ/YdBNmfeuopad++vWc3cfnWxE57XQg5QoCvb9++Wr9RIBeA1HPMMccEZn+Luu5hZ1TyRpjLQFHXU1hfsF10BHbccUdZtmyZvaPdRGRR9J7ZAxHIJwJxED7ziUz6ZxXm+Za2WeVhDmnClITNNHmj5LacKyK3l3zUeAZ8q0o47Z/xdOfZC+MzCQOs030Sv/sUTNNBPlqdOImAccQIdGYzfvz4ahdicQG1S5cuOs2r1SlXbMzLWMSuOnXqJNOnTy+q4jXHUgum4SIKEgjoFiQtQFxqiy22KDQJazMF03RRT74e4zPJY8wRsoUA4y/Z8pfd2iT2sKVGIw9zKDVmfuMx/pImb5TcFsZfgiFn/CUYI9ZwQcCZ3A68jalTp0qdOnU88Yr6ru6MHdxxxx1yzjnQRdQvuOwJ4Qe806JsvPHGKjHdnnvumVhsoVSxFX0Uyl8TmIOPs2bNmiJjmjVrJjNnziyKN5Ta2o8//lhxa7C+cLnSKhBLe/DBB+Wkk05SiQx79+4td955Z5F5EBeBYP7pp5+uEhyyEAE3BBh/4bogAvEiECV+8/PPP8uTTz4pAwYMkAULFhQZppucRGc2eLYMHz5cbr31VsGYVvESbqVgmg6q+awTlXMbBRXn2SL6wtnR+eefr/Y9jRs3jtJ9oa1zb4wPNtlkE7WHOvPMM2WzzTYLPQ7jP6Ghi6PhQBG5Oo6OUtjHY1XCaS9EtI3xl4gAVmpzxl/0PV8p8Zc4BdP80I0ax/PrG/e9Tj311GpVNt98c3n22WcF8SHTEidPynRs1k8nAoy/pNMvtKp8CFAwrXzYc2QiQASIABEgAkSACBABIkAEiECpEeggIk9agx566KGKjMWSDgRMBbmiWh01cB6XqNaKFSvk8MMPl1deeUVNKShDR5IBaj9MTe2MKnAV1T/2uVx//fXq0N0qjz/+uHTs2NFzunH5NswaxeEXSJjz5s0zbt6uXTuV8dbvEmwcuEYlb4S5DBR1PRmDyQaxIdC2bVuVhdlWjhCR4lvksY3GjohA9hGIQvjM/uyzPYMwz7e0zTgPc0gTpiRspskbJbflPBEZXfJR4x1wYZVw2r3xdlvojfGZhIA16TaJ330Kppl4IFxdp8C8zqVlr5HiiBEEzQJC9shaO27cuKKquMB8//33Gwvjo5Nyxca85vrmm2/KQQcdJCtXriyq0qFDB5k8ebJstNFGRX//4Ycf1MWQuXP9k5YjFoJ4nFV0L3G5XXwJ8pP9c7fYJAXTTBBMZ13GZ9LpF1pVPgQYfykf9lFHTmIPG9Um0/Z5mIPpnJOsz/hLkuimvm/GX4JdxPhLMEas4YLA888/L+BTQYAMBe+wY8aM8cUq6ru681123333lWnTphmJKsyfP1/w7rNq1Spl6z777KOS6dWrV6+a7VHttTosRWwlS4v0ww8/lMMOO0zee+89V7PPPvtsue2225RARykKxM+WLFmiYlDg0nz22WfVhsUFywkTJgjWnFWQ5BB2XnrppUXiN9bnWFvnnnuuIPbTsGHDwMSGpZgrx0gHAoy/pMMPtCI/CISJ33z99dcyduxYue666+S7775zBUM31u6FJJ4T2HcMHDhQnn76addqaRBM+/bbbxVHFmKmVtEVMMXzs02bNuo8xirg4Pbp00cJ6R577LGBC80LA3tDnJfgHAVnSK+++mrhTARipkiIftRRRykR3aZNmwoSJQcVe8zFfn4Gn4G/iD0t9ofW2Qv2JHvvvbcSDkNinNq1awcNUfS5tRZGjhxZ1C/6OfDAA6Vnz55yxBFHqL1PGM4tBPlg85QpU+Ttt98u7EvQH/DBXkQHn6BzI+zfsJ7322+/SPsaN8E0O2DdunVTa0jXn/a2jP8YLc24K+dZMM3CarKIDBeR9T+YZigy/mKGF2tXIcD4i/5SqJT4S9YF07AXP/LIIwW8JhTs38AZsgpE6O+66y7juBAF0/S/K5VSk/GXSvE056mLQPDbsm5PrEcEiAARIAJEgAgQASJABIgAESACaUfgTBEpsPiiHnynfbJZsy9rgmnOA+wwGW7ho2XLlskBBxwgn3/+uXIZDsqfeOIJle3WrcRF3DRdH6bjRhW4ivNgw5RsUC7BNC/y6NZbby3HHHOMIqH84Q9/kJ9++knmzJmjyCJffvllkStBzMTfGzVq5OriOHA1xdNpSJjLQFHXk+l6Z/34EHB+n0TkLBEZG98I7IkI5AuBMITPIARw4Lxo0SLp16+fnHXWWYpQmEQBkRHZwUAuBAG1Tp06SQyT2j7DPN/SNpk0zAHPfFy+gqAwhFRMCam6mL722mtKUBffi6ikT68xSdjU9UYu6/UQkdtyMjOkXB8qIg/EPB/GZ2IGNEx3SfzuUzAtjCfM2jjf64OE9/16jyNGEGT9+++/r8TEPv3006Kqm266qbqks/vuuwd1Ue1z0xiV8QCGDXCJ5JprrqnWasMNN1QZcvfff3/DHtdVD+ufoIsvQcboCKbhshIuBONfe3GKvN14441yxRVXBA3Jz0uAAOMzJQCZQ2QKAcZfMuWuImOT2MOWGo00zIHxl1J7neMlhADjL8HAMv4SjBFruCDg5ANAaKpLly6+WEV9V//xxx9VYjkIcFgFZwWjRo2qJkTuZogb18LvnTSqvZYNYd/d87jwvvnmG+ncuXNRMjUI78E34EVZ5eqrr1bnM3GLpkFk5cUXX5QFCxbIG2+8IYsXLy4SondiDoF7xHMgkOIUu7fqIuHhxRdfLJMmTfJ1GWIkrVq1UgkyEQfCvP0SHebR/5zTOgQYf+FKIALxIqAbv7E4MdjDYN/y66+/uhrSoEED9QwCbyYMDwGcGDwTBg8eLEuXLvWcLASyYEvz5s2riXw59yA6omJRUH3ppZeUqJY94cuFF14ow4cP9xQgc9uXIZHvo48+KnXr1q12duFln9/cfv75ZxkxYoTyB/53UIGwKXy7yy67+FZ1E0yD6Njxxx8v77zzjm/bTTbZRAl4YE+qI84GATOIfliCIF6d/+lPf5LHHntMkOQZYmFW8Uv6DC55jx49FA9YpwAfiM7tttturtXxHVm4cKE6r3nyyULO+Wp1ISQLDs2JJ54Y6jsCAbnZs2erefrhAnv79+9fEJPTmSP5NzooJVbn6rU9QzStEsoUERkmInMMJ8v4iyFgrL4OAcZf9FdCpcRfsiyYhv0GYnF9+/YtOBZ7Auyb7XEViNp37dpV3/kiQsE0I7gqojLjLxXhZk7SAAEKphmAxapEgAgQASJABIgAESACRIAIEIGMI9BfRK615nDllVcKsl6xpAOBrAmmzZgxQwk5WFkvQCzAAbUXkc4L5VtvvVUuuOCCwsc4RL/nnns8D93jIm6aet103KgCVzgwR5Y3EDBQ/vrXvyrSgw4ZwTk3e0AU7SHk0r59e08IyiGYBuIHSMb2A4HGjRsrIgPIlG7zBsEAWQqRee2rr74qzAeZbEEcrlmzZrU5xnFgRME0029PZdfHwdcNN9xgB2GAiAyqbFQ4eyLgjYAu4VMHQzxbQHQbMGCAuhyA4ke40+nTrQ7IhSBTYk+DMe1ZWsP2mcV2abjsGhW3NMzBvoeEAAf2NSBOYF8UZ7GTKECMxrMqboE2Ejbj9Fjm+uopIrdmzmp/g1+tEk57MKZ5MT4TE5BRuknid5+CaVE8otd22LBhcskllxQqQ3AfwmN77rmnXge2WnHECIIGdca97PWDLuV49W0aowqyMcrnTkG4zTffXL777jtZs2aN6hYC+BMnTjSOF6JtWP84yaK4/HXttYWQeOB0a9SoIZtttpngX6s443xee36nzRRMC4S7ZBUYnykZ1BwoIwgw/pIRR7mYmcQettRopGEOjL+U2uscLyEEGH8JBpbxl2CMKr4G+C4QusJ7LP6D6BR4VK+88orCRlfEI453dTdBD4gpjBkzxlVwBPbhXArv3RCUwPu4VeyiHm5OjsPeKO/ueVt4H3zwgRLWsNYN5rfzzjsrPgv+BuERu3gNeFGIGYURq/HCDkmdTj311EBowwiB4CwUoi633357gcPkNRBEUSCgv+WWWwbawgr5Q4Dxl/z5lDMqLwJB8RtwJ8GJgQCmnzhT69atZejQoaETqWHfcPPNN/s+B8AZxm/Aeeedp+LrXqXUgmmwA3O/9NJLCyYh2Qu4z0h24yzYGw4ZMqQoEQrOPfBsa9asmaruPAfwmqvXPhJ7TzyzweE1KRBbxfMe4mdexSmYBlEuCLraBeOCxoRo2tlnn+1bDQJo4JfoiL2hIyQRQlLtf//734V+vfhbEJs9+uij5a233goytehzHXzQ4Ouvv1ZrGXt+i5vtHAjrGWsZ6wbCsGEK9k84I0Iicj8RQ4wBXhAE6/wK+TdhvBBbm0oSTLNAe7xKOG22JoqMv2gCVcnVGH/5SLk/bELAsNyJrK25LAumQVzXHv/ZZpttFJcJ+7C2bdsW9mPgBCOWd8IJJ2i7h4Jp2lBVTEXGXyrG1ZyoJgIUTNMEitWIABEgAkSACBABIkAEiAARIAI5QOA2EUGmYVVuueUW6dWrVw6mlY8pOC/e4WAeh9VhCXIgRLZo0cITnKiB8y+++EIOOeSQQuYxCFpNmDBBTj75ZG2HuGW5RR84TPcqUYibixYtMj5It+xYsWKFXH755YVgddCBRVTBNGSYBUkA2dJQwpIKYTeE7SxiZv369eX555+Xpk2bemJcDsG0efPmqfVkXai1yKNNmjQJXE+vv/66HHbYYfLll1+quvjugKSCzLXOEnXdoz8KpgW6hBVsCIwcOVJwCd5WRosILrGwEAEi4IJAEOFTBzSQ28aOHSvXXXdd0eUQtI1LMA3E0/nz58vAgQPVZQd7oWCa/gUiHX+Wsk7aLuza5469DtbbfvvtVyTeERYfJ4kC/YBAev7550vv3r1jEWgjYTOsd3LR7nwRGZWLmVSfBG5KDl37ivZQxPkxPhMRwDiaJ/G7T8G0ODzj3QdItMi0+uCDxdqFIB76XRDx6jGOGIHfjHFZFheUEeNB2WuvvQQXa6z9o9+lHL9+o8TG4vQQ/IF9A2LMVhk/frzMnTtXbrsNP3PrSpgMuWgX1j/OfU4comUUTItz5ZSnL8ZnyoM7R00vAoy/pNc3QZYlsYcNGjPuz9MwB+ez3Zoj4y9xe5v9JYwA4y/BADP+EoxR7mrgNx7cCCvh2sKFCwXv0TjXwfsiBCogWIC/eQkX2EHZZ599lJhFvXr1fLGK613dS3wCIhPgfYA30rx5c8G8wJN44oknqglV6HAt4rI37Lt7XhYe1tXDDz+sREVWrVpVmBb8NX36dGnVqpVKQukUXkFF+BJt99hjj1jgcHK4rE5x9tOmTRslzAJh+yhCZpjv4sWLVbLHKVOmuPKvkDAT7+AslYkA4y+V6XfOOjkEvOI3EEmFCBNEzCy+pNOKqGf/eH5BzBUcBYiyeRXwk5Gw5IgjjlB8g6BSDsE0iGJBvGLq1KkF8yBKO23atGribk4BWzdBi9WrVws4uSijR4+WwYMHF/q99957FY8VBW3B1bXj8u233ypxjGeeeaYIKvBmzzzzTCXihrMjiG1hD4rfVbuPgwQ27DEXCH3h2b18+XI1FgTf8JyGYEedOnXUc/y+++5TZzj2Yol7bL/99q7udBP5xRwh+tW9e3eFKXhbEP2F+JqXKJkbf8st6TISAOKeA/bCVqJB4IP9CL4HdtE27K9wBteoUaOgpajaQcANieffeecdz/pY2/geYF8XJtn1Dz/8oITuMI7X9xV+xfknhC923XVXV1vIvwl0aZIVkCD5miQHSHHf/yMiw0VkVoCNjL+k2IlJmcb4y3qhdL+7Loy/mK3AOAXT7Hs2pxXYHx111FHy2WefqY+C7oUFzcJtfwSBVuyP3OJC2DuBW4O7gjr7CwqmBXmg8j5n/KXyfM4Z+yNAwTSuECJABIgAESACRIAIEAEiQASIQOUgMFFETrSmGyRMVTmwpGOmXuT8sNYFCYI4iYsIuHqR1pAxC4Q+Z3EKR6HOpEmTpH379oFmg4iKMWfNWn+OBgEIkAbr1q3r2T7KwYHT3kAjfSoEBcad/qxZs6YiRyBbq7Mg6A2yAwgSVkGQHuQIEFytEuaCKQi1wBnBdhQdEZdyCKZdddVVKmtb2N8nZN8FocMqXpdh4yDsximYBntB6qhVq5bvcnSStnUzWUdZ42wbDwIumZwnichJ8fTOXohA/hAIe2EXzzkIo+L330nms6MUtD8KQhRENux1rr76avnoo3VZ35zF61mrcxnUebBttxd7IMwNpD8QF62LPFtvvbV07NhREQQhiKpzgG632cLuzjvvVGTApUuXFj7GMwpkybPOOksOPfRQX6Eunfk590dB+ym7nbpkCKc/QHIEgReiHRCNhQ9RcLkJhErgZomQ6czBzeeWgB7Intjb2tcGMMRFFPStQxIOeicAZsgQfeKJJ4YWVsYc3ATT7HOL44IwCZtBvyi5/hwb87zfiJpfJZyGvV2YwvhMGNRibhP2d9/PDGfMwivW8sYbb0inTp0KlwTiEHRyjq3z/m/NJY535Zjd49odLjtjXm+//XbR52EvYsYRG/OaN/YgPXv2lLvvvrtQZdSoUbLnnnuquFkYwXiroyixsTj9hGy49rlYF4wg/o/LPdbldPslYZPxw65LCqaZoFw5dRmfqRxfc6Z6CDD+8h/1rm6JWjD+sn7dMP6yDgvGX/R+S1ir7Agw/hLsAsZfgjHKXQ2cdeAyYlwFogVI0BNU4nxXf/nll5W4lf28Jmh863PEmyDcsdVWW/k2icvesO/uuvNJaz1LRAYxKfjLXiCWDwEWiO1ZBfWHDRsml156abUpnX766TJo0CAtYY8gPPDu++qrr8ree+8tu+++u+rTjesV1I/u5zgfgyAKYnVYrxDxO++883wTOOr2zXrZRIDxl2z6jVanFwFn/Ob9999X/NNx48Z5Cr9GfZ/F2QaS1PTr1893L9KtWzfp06ePMUelHIJp8PCSJUtULAjjWwVcVczB4tjgmXbkkUcWPdshigquiZcYnAmPFPuBAQMGFAmsQQAMeON8xa1AbAxniBCls4qfKJiT94s2sB3CYvisRo0a1YZBEpyjjz66kEgaFXCehWR7zuLGZwHvGYmO3ETKcF4EITCnQBz6deNvOeNS4Ck98sgjRbxqu03wK8RO3nvvvcKfMddzzjlH+4utyzcD7xv+A1cHfHrT4peY094X1gI4aeAX2f1F/o0p4rHW779WA3H9lzDWrjPT2b9FZJiIzPSwmPGXzLgyPkMZf2H8Jb7VtL4n3TMqHR6yM2blZ68Jj9nZDzjXEOe1C+lDsH7ixImFPYMbfwj9IE6EfV7Q3oKCaUmstmz3yfhLtv1H6+NHgIJp8WPKHokAESACRIAIEAEiQASIABEgAmlFAGmp2lrGIQOVlc0qrQZXkl1B4gimWAQJgpgEgU877TRB9jNncct4hmxXOBju3bu3bLLJJtXa4OB35syZiiRnJ3giM9qMGTOUcJhfiULcLKdgmt+cvMSvnIHMHXbYQZEHtttuO63l8OGHH6rvuJ0QYGUr8eugHIJp9jFB3n3hhRcE89UtugckJpehN954Y5VNz1lMiC5u9rsRU3TnadWLcjBjOhbrR0MAWQshyGMrIA20i9YrWxOB/CJgemHXEsPCRQLnhQQ7SiCUgUQIgQ03AmAQoshOOmLECMFz1Cv7KQ6tcTHi8ssvr5aFFv3riLK4CaaBBIdnT//+4F/5F92LMFYvs2fPVheH/LKlWnVB/oPgshdRU2d+OkQFrxnqPuut9iA1QrwMGWyDLhW1a9dOCdFdccUVKoMuiq44KTBEpt+gMdAn9sYQVQNBwk/YDkTcm266SZFQ/dYb9tMXXXRRIYtu0Pqwfw58Fi5cqObslxEafgcZOoxAGwmbJh7JXd1ea3UJb8ndrNwnNK9KOO1Rw/kyPmMIWBLVdZ5dpuM6Yxa67SmYpocUxE9xOeKXX34parDbbrsJnsm4kGpS4oiNuY3nliG2WbNmKh4GsXzsGXFhwyq4QDt58mTti7FRYmMm+PjVdcacsLfBpZXjjz9eifZjTeNSuVUQ45k6darRhdmwl64pmBaXl/PVD+Mz+fInZxMdAcZfqgumMf6ybl0x/lL8/UK8j/GX6L857CExBBh/CYaW8ZdgjHJXA5wTnM1aCeVMJoh3W3s7cFieffZZ2X///QO7iftd3RIrGThwoLz77ruB42Mvg7qtWrXSSqwTl71h390DJ5TSClZiJYjVuJ0LYa1AMMSN04O1Bbwghme/RGtNFT7EWaCV5CelENAsIuCLAOMvXCBEIF4EEL8B1xbnHxD28uPERH2O6HAUkCwOog7gR2y22WahJhv2HC1oMJ1ztocfflg9h639HjghOLfBsxd/A9/5llvWH3FbSWL85mrCI33zzTcVN3rlypVqOjg3AVdj55139p2e25kLBLWw93MWN16qTpJm5zyQ6BncZSSJthcnnxm247e/SZMmnnNw45ijshu/3Sm+M2XKFDn22GN98QGGEE2z/Ople9Aawuf4HowdO1YJJn/33XeuTYK4YTrjgIM2fPhwQZJo7PvdCr5vSEKNBJe1a9fGHp8aADrgJlOHgmnrcUUG+OEiMsMBNeMvyay9VPfK+AvjL0ksUN0zKh0esgkf6MADD5QnnnhCcHdIt4DXO2TIECV0ai9e+yOvPRH4ueClI7G1F7edgmm6Xqmceoy/VI6vOVM9BPiypIcTaxEBIkAEiAARIAJEgAgQASJABPKAwH/WnjPubU3klVdekZYtW+ZhXrmYgzNwC/Jl586d1WFnmNKjRw9p0aKFZ1OTILCXYBo6dxPlwt8hnAZREhzyN2/eXJYvX67IGxDqsw79LeNQFwfNOLAPOteNQtyMKpgGOxs2bKjmhkN+ZHfbYostXDE2EcDzEuRAYLxjx47y3HPPFcbQvWD6wQcfKGELfM+tokPiQN1yC6aFEQPTPSAxWfdeRBoToovb4qBgWphftOy2wdq0Z48WkVdFhA/f7LqUlieMgO6FXRDTIDJx8803y5dffulqFZ7XEAMDcRRZWU2LlR0eJEM/QSlkb73hhhtUxlWvrLLO56vXs9/5PIPoxPTp0+Xuu+/WNn+vvfZS9nrtUdCRXyZ7v4EwPxAgIYThLDqiMzpEBa/xdZ/1YecHogIETObPn69MCBJMAzF56NChSnDMtGBdjhw50ne9oE8QI5GB7sorr/QVtTO9COW0F6RPkC6QQTlIoA0EaOyHdQoJmzoo5bbOhSIyIrezc5/Y81XCaf/SnDfjM5pAJVlN59llOn7Yix46FzmCbHGOjZgMBKrchMCdfWXlcisuBuB55SyIJYG8iGeiSTGJEfjFxuxjYp+FpAO4MPTrr7+qj7AvhSCadanjk08+UQL3dtFa7Ckfe+wxLUGxKLExE3y86sJ+CPXaY06IQY0fP76wv3Eje2JPjlialwBvXOuSgmlxeDl/fTA+kz+fckbREGD8pVgwjfGX9euJ8Zd3PL9cjL9E+91h60QQYPwlGFbGX4Ixyl2NZcuWyQEHHCCff/55YW6IaUPYAGe2devWVTwanKGAl4B3VXy26aabqsQq3bp1K7Tr0KGDep/H50ElyXd1nK28/fbbKlEezjBWr16t4vTg4TRt2lR22WWXwPMGp/1x2ZuVmFKQ/7w+xzkNuDcQUxkzZkxRLMTeBudnEFGDSH7QekFcpVevXmptuRX0hXO4Ll26KAEXiGX48aiwJiC6kcYCAbltttkmjabRpoQQYPwlIWDZbcUigPiN3zlGVJFvC9ggniti+hD1xHuxHydGx1Fhz9GC+tY5Z8NzvWfPnkX8G5zV4GwGz3qce1jnOtgbgqsDMVq/YsIjBffommuuKXSnk/jYqvzFF1/IIYccUjhX8kok5OSlYi+BeWAP7Fd0RDiQzOiUU05R5zxW0RFjQ13wn9u3by9r1qwptHUTTHPiqSOY9tVXXynBZPDTsd/HuwD2ZLVq1QpaNp6f6yTvNDmH9RooSIwX7azzSfJvQrszjob9RGRQHB3lqI9pVcJpT1fNifGXHDlXdyqMv+ghxfiLHk5WLd0zKh0esgkfyOS5Dt4wuFiXXHJJNTH9IDFZ8GgghopzSWfxS2yss1czQ5q1s44A4y9Z9yDtjxsBCqbFjSj7IwJEgAgQASJABIgAESACRIAIpBeB90RkJ8u8xYsXB2anSu9U8meZTuA2zlmbBIGDLoWC0HfSSSfJvHnzjE2EGMWECROUMFiQWBo6j3Jw4DxQ1yFKGE+oqoEbkQRERreDeBAscKkUhFZneemllwREXLvIHIgnF154ocrYt+WWWxY1geDFbbfdpsiY9uxjuiQOdFZuwbQggRI3nzz//PNy6KGHCogZKLiYDMKqs5is+1IIpmHNH3fccYrk6lfgSxyugOCBEkZULuxaZrtoCIC4DpK6rSwREf/UkNGGZGsikGkEgi7svvvuu0okA5dWLKKic8L4jQTJEKINYYRnIRg1adIkufbaa12zw1vj4dIMxNhwGUVnD6MjyuI82Ia4Mf6Gguf/6aefrvZczZo1E+w1kCUK+5uPPvqoCAavbLJWJQh9YR9hLyDTdu/eXf7617+qC0LoHzigf3vmVK89hc78oux3dckQmBMImsDJvkY22WQTJW6GdQHhmPfff1+QndZrLfntRyCEguxwTrE0rL1zzjlHiaEgyzDmO3fuXLU3c2Z7Pvvss9XfdQjFGG/RokXSr18/zws0mDdIEwMGDFBzDLqQ4/ZDEbdAGwmbmf45jmr8RVXT8bW/AAAgAElEQVTkyKj9ZLH9nCrhtMcDjGd8JgXe1Xl2mZoZ9qJHHPEJJyHVhNCXhcutzssgEBjDO7L1nuwU7NLxnUmMICg2hvG8BFUhljpq1CipWbNmwSy3eA/2HxDKPfnkkz0zx6KDKLExHVz86ixZskT+8pe/yFtvvVWo5kX6dEuygL3PddddJxdddFHgPijsujQRTIPPEEvDv3jX+PTTT9X+7YUXXlD7r3/9619y5JFHqn3dMccco5JBoHh9v5w2x/Hdjuoztl+HAOMzXAlEoBgBxl+KBdMYf1m/Phh/YfyFv5eZQoDxFxHGXzK1ZEtjrPWeV6NGDZUkRef8BpZBYKFt27ZF77vgsUAUQqeU811dxz5nnbjsDfvuHsbmUrd58803VYJIZ0JIpx04uxs0aJA0atRI20Sc+8yaNUuJttgF9d06CBLuiyNhn7bhhhXdhFAMu2D1jCHA+EvGHEZzU4+Al2BaVF6Ac+JuPFckgunatav07dtXdt1119iwCnuOFmSAbize7dwCvA8Ic9mfyUjeCBGMoKIrmLZixQol6mUlotlqq63UOQSSJ+sU7B3OOOMMGTdunKqO8ybsJQ488MCi5s59AfyHM5mg4vQLhMeQGLtevXqFpjg/gRgZMERBwmnMQUcc1W2Nue0TwKHGurMK9mIPPvig0T4raK4mn1tcHfjZyS0yOYcNGhPvMBDBxZ7SmdDTRTDt2aD+bJ//d61eXTuD+qjK/qsDRsE070U0XUSGichtvJ9k+E3LQXXGX/ScyPiLHk5WLd0zKh0eMhIOYA9mL1bShDAJKb/55hu56667ZNiwYa5JvrFvmThxomCf51fA0R0xYoQgYaT9rpfVBvx48NLtMU0Kppmto0qozfhLJXiZczRBgIJpJmixLhEgAkSACBABIkAEiAARIAJEINsI/K+IFCJwn332mco6ypIOBHQCt3FaGjdxEQcfCPJCyOvLL7/UMjUMcTDKwUE5BdPCiIBZICKLHYi4bkFxCMGA6IuCNeQM7OPvILDANyeccIKWX8ohmAbBElwgtgoEQSBUo0NgBjEBWeEgOmKVO+64QwmWOIvJZWhdwTQQQyC8oluQzdrype66KPXvg+5cWC8YAfxmbb311vaKSJWoqy55SPAIRTUG4Ctv0GagQV1UTbr//iIC1UNg9HPVf37/+xlD+w8WEZN4uAkBCKYk3b/hdLNZ3e3CLvYYECbAIbBTdMo+S2R+RUZWZEjFRRjTAqGEm266SYlZQDTNrUB0CwfVEOaEIJZJ0RFlcR5sW/23a9dOER/dLlvAVjwHx44dWzAHAiLPPvtsNWFVVIC4BTLPWuIi+Bsy1UOcw9pT2OeFg/7OnTsrsqVVIBaBvYVdlEtnflGeZ7pkiI8//lhdaoKYh1UgAofsvPCfs0AIA/N3Xkjxe0Y7s99irwUixPnnn++69rBXAZkU+znrYg3aTJ48WYmrmRSsU/gapFa7kJ29DyuTNETxwrzvWaRP7IWQEdirBBGxKZhm4tnc1e1dRYrM3cQMJoR9xFARmerRhvEZAzCTqqrz7DId2xmz8BLZMhF0ctqAZwme/3jm2UVTly5dqsQ1LSFxXGDB/9fJoI49FvZBVgGRr1evXq7T33///bUuP5hiF1QfFxEgWGsVPNtxcdWKBWy44YYyY8YMdZFVtzhjBNjzjBw50rW5RZz06hvJBHDJFRc87AX7OIi51q1bt1pTCHMdffTR1S7etm7dWj3vd9ttN9fhosTGdLFx1sOe/OGHHxaIvq5atarwcZBA/4IFC9R+B+vVXlq0aCG33HKL8pdX7Cds7NJrTx1m7lh3Xbp0oWBaGPDK2AbfO6xZe1mzZo0z2Yc9PsP4i38shvGXMq7npIZm/KVYMM3CmfEXUcL9bdq0KTzvvfazjL+Iioudd955KikB4y9J/Vqx3wAEGH9Zd5Gb8Rd+VSIjgJg44uEQlLAKzpqmT5/u+j7vNmA53tVNJg5+wvfff69EL/AeHpe9znd3CKUHXQw1sdurLnxl55fE0aezD8TYEIt66KGHqnUfdR9gdegnjoE68NUTTzwhRxxxhOcUKZiWhPfZZ1gEXPgxn4tIWsmpJnyQX0WkrSEu7N8fsN8M8TTh+qDrXPSPPYob1xHnP+DPdOrUSXuv4oe3m5gVnumIjV988cXqrCIMB0dnz6SbbDZovQALJD/RKTjHQX2vJI3gNEMMQyf5na5gGngpEDcD/wYF50DgYpgkgRw9erRKomwVN36sc19gnXEE4aKzN3QmNAYXGfske7Igv3HAtYIAiFXcBNPcBGvBrcH53d///neFoQlPN2jeQZ9jrwaRO2CfpGAa9urgZA0fPlxHMC0Xv29B2Ns+T8Pv/1VrdQrXf/kMjK+gqj+JyB+s+fJ+UgV53nCqjL+IICHviy++aHymkOf4i30Z6Z5RBfGQLV7VDz/8IDvttFO1lRpGMA08LSRxnjq1OhUQ50S492SS5Pjtt99WiQaRNNsq++67r0ybNq0aN52CaYY/NhVQPWPxlwrwCKdYbgRMXxrKbS/HJwJEgAgQASJABIgAESACRIAIEIHwCHy79tJyQSUAgUC3y3rhu2fLKAgEBW6j9O3WNuylwyA7cEiMy5AQ+fr3v/+txDgQkMNaA/kSh/1/+ctfVMa0MOtP53Dey8asCqZhPri8fOqppwouQJuUzTffXF1ohXCIbimHYJpTvAVEB2SHw8GCn2gaDs/uvfdeJVxjkViQtQ5CJttvv321Kcex7p3rSBdXt3oUTIuCXjbafvvtt4IL5CGLaeyWhBh/oIlPOvD5Pz9BvN9++20vy0wcVo8ZM0YJQ3mJsVoXEnBw3LhxY+OvGp4jCxcuFGSMdWbptHeGg+j+/furCwk6pEg3Q3REWdzEHbwOwe1jOC+pemWTdRMZPeqoo9RewY9U+MEHHwguDS9btkwNC0ESCLJBMMUqOvOLst/VJUNANO+aa64p2OUnUmJVcssi7PWMBvEB5FlclELBPgVZbiGGFiT0ioyw2JNZIiOmF67sPgdhEmt2wIABau/tVbBmsXdp3rx5oH1ufegKtEG07/LLLy8ia1AwzfgnKU8NLq66rJqnOYWdCwRGcHF3mqMDxmfCIhpjO51nl+lwpRBMK/clSLcLDKY4mdbH8wgXXSzxXOu9H4LkEIKFEBKKm6ir31hxxAiwZ4XgLp7JTqF7nX2Il6AY7MY+EKTKDh06FD3Ho8TGTLG39ssQpQdx116wL8ZlGIjP+hUI2SIWiNiPszRr1kwJyuGCl7OE9U+cgml4F8ElbOc+9uCDD1ZEWOce2mmzlxi/qR9Y3wyBoH25S2+Mv/hDTHyyiQ/jLyLi9W7P+Iv3omb8pRgbxl/MnsGsXXIEGH9ZDznjLyVffvka8KWXXlLv3lbCE7xTPPLII4Hvu3YUSvmujnHxvg7BDSsmgtiJlRgG516wB2c6+Bv+N7gU9nfZuOw1SVgX56op1fv2vHnzCrGnJk2ayMknnywQUdlll11iE46xcFm9erU6e0MCJcQcEHPSOUeC6D7On6IUnMNOmTJFrSsU8IwQZwt7JmrZ0qNHD4FoPkvlIODCj/lORKpnkig/JEhEWKy2728TvhwmyQvZvz+exEcTHy/BNHvz9u3bqwQ4UbgsboJp9jEaNGgg3bt3V8lrw/By/PZMutzJOH82gGvv3r1VUhdn2XnnnZVoBZ77OkVXMA0Jf8CXtp61On0H1cHZBc4w7CUs71dnbwg+uD1hMzgiXkmI3Gx3tnc7b/TzjdUnfHPccccpLnXLli0j71fcbAUHa8SIEXLPPfdUS3pk1fc6Jwrym/W5lchwyJAhinPklkwbda1kBlX8G/5+av5+avpB9/kOZe3iL5vmABVUDUmSa1rz5f2kCvK84VQZf4lPMM0Q+tDVk4y/WKJmlnG4g4Y4E/a2VqJIt2SPiHdBjBaxE3vSaOxZnTxzr+d1GME02Pnaa68p/q8VQwxKhhgEvLUfAN8IgvmIzSBxuLNQMC0Iycr7PEPxl8pzDmdcFgRMSU1lMZKDEgEiQASIABEgAkSACBABIkAEiEAsCKy2Z3DBZf9atWrF0jE7iY5AFAGJMKOHvXQYZqw42+gcznuNl2XBNMwJ31kIx/Tr10+++w6cMu8CARmQInBosMkmBZ1ELVeEJU5ode5RCQF/HP5DsMZekBUYfwPRwX7Z0ToguPLKKwXkCXu5+eab5ZJLLnEdKY51T8G0KJ6uvLYgNptkDHIgZBq7pSCY/xIjPhnAx04O9BMD2XHHHdXz8MQTTzTKuOqEwE9MAeKdXbt2Vc+hpk2bhhKbso+nI8riZs+ECROUGJdfAW5nnHGGukRhFTdy4aeffioHHHCAQCAMBYKOEBndfffdA3+gb731VgHh0SpOMoTO/KLsd3Uu7K5YsUKRTJHhFQXCbiCegjgRVJANtlu3boVqXsRc++UYVDYRZnEK1mFv89RTTwlIzGGLtSfC/sSZ0dbqMw6SsXVBeNCgQQWxGqfNToKJgWDaTINLBvgtP9QQr6T7H2BgPzLQX2to/0CD+mH6h/0/iwjUhvCv3/9etRb/2Rr2YDN+s0a9SqqCdJAQTluntijC+EwKvK/z7DI1k4Jppojp1R86dKggI6tVevbsqUTK8L5lFzLF5/fff7/aw+mUKDGCn376SV1EQQwC8RpngQ133HGH1l4VF5wR/5g0aVK1ftxiHFFiYzq4WHUg8oqLGBA0cxZTgX7EsbCXvO+++4q6uvDCC2X48OGue+2w/gkrmIb9f8OGDWWfffZRF58hDvznP/9ZttxySwqmmSycFNSlYFqgExgf8YeoIvBh/OU/0qZNm4KgOZYE4y/rvhiMv7j/QDD+EvhsQYU0xV9gj0k8xbQ+4y9aS6IslRh/KQvs2R4Ul8sg/PDMM9DdW1dM4v5WG9N3dVwCBZcD775BBXEDiGdFLXjfxZkEEh2a2us1dt4F0+AnXILFeVqNGjWiusCoPeJe+C9Ccjbt8XjxVhsqVgxAwIUf85OIpJGcSsEZf18Sn5Tgg3dRPIsgjInzCCRUsxLKOk20+C0Qq8Qz3/S5ZSVSg4jYZ5995okAuDqXXXaZdO7cuSiZmu4PpHMPEgeXQXdsez1noh58BgyBsZtIhdcYuoJpSeyZLCEtu21heb86e8Oo3Otp06YJEjpaxStBE/bnZ511lhIwDirwGfg2qI++a9euHdTE83OsCYwJDrNfUmuIseDMEgmeN9tsM+PxIMaGs0wIsnklD0WnTl4cBdO0oE7q+UXBNG/4wX8BDwYvtn+wqvF+ktZ6rbhKjL98pHy+7bbbqkR14CWYlCT2EjrjJymYdtVVV8n111+vY0boOnELpmF/jv3y66+/rvbEcfDKrclh34+9jRvXAckRunTpUhBqA48FAvpR9j6hQWXDVCCQofhLKvCiEflHwPTSXf4R4QyJABEgAkSACBABIkAEiAARIAL5RQAZXAoMLmReMD0Yzy805Z9ZFAGJMNaHvXQYZqw42+gcznuNF/XQ3mQeTn/GSe5AQHzx4sWKPPvWW28VssUiu+x2220nHTt2lD333DN09rSwxAkTfNzqQogDl57vvvvuah8jc+1WW21V+Pvnn3/umlUNF4yRuc4r020c6x5ZaYB7HAV2QsSlfv36vt2V+vchjrmxj3UI4Ptas2YheZoJLHhmb2DQAINA4ES3IFuuiWFJ958UYcXCA3FwXGLSLboZBNm/HqLa+Add2EVW3IEDB0qrVq0iC5jBdDcxBYvchmeKqeioHxw6oixOe/Dse+GFF2SHHXYIRNq5z4F4Fg7J7cVJQMQloIceekjrdwq24ZJQ3bp1lejaySefrMTJrKIzvyjPM50Lu1EudDjF5Lz2bk6ihhvOfs4C6RPZbq3ilvU30NkeFSwSM4RV7MTKOPehfheEQwqmaf8+VE0767/PmIbJ2awpPmnpH6pGQ8Ku5Zy3e7KKMIp/GZ8ps7N1nl2mJqZdMA37HGfyBMQHYbe9gJzp9R6DbOpRxD5NMcX79yGHHFLIDOsUfH366acFe0TrkhCEvJ599llp1qxZ4FBRYwQQRDvvvPOKxsF7Pp7FiG+YxF3xjJ01a5Z07969cBGjXbt2SqwM+y97iRIbCwTFUQHjn3TSSUWXsCAk9uCDD6oYlEmx5ghs3nnnHdl3330F+1OvCyVh/YOL5BAFRpzJq2Cfv9tuuykf4T/Y4Ocv5z7Wi1jrtDlJArEJ9pVUF79pXnFBDxwYf/FfIFnff9N+D/8y/lIsmMb4y/qFwvhL8FOT8RdXjEzjF0n/PqclPmKBZYqPrv2Mv3h/ZRl/Cf45Yw0crLrwExB3mDlzpuy1115GGIV5V4dgGgThS1Vat24tU6ZMkS222CI2wTScrSDRTKkL4j64lMoSDwJRztfisYC95AUBF36MKS+llFBUhGC6DVCT80k0Iz7BMTOT9RoKf3v8BoNBQBWJVwYPHuwr6IT9DBLuIYmJM0ltkNE6guFWH9hb9OnTRzp06KCduDstgmluoi2YF3g3EL/QTcpBwbTi5Mh+68u53/ASTEMfeJ7gfAp8Gj/xMvt4SGh70003qXM73fM5CE1Mnz5dcJYD8RqvEjXhJtbb5MmT1Tjvvvuu5ziYA+y/6KKLpHHjxkX1bAkLDwn6Hts+x2+5TkI8e5fsvzrAV67N2Zmsoo+BU1NS9akq3gv+ReH9pJQ4Jq1mMP7SWj76KJpgWh7jL3feeadKLJhUAe8JCRiRoNHJk3LuSb34H0nZxn6JQFQEMhZ/iTpdticCgQiYBl0CO2QFIkAEiAARIAJEgAgQASJABIgAEUgtAkVEBueBemqtrhDDoghIhIEo7KXDMGPF2QbBPVxGwL8oOpcarfHzIpgWJ55ufZVLMA224FAM2dMgRuJ3sdVpt+6F5Kyu+1L/PiS9xiqtfxcS1aEaGEDca45GPXuVgQb1QVIYbFAfVZPuf9BacsmGVUJxEIvz+98QGGlvaP+zBvXxkGlnUB9Vk+6/Igipfhd2QUCDGAYIcRBMM7wE7+pON8G0rbfeWi688ELB83DLLbc0XAbe1XVEWZz2IPPvU089JfXq1Qu0Q2efg4xseMZaBWSAiy++OLBvnQo684vyPNO5sDt+/Hjp2rVrwVwTMTIIK5xyyimKdIniJjIGsiRE5p544glVB2RFkBr32GMPHYhUnTfeeEMRMZBNEwVZbjGmk5Sh3aGtolcm2jgF07AHf+WVV2T06NECsTh7BuuQgmmYQUX8vtlcZXo2m0V8Llv7NbopzDqu1DaMz5TH8zrPLlPLSiGY5mdTmHfeMBd6TXEJW9/twgr2acOHDy9cVkHsACKxuCRkFS+hMacdYfCy94G9zfHHHy8QbUM58cQTZdiwYdKoUaOwU1bxrtmzZ6tnLS4aYT/oLKX0mZ28DJExiMRBQE33sokbEJgjRIEhbgfRMq8S1T+hneDSkIJpcaKZfF8QTXQrhx5aLRyDPzD+wviLc7lkcf9tn4OW/Yy/FAumMf6yfgkx/hL8nGL8xRMjrd+fCouPGP8+G+LD+EvwV7aoBuMvhoDlvDreTSGogHMEe7n99ttDXdYM864e58XQ2rVrqyRt+K9ly5YqNgHRNwiLQUAfwin2EsbenC+Jip4eBdMq2v2xT96FH2N6Lha7TR4dUhDGH+mk8SmVnzM9zm8eG1j8+b333lPnCHfddVeBe+A22R133FEJMJ1++umeyUu8QIJAG7gRQ4YMkZdfftkTS3B5OnfurHg2SPjrd36QBsE04Ic5XXFFdbEv7JkgoAVOkk4JK5h22mmnyb333qszhFGdsLxfnb2hDifJz9jnn39eEKMHNwfFTzDN6ge++vDDD2XixImChE5+YmNWmyDRO7wHzJ8/X2655RZ55JFHijgvTvuR+AcCeuD1YL9tUnC+9uSTT6rkzzNmzPBtCi5c7969FT5eXDibYJqJGawbDwJ9ROSGeLrKfC84FB8mIhCqtxfeT8q8a5ObAOMv/ysQmY0qmJach8rXszP5s58l4E/XqVOnUGWXXXYpJKFu0aKFSg4A/smuu+4qG2+8cVFdt34pmFY+v3Pk+BDIUPwlvkmzJyLggUBag490GBEgAkSACBABIkAEiAARIAJEgAjEjwAPJOLHNLYeowhIhDEiTZcOw9gfpo3z0B7iFLjYmkRx+jNOoYok7LX3GZY4EaddOIi47bbb5J///Kd89tlnnl1bojZnnnmmFqknq+u+1L8PcfqSfYlb1knGZLkwKhWBjYIE8X777bdXLHCczyM7aBCqAoGwV69eKoO8bnZXJ/Bugmn2OjhMv+SSS5TAlSn5zTmWjihLlAsJOuTEJJ/xOvOL8jzTubDrFISDoMc555yj/X2zt3fbu3311VcCUbC3335bu8+giiaXst36srJI+2WijWMfisvAELUFCXXlypWu06JgWpC3C5+b7gOyeOH4ciTg1kaEFYUXdsuzCHSeXaaWUTDNFDHv+m4XVpABds6cObLTTjsVNXzrrbfkkEMOETyrrQIRVewF/PZwccQIFi5cqC5UnHXWWdWyvceHRnFPOhdX4hz7k08+UYKpHTp0UIKxpSpx+CcuW3GBB5d5rDUGsu2BBx4oNWvWLBpiwYIF6pKaVfAeceSRR8ZlBvuJiAAJoxEBZPMsIcD4y333KX95vQ8z/uK9nBl/cceG8Retn8Asxi/sE8ui/Yy/aC3N9ZUYfzEELMfVvS7rnn322YqjECZhT5h3dfs7JJKqQGDkD3/4gyvySOgyePDggkgE3s8hwNCmTZtQngpjb6iBMtbI+f6fNvMhgIdzUb+ChD0QEsf+RbcsXbpU+vXrVxAwwQVj/H+TZD/777+/bLPNNrpDsl6OEWD8JcfO5dRKjoCXYJrdEEuUadCgQb6iZmgTRfzJ4gtAXNZKDucGCPYo3bt3lx49esjOO+9cjcuTBsE0iGW1bdtWVq1a5erTgw46SHA+Ubdu3UCf6wqmOQVB4kysZzcyLCdIZ2/42GOPqQSDVrnggguUGJhucZ756AimOfvGnhhJCsH7fvjhh5WYmrNAwA/75MMOO6zwkYnIINYwRAYvuugi43M/vwSETjshanzppZeKLu+Zgmm6Ky2RehRME3lGRIaKyDQPhHk/KZGll/1OGX8R0XnGZt/T2ZtB3IJpUc4dddBLun8dG1gnfQgw/pI+n9Ci8iFgSsovn6UcmQgQASJABIgAESACRIAIEAEiQASiIoDUTDWsTkD08svmFXUwtjdDIIqAhNlI62ondekQAgoQbPjmm2/CmGXcBhly+/TpUy0jrltHugQFYyNcGlAwLQ4U1/UBLOE7EICtAnImsvzZs8XojJjUutcZO0qdUv8+RLGVbYsRwIGv4wL1f0Wk+EY1QSMCRKCAgJ3wqXMREQ1BIgNRrVu3bsZkNZDiFi1apLLHjh8/XkAm9So6GT39XKkjyhLlYDtIMA3EQZAXkQEYJQ4RLft8deYX5Xmmc2E3LPnTmsewYcOUQJ4XPk6iRBxf3W233VZefPFFgQCMbsE6nTVrlgwfPlwRPb0KiKAQi8GeKYyw4Ndff60EYPD9wGUZr+JF5DQgbJpkKP9VROboYlVVL+n+BxrYA/uvNaiPqkn3P0hENgwStKyqg3hCew37kY77Ro16lVhluogMX3sn4d+Mz5Tf/TrPLlMrKZhmiph7fTexNNTERZxzzz3XtRHE0XCBwV5wyWDUqFGeIl9ZjRFUCqk2q/6J51vAXuJGgPGZuBFlf1lHgPGX/yhxEetirFMA3M+/jL+IMP5SvEIYfyngkab4CzgR6w8V9X60GX/RwykrtRh/yYqnymAn4uvXXXedXHPNNUWjt2vXTgkv6AhjuJmd9Lt63PyTpO0tg2tjGdKJcyydxtgJuFg48/ErSZxl6UwhjOiJTr+sky0EGH/Jlr9obfoR0BFMs88C5/tjx46Vm2++Wb788kvPCSI54b333hsKAHzPITgGgTY/roIXH6XcgmnACElOXn755cL8r776apk7d648/fTThb+Bm3rttdcGJm/U5SO//vrrAiG277//Xo3RpEkTeeGFF2IXGw0bs9HZGyKpzKGHHloQWDUVfbPzcYBBHHsH+BOCx+AV2/leTjG3oGSasAecsP79+ysR47D3KpznWs4vWZQYkgH/JtR3m418Eahk/svMKqG0dWRD78L7SfwSVUOA8Zd1kOg8Y7l8So8ABdNKjzlHjBcBxl/ixZO9ZR8BCqZl34ecAREgAkSACBABIkAEiAARIAJEQBeB1SJSSEeKTF8m2SB1B2G9cAhEEZDwGxHBsOXLl8uKFStkt912K1RN6tJhqcl3JiITugQFEw9a+C5cuFCQzdXKmBo3YdVuE0Tp7Jn66tWrF+t3OSxxwgQ307pBl5B0+0tq3euOH7ZeUr8PYe1hO30EIFCEzIO28tNaAZFa+j2wJhGoLAS8CJ+62WqR8RxCqp06dTK+1KKbeXeDDTaQLl26yMUXX6z2VrpEOR1RliQF05Lcm2CV6swvyvOsFIJp9n2CG4E3iX2u7l4We863335bQCINEvdDZmgQOUHoxHo1KXhuTZ8+XQkgQ8jNq+gQOUnYNEE+d3WvXCuwdn3uZhVtQiCQQihtRlU3jM9EwzOW1jrPLr+B8G6+ePFiwT7l6KOPVu/lFEyL7hqIpeFyw4UXXii//gqdyXXl9NNPl7vuusvz2Ya9XM+ePeXuu+8uMuLwww+XCRMmCAT3nSWrMYJKIdVm1T/RvwXsIQkEGJ9JAlX2mWUEGH9JTjCN8ZfgbwbjLyKMvwSvE9bQQoDxl+owMf6itXQqtxIS9UCI/YEHHigCAeIVEydOlK222io0OEm/q8e9x0ja3tBAlrkhBdPCOyAO0ZPwo7NlWhBg/CUtnqAdeUHAVDDNmrclanbLLbeoBGn2sxbUiSKYZscWYlXjxo1TyW6cCdjSKJiGBOMQ0kICHqscdthh8thjj8l771gS6BcAACAASURBVL0nbdu2FZz9oYAPMXnyZDn22GN9l5MuH/mrr74SCPaD84Hyu9/9TiU7BKcjzhKW96uzN/z000/lgAMOkA8//FCZjL0zRN922GGHwCkA+1NOOUUJFFvFuXdAgm4I+c2ePVteeuklAe/l4Ycf1uJFY3+PJJtWgRjylClTpHbt2upPXoJpO+64o0rGhDPIzTbbLHAeQRW8BNNatGihkjeCy2bZFNSX83Pyb0wRi7V+JQqmzRKRYSIyVRNJ8l80gaqUaoy/rPe0zjO2UtZFmuZJwbQ0eYO2hEGA8ZcwqLFNnhGgYFqevcu5EQEiQASIABEgAkSACBABIkAEihH4du0BxibWn3C4GzY7KoGNHwFdAQlcAMXhsJ3IgMu5H330kcre9eqrr8oXX3yhMrlZQmmw1kl0SOrSYRJCEn5o64pMoA8dggKChxCXsxcL359++knhioMcHKIDc3tdezbXuAmrdnvCEht0V23S/evaYa+XdsE0rIkzzzxTZRtE2XTTTZWYSfPmzcNMt1ob3d+HWAZjJ7Ei8O2336r1YCvfrRXLqBvrIOyMCOQIgSDCJ/ZBs2bNkuHDh/tmqwUk7du3l169eoUSjcKz//7775cRI0b4Zt5t0KCBdO/eXc455xxp3Lixryd0RFmSFEzDs+q4446TZ555RtnpRVANu5x05hfleVYKwTQ8u7t27eqJTzkILFiLd955pxKI8csCjbV40UUXKRJo0Fp0+jiIMG2vD1LqZZddJsgWHETkJGEz7LcpF+36ish1uZhJ9EmAQAqhNGTetRfGZ6JjG7kH+7OrZs2aKvs4iPHOYsVaEEdbtmyZusyAZ4JVIKAK8v7mm29OwbSIXoE4/FVXXaX2evay8847y9NPPy1NmjTxHQHvXyeccEJhv2NVxrMRl3aQ+R6XUKySVGwM8TjYYV0agd24BLLFFltERGhd83LsSdwMnzFjhpxxxhmFjzp37qzEXeMqcfvHGe+Ky06/fuyxwlKMxzG8EWB8hquDCBQjwPhLcoJpjL8Ef9sYf3G/sG5HjvGX4HXEGgoBxl/WLwTGX/ilCEQAovcnn3yyLFiwoKjuPvvso8QwGjVqFNiHX4Wk39Xj5p8kbW8kMMvY2Mn7CGsKeEf2Mx2IrjRs2FCJr0Qpffv2VaJ/fgUxTMQjwCtLsoCbhrM7q1AwLUm0s9M34y/Z8RUtzQYCQfEbnVng2TZp0iR1BmaJmsUlmGaNj0Q4ixYtUtxcCFeB15xGwTSc05x00kkF3jX4fDNnzpS99tpLTWXo0KFy6aWXFmDVOZvS4SOjQ2AEsTYkDLLKMccco0R7HYlYXd0KrhQSO0JkDQmC9t57b5VECIJv9hKW96uzN8QccCaE8zar6J6BvPnmmwKRYkuQDu2dewenqBwSVz/33HOy/fbbBy51J5/ITzBNJzlg4IAeFeznWvArxNjA4zHl8Lh1T/5NWK/E0u5yXD+Ipaf0dzIbP4ci8j+GppL/YghYnqsz/lLsXZ1nbJ7XQ1rnRsG0tHqGdukiwPiLLlKsVykIUDCtUjzNeRIBIkAEiAARIAJEgAgQASJABERwm7OQEvWzzz5ThCyWdCCQdKZSZCibOnWq1KlTR0047kuHForOADIuDONwf4MNNogFaJA4kPluzZo1qr8ogmmxGGTrBKSGkSNHqr/ETVi12xqW2KA736T717XDXi+sYBqIGhC123jjjdUaTGrdJ+lvt/Vksu7D4M028SGA38Stt97a3uHnIsKHb3wQs6ecIWBC+ES22rFjx8rNN9/sKyRlkd169OghuPhSo0YNbdQsIalBgwYFCrRBYAVCUhCKcMs8qiMolqRgGiad5DNeZ35RBNMgyHH44YcrIimKG4n3+uuvVyIrVkFmYIjZ6Rb7fsONwAtR4j//+c9KLAcFRNTnn39emjZtqjuEVj2sbex3hwwZUi0Ts7MDZBzu37+/7LfffkZrGzgiS/Lo0aOVGBsEarxKWCInCZta7s5rJXwRB+d1cprzmlIllAZCqVthfEYTyCSrxSWeZH8/c8ZEvC6dOJ/5uhcKgvAI886bFoImhOhw2cN5cRmZ6RHP0n3e4jIo9mMQ2XUWZG8H1hDIQwmDV5AP8HnSmCbdv84ck8TPGj9u/8T1ndfFB/Xi+m6bjMm6Hg9exme4NIhAEQKMvyQnmAagGX/x/8Ix/uKOD+Mv/KEOgQDjLyKMv4RYOJXWBOc8EKaA+AWEJuwFZw4TJkxQsf6oJel3dV0+QljeEfkHUVdAcfso533xWpJcb7oCMclZwJ7TiAD5MWn0Cm3KMgIm8RudeSJZG5IGImnwrbfeqtPEuA72W08++aSMGjVKCahZYmRWR849U9yJ/rwMRoIbiIuBI2EVcI1wbmQVt6Q8Z599ttpLenGfTZ6H8+bNk0MOOaTAe8a4aA+ekT3Zj9sc3MTeICa2++67F1UPG5PS3ctiTCSvtLjbEJ2bPn26tGrVynOtWGJvEO6zF6dgmpuoHDhAffr0CcQHQn1ILmgVO48bf3vttdfkiiuuUCJzHTp0kFq1ahmvbZ0GELTD2u/Xr5/CJC7OPMYm/0bHA4nVuWxtXtKbEus9HR3PqRJKezykOeS/hAQuT80Yf9HzJuMvejjpxsH0eqtei4JpYZFju7QgwPhLWjxBO9KCAAXT0uIJ2kEEiAARIAJEgAgQASJABIgAEUgeAZz27mQNgwweyILFkg4EwhIXda2HiAIOp+vWrauaxH3p0LIj7gCyc366h/NuuDgJCrrY6dbr1auX3HLLLap6koH6sMQG3Xkk3b+uHfZ6Tt+BVADhGwiKvPPOO6oqxEuWLFkiy5cvF2SzhQ8glmYn1iS17pP0t9t64oFZmFVUnjYgWu2yyy72wZeICB++5XEHR80AAmEIn27Zar2mGiW7uVvmXbdxnCK1Vh0dQbEoFyh0xEUhJgZCoVVMBMVWr14tJ598srz88suy2267KWIrLhhtueWWqjud+UURTNN5ho8fP166du1amJ+TBBn0FTjrrLOUCB+KGzEXa+C4446TZ555ptDVlClT5Nhjjw3qWvtznXcCiPNhL3TiiSdK7dq1tfu2V3SuNbdOwoqxWX2RsBnKNXlp1E9EBuVlMobzmFwllPZcQDvGZwyBTaJ6XOJJyHA+bdo0ad68eTWhLAqm6XnurbfeUpdEkD3eXpBxHfu3Fi1a6HVUVQuXWvBchwCpVRADffrpp6VJkyaFv+nsL4wGrqocJXalM17S/evYgDpJ4WeNH3f/cX3ndfFBPQqmmaCVbF3GZ5LFl71nDwHGX5IVTGP8xf87wfhLMT6Mv2TvNzRFFjP+IsL4S4oWZBpNgTj76aefrs41nKV3795y3XXXCQQr4yhJv6vr8hF0zhjc5kv+QRyrYH0fUc774rUkud5MBGKSs4I9pw0Bxl/S5hHak3UEwsRv0j7ncgimQbCre/fuMm7cuAI8EE977LHHCsmnrQ9eeuklJai1cuVK9ScImUFgF1wZt+LGab322mtdBb5++eUXAYcFPB17ueaaa5Romtu+FHwonJWceuqpsmrVqkKzCy+8UIYPH15tnLC8X929rBuWOMuDoNu+++5bDSJwbM4991yBoJmzuPG3nIJsSJCJBIDY03slx8Re/4QTThAIAqKgDUT74OM8FfJvyurNPAumIa4yTET+FRFh8l8iApj15oy/6HuQ8Rc9rHTjYHq9Va8V9303ZxwI+5GGDRuqfUkcBdztL7/8stCVF0c9jrHYRzYQYPwlG36ilaVDgIJppcOaIxEBIkAEiAARIAJEgAgQASJABMqNwH9EZG/LiFdeeUVatmxZbps4fhUCYYmLdgAbNGigsl/tvffegoA6RNL23HNPadSokSCbl73EfenQ6jvuALJzgegezrstrKiCaW744sItxJCc+CYZqA9LbEjTlw0HAxA0ASnCKs5gfpz2InvbkUcemdhl3iT9HScO7Kv0CGCt77PPPvaBX117r5wP39K7giNmBIGohE88VyZPnixDhw6VBQsWVJt1FME0qzNLoG3kyJFy3333yY8//lg0TpoF0zB/CH5ZBaTBhx56SGrWrBm4Qj799FM54IADBJl3UfDb9tRTT0m9evXU/w8jmGaSLdh52dhNgMZJPHDa6DdJiKwefvjhgnckFC/bIJCLjLBWQQZa/P+gjL+BAFdV8HonADkWc8b4TZs2jTyel2AaxNjOO+88RTjdbLPNdM12rUfCZiT4st64/1ou8rVZn4Sh/VBlGi4iczXbMT6jCVSS1XTFk0Biw7Oyfv36Ko6GGAueMXvssYcSDrVnIXfGLMotmIaLv3379vWFMUqcJS7/YH81ZMgQld3dKsAY2ea32267UMPg0saIESMEewgIjLpluC9VbCxu0iuyM0NAHv+i4JIInttel0VCAajRKCn8rKFnzJghZ5xxRsGSzp07y7Bh4OyHK7jg5Ny7h+vJu9Xo0aNl8ODBhQoUTIsb4fD9MT4THju2zCcCjL8kK5jG+Iv394bxl3XYMP6Sz9/WMsyK8Zdg0Bl/CcYolzU++eQT6d+/f5EohjXRDTbYQMaMGSPdunWLHGe3g5d0fEWXjxCWdxR37CKXC8tgUhRMMwCLVXOFAOMvuXInJ5MCBKLGb1IwhWomOPdM4FmAwwJebhylU6dOiiNqLxDrwt7PKuD5zpw5UyUJdBacVyGubz9bwznhnDlzZKedCrnKC80gugbejb0ceOCBitOB80MImyEGYBXsU48++mh54403itpgL3bOOeeoZH0478GeDjZCXM3JfXJLEGR1FpZXbLKXBWcIYmQQabAXYIxz0WbNmin7ccaHczq7uIe9vht/y0tUDn1CbK5t27ZK5A7nYwsXLlR8J/j3119/LXQNrgtE1rDvz1Mh/6as3rxURIaU1YL4B39BRIaKCBICxlEYf4kDxQz2wfjLMTJ79mwjzzH+ogeXbhxMr7fqtcAdwZ7vm2++UR9if4W9hp3/ZdK3TvJik/6C6lIwLQih/H/O+Ev+fcwZmiFAwTQzvFibCBABIkAEiAARIAJEgAgQASKQZQSeEZG21gQgcJC3LEpZdg4O2xF0XbNmjfY0kHUCF3bDHO4mdakxzYJpCJ7DvrfeektwuG4vm2++uey6667VsIcISJjgd5KB+rDEBu2FVYKKOCRr3bq1QHwl6QIfTpw4Udq3b0/BtKTBZv/VEHj66aeVAI+tzBSRdoSKCBABdwTiJHwieyjId7fffntBGCEOwTS75RDiQGbSQYMGCbKWoqRZMO3999+Xgw46qPD8xf7n2WefVYTFoAKiIbLWWgUEAYjGWUVHMA3iqCCLQsgUBeIzs2bNEhBG/cq3336rsvjOnz+/UM1NgMa5/wK59pFHHpHjjz8+aHrKj0cddZRgT47iJZjmrGeCIfoFWRMEza222koJ7px00kly/vnny4YbbqjGdc4BWXhxseuII44Itef3mridpIF3CgjZQqQmDjE2a0wSNgOXXZ4rDFibcPuaPE/QNreHRWSEiLxoOF/GZwwBy0r1tAmm6Yg1mVyCSNIP2FdBiPTuu+9WRMQbbrhBCZ1FLYg/vPnmm2ov4RQ4LVVsLK+k16Twi+rzcrZ3JmvQ+Q6W095KGpvxmUryNueqgwDjL8kKpjH+4r0KGX9h/EXnN4p1tBFg/CUYKsZfgjHKXQ0Isvfp06dINMGa5P777y8PPvhgaHF2P7CSjq/EzT9J2t7cLSzDCZVTMG358uXqLM5KgGRounZ18NvsCRLjPoPVNoQVU4UA4y+pcgeNyQECccZv0gKHcw8St13OmDx4wocccoh89dVXhaEQx7/ssss8xXPBT+nYsaM899xzhTbHHHOM4p8i0Z29LFq0SPFdLLEN53zcno84t4Kwm5XMzwQDcHv+9a9/uYq3oZ+wvGLTvSHmDUyWLVumZT44KSeeeKI8/DCO1tcVr70D8Mde5pln8DpnVg499FDFEQKnPm+F/JuyejRPgmlIAAihtMdiRpTxl5gBzUJ3jL/oecn0GavXa/5rxR0HSxoxCqYljTD7dyLA+AvXBBEoRoCCaVwRRIAIEAEiQASIABEgAkSACBCBykFgooicaE13woQJcsopp1TO7DnTIgSSutSYZsG0Ui6BJAP1YYkNpZx/0Fjff/+9EiV5/vnng6oGfo4MgxC123vvvWXrrbeWli1bqsx8u+22m8q4V6NGjUIfSa37JP0dCAArpBoBp8CQiEwSkZNSbTSNIwJlRCAJwicyi0JoC6JmEN/A8yeJ8vXXX8vYsWMFh9/4F1lN7UVHUCzKBQodcQaIgQGD2267rWCaTnZVzA1ZeC1ROIh7QWgNl4usojM/1O3Vq5eMGjWq0A4ZdYcPH+5JRkVFZ8Zf/M1NMM2trl92XcsI5/zwdy/BNDfxtnbt2smjjz4qdevW9V1abpl2gQUE06yCPcWZZ56p9jPAdMstt0xiucprr72mBNIgTAMBmTACwUGGkbAZhFCuP7967ewG5nqGIhNEZLiIrFPLNC+Mz5hjlokWeRBM22GHHWTu3LmJPYP8HIkLJXgWQmCsFCWpGEGlkF6Twq8Uvk9qDJ09eVJjs19/BBif4QohAsUIMP6SrGAa4y/u3zjGXxh/4W9x7Agw/hIMKeMvwRjlrsaSJUukTZs2KpGeVTbZZBO54447VAITO3cgzsknHQuIm48Qxl7EbSAcAtH7tBUkmUTCoLSIY0Q574uKbdJCNF72UTAtqufy0Z7xl3z4kbNIDwJJxG/KPbukn1N2wTTsn5BcD2ICVtHldoBj1LZtW1m1alWh7c033yyXXHJJEYSIAUEwBtwLt+KVVOXHH39UvJl+/fpp763AK7nuuusEe1uvEpZXHHZveO6558qkSaBCehdwb8Chwr/HHXdcoaLf3gGirFdeeWURt8hvDAiyXXrppTJw4MBqonblXvNxjU/+TVxIhuoHX/ybQ7VMT6N5IjJMRB5JyCTGXxICNs3dMv6i552wz9hKj7/EHQfT81b4Ws44UOvWreX++++PJUkkrHrjjTeU4C72kCheSb3Dz4Ats4YA4y9Z8xjtTRoBCqYljTD7JwJEgAgQASJABIgAESACRIAIpAcBKCP0sMy55ZZblGABS2UikNSlRgqmrVtPSQbqwxIb0rbSQSz5+OOPtczCZenGjRsX6tarVy+UsEdS6z5Jf2sBxEqpRWDkyJECMSBbGS0iPVNrMA0jAmVGII+ETwtSHUGxKBcodMUZ3DLoQjTt1ltvdT2gxwWYs88+Wx57bH1ySWR+HT9+vOACisn8UNd5UAviIjLxIkOss0Dsbty4cdK9e3f59ddfiz72Ekxzy/a7zz77KJLmdtttV22Mzz//XF2SsmcHRiUvwTR8BuImCAh2m0Csha2NGjVy/RZ98MEHKmOuPUswsv/OnDlTtthiizJ/85IZnoTNZHDNSK8QS8Ol3TyWB0RkhIj8J+LkGJ+JCGBamychmLZw4ULp0qWLrFy5MnDaeDddsWJFoV7t2rUDL4r+8ssvRZeI8Wxu2LCh4N+gsummm6o9QfPmzYOqpvLzpGIEYUivqQQowKik8MsiFpbNunvyLM8xq7YzPpNVz9HupBBg/CVZwTT4jfGX4tXL+EtS32ZBEgJywJODN+09M/4S7CHGX4IxymWNhx9+WE499VSpWbOmOqft37+/r7BEHCAkHQuIm48Qxl7nGVYcuMXVB4TSkKyvadOmcXUZqZ8o532RBhZRcT5czP3oo4+idmXUnoJpRnDltjLjL7l1LSdWJgTyGL9J+jllCZS5CZnhTGv69OnSqlWrQI+i/YABA2Tw4MGFul7tURd8k6uuukolc7SLy3rxWqxOIQw2efJkxTV59dVXi874wI9FAmHsa//yl7+oxMFBJSyvOMze0LIFgjl33323SjK4dOlS9WecMYIPA3vAN4LIm/NMSWfvAPF9JFhEcvjFixe74gO+U8eOHQMTHAZhl/bPGf8pq4cuFpGhZbUg/ODzq2z3VzYM37/VkvGX6BhmsgfGX4LdFuYZy/hLsvewgr1mXiPpOFDS/ZvPmC3KjQDjL+X2AMdPGwI8LE+bR2gPESACRIAIEAEiQASIABEgAkQgOQT6rz2LvNbqHhmYrr/++uRGY8+pRiCpS40UTFvn9rgJq/bFFJbYkOoFWSLjklr3Sfq7RNBwmIQQ6Nu3r9xwww323geIyKCEhmO3RCDzCOSR8Gk5JS2CabAHZEWIkNlLgwYNlJiyRbQE8fBf//qXyob73XffFaruvPPOKgNvkyZNitrrzA8Nli9frjLx4uKwvXTr1k1AFgVpEs9VjDFs2LACoRKiYjVq1CgIuvgRS1966SXp0KFDkbAMxN2Q3bZr165KhBXzGzNmjNx1112FzGt2e/wE0yAsc9FFF8ltt4Hvtb5gDJAxIcCGeUDw7bXXXlMEzkceeaRIYM1PKC7zX+SqCZCwmRdPhprHNSKCPU+eyn0iMlxEFsQ0KcZnYgIybd0kIZiWZjLkNttsIy+++KKnYGja/OO0J6kYQRjSa9qxcrMvKfyyiIVlMwXT0us9xmfS6xtaVh4EGH9JXjANnmX8hfGXUnzDGX8pBcqpHYPxl2DXMP4SjFEua0CkAsITBx30/+zdC7iu5Zw/8C+JCaM0JjrsGnI+/BGhSNGBJjmMDDpKmJJ2Rx3F0Plcu1JT6LhzmAxKigopFREmGYPQSRhDmaEh5e/d7cXbau213sPzPO9z+Kzr6nJd7ee579/v87vL7rvfda91Fl0KX8VX2VlA0Z9HGKXeOmdUvR/A18uoqpr3XGdqkt/IOn22K620Uj7zmc+U/sN7Rv2hh3NZ+vVmCchfmjUv1dZfoM35Tf31VUigXgLyn4nOo4kXpn118UVpH6tITv5SEXTdtpG/zD0R+cvcRjM9UXQONloVg79Vdg5U9vqDd+rJugjIX+oyCXXURcCFaXWZhDoIECBAgAABAgQIECBQvsB2ST4wtc1cP72q/HLsMEmBsr6p0YVp9061zKDehWmj/5NT1rkvc96jd+vNOghM/+c1yVuSfLAOtamBQB0F2vyBz0EuFBvnD7aHuZyh9xNue5d97bzzzve5xGuuM/GoRz0qF154YZ773Ofe79FB+pt6qff/x6997Wvv85N1Z9u7t+/HPvaxvPe9781ll1226NG5/lvmkksuyete97r7XJo22x69nwb8whe+MBdccMGix2a7MK33670P/PQuoD7qqOF/iGjvYrWFCxdms802ywMe0N4/pvOBzbn+iWr1r/cuau99ILINX6clOTbJvxfcjHymYNC6LFfGhWnXXHNN1l133Rkv+Jx033X7ZtRhPcrKCEb50Ouwtdfh+bL86tDbqDUM83vyUffw3mgC8pnR3LzVXgH5SzUXpslf7v/PkPyl+H+vyF+KN23QivKXuYclf5nbyBMFCZSdBRT9eYRR6v3CF76Qbbfddqg/VyqId85lej/k5+Mf/3jpl4LNWcjiB8b5875B91jSc6PMdtw9vU9gSkD+4iwQKFagzflNsVJWI9B+AfnPRGe8a5KjJ1rB4Jtfs7jWjwz+SiFPyl8KYbTIIAJl/zev/GX2KVSVvxQ9h0HO1jjPlJ0Dlb3+OL17dzIC8pfJuNu1vgLt/U6M+pqrjAABAgQIECBAgAABApMSeFmSi6Y2f8lLXpLPf/7zk6rFvhMWKOubGl2Ydu9gywzqXZg2+j88ZZ37Muc9erferIPAS1/60vQ+PN739fIkn61DbWogUEeBNn/gc5ALxcb5g+1RLmfoXT623Xbb5YYbbpjzOLzmNa/JggULssoqq8z47CD99b846N5rrbVWzjnnnPQuTXvFK14x8IVpvb1+/OMfZ/PNN89VV101a3/z5s3LWWedlauvvjp77733omfnujCt90zvG597/45/29veNpBh750111wzp59+ep761KfOad70B3xgs+kTHKv+A5K8a6wVJv9y74LbY5JcX1Ip8pmSYCe9bBkXpt16661z/n/ZpPp+2MMelvXWWy/LLLPMpEoYa9+yMoKyP6Q7VtMFvlyWX4ElVr7UKL8nr7zIjm4on+no4LW9RAH5SzUXpk0NYNAMpPe8/OX+x1b+Mvu/zOQvnf6Xvfxl7vHLX+Y28kRBAmVnAUV/HqHsegtibewy4/x537hNm+24gt4fR0D+Mo6edwnM+N/Df+RCgACBnoD8Z6LnYJfFnx2ZaBFzbP71JL2f+PnhCRUpf5kQfBe3Lfu/eeUv9ThVRc+h7K7KzoHKXr9sH+sXLyB/Kd7Uis0WcGFas+enegIECBAgQIAAAQIECAwj8JQk35l64XGPe9zA39g/zCaebYZAWd/U6MK0e+dfZlA//cK0Pffcc9HlG2V+9S4Sef7zn1/mFpWsXda5nz7vBz3oQTnwwAOz+uqrl9bX0ksvnXXWWSfLL798aXtYeHyB3hn44Q9/2L9Q74ac/xh/ZSsQaKeAb9it9ht2e6fo7rvvzle+8pWccsopiy7/uummm/58uFZaaaVsuummmT9/fp7ylKf0PoC3xIM37IVpvYXuuuuuXHTRRTnxxBNzxRVX5De/+c2i9R/5yEdmo402WrRv7/cfSy211P1+b7X11lvnjDPOmPMfhN431V577bU59dRT0/t9wE9+8pNF7/T+f3SNNdZYtEfvm5F7F730X3AxyIVpU5vPZtjbp3c52iabbJKe0ROe8IRZHedsqEEP+MBmg4ZVfKkH/ukf8f2KX7aSFU9Z/GHX75a8m3ymZOBJLV/GhWmT6qUL+5aVEUw/B8stt1wOP/zwRb/HKfOrd9HsyiuvXOYW91l7ul8vo+j93qrMr7rnUy5MK3P6460tnxnPz9vtE5C/yF/kL+3551r+0p5ZjtCJ/GVuNPnL3EaeKEjAN+wWBNmSZSb5jaxln8WWjEgbJQnIX0qCtWxnBdqc33R2qBonMKKA/GdEuGJeq/OFadcuvijtnGJaHXkVVeCsaQAAIABJREFU+cvIdF4cVqDs/+Yt+vt/yq53WL+mPN+078spOwcqe/2mnAt1/kVA/uI0ELivgAvTnAgCBAgQIECAAAECBAh0R+CvktzZ327vm/sf+MAHdkdAp38WqOqbQssmX3XVVXP11VdnxRVXLHurodYv+g9M+jeffmHaUIWN+PCgl5KMuHxlr5V17qfPu4qGhrnIpYp67HF/gXvuuWfRJT/TvpZJ8n+8CBCYWcAHPp0MAu0R8IHN9sxyhE4OSrLvCO9N8pWTF1+U9r2KipDPVARd9TYuTKtafLz9ysoIpp+D8aoc/O3zzjtv0WW3VX1N96ti37rnUy5Mq+IUDL+HfGZ4M2+0X0D+0v4Z67A7AvKX7sx6hk7lL3OPX/4yt5EnChIo+xtgi/78Sdn1FsTa2GUm+Y2sM+VSvc9T9X7oX9lfm222WY4++uiyt7F+TQXkLzUdjLIaLSC/afT4FE+gUAH5T6Gcwy62c5Jjh32p5Oe/kaT3G++zS95n0OXlL4NKeW5sgbLzDPnL2CMqZIFJfF/O8ssvv+iHPvd+sPSwX9NzoGHfH/b5ddddN5/+9Kfz8Ic/fNhXPd8CAflLC4aohcIFXJhWOKkFCRAgQIAAAQIECBAgUGuBm5LMm6rwu9/9bp70pCfVumDFlSPQlm8KdWFaOedj+qp1/4bUQRXKOveT+IMZF6YNOvXJPfef//mfefKTn9xfwM1JVp1cRXYmUH8BH/is/4xUSGBQAR/YHFSqlc8dnGSfhnR24uKL0m6YQL3ymQmgl73lnXfemS9+8Yv5zW9+s2irefPm5fnPf/79tp3+YblDDz00e+21V9nlWX+aQFkZgQvTyjtqdc+nXJhW3uzHWVk+M46ed9sqIH9p62T11UUB+UsXp/7nnuUvg41f/jKYk6fGFPANu2MCtuz1ul2YVhVv3XObqhy6uo/8pauT13eZAvKbMnWtTaBZAvKfic6rThemfSvJUUnOmqjIzJvLX2o4lDaWJH9p41Tv39Mkvi9nnO9Jc2FaN85lXbqUv9RlEuqok4AL0+o0DbUQIECAAAECBAgQIECgfIFLkqw/tc15552XTTfdtPxd7VA7gbZ8U+g44XSZQyn6J8z017rbbrvl3HPPLbP8+63dlp8EW9a5730z/HbbbZcrr7yysrkst9xyWbhwYZ7xjGdUtqeNhhOYft6SXJpkg+FW8TSBbgn4wGe35q3bdgv4wGa75ztHd4ck2bvmAgsW/xTgH02wTvnMBPEnvbUL0yY9gXv3Lysj+PnPf57Xvva1ufHGGytt9EMf+lA22KC6/+S85JJL8uY3v7nSHuueT7kwrdLjMPBm8pmBqTzYIQH5S4eGrdXWC8hfWj/i2RqUvww2fvnLYE6eGlOg7G/Y/cMf/pArrrgiv/jFLxZVuvTSS2edddbJ8ssvP1LlZdc7UlEtesmFaS0aplYGFpC/DEzlQQIDC8hvBqbyIIHWC8h/Jjri+UmOm2gFyb8nOTrJGROuY7bt5S81Hk6bSis7z5C/1OO0TOL7clZbbbV8/OMfzworrDA0ggvThibzwhgC8pcx8LzaWgEXprV2tBojQIAAAQIECBAgQIDAjAInJnn71K8ceuih2WuvvVB1UGD6NzUW9Q2Hd999d/77v/87vf+t4muppZbK3/zN36T3v3X6mh7Uu9yqHtMp69zXoztV1E1g+jdKJ3l/kh3rVqd6CNRJwAc+6zQNtRAYT8AHNsfza/jbhyapa9BwbJJjkvR+uu2kv+Qzk57ABPe/7rrrssUWW+T2229fVMW+++6b7bfffoIVdXNrGUE3515m1yeffHIOPvjgP2/hn+0ytQdfWz4zuJUnuyMgf+nOrHXafgH5S/tnPEuH8pfBxi9/GczJU2MKTL88fZxvshyzlIFeb1q9AzVVo4emZ39rr712PvjBD+ZhD3tY6VVW/Zmt/oaWWWaZ9D4b5aubAvKXbs5d1+UKyG/K9bU6gSYJyH8mOq2dkvR+IN8kvq5bfFHa6ZPYfMg95S9Dgnl8NIGm5RlNq3e0qXjrrrvuyi9/+cvcc889lWA8+MEPXvRDFB7wAFcEVQJes03kLzUbiHJqIeDfhrUYgyIIECBAgAABAgQIECBQmUDvopYTpnbbaqutcuaZZ1a2uY0IECBAgEBXBLbeeuucddZZ/e2+I0nvgwG+CBBYgoAPfDoaBNoj4AOb7ZnlCJ0clmTPEd4r65Xep5F6l6T1Lku7paxNRlhXPjMCmlcIECBAgMCwAvKZYcU83wUB+UsXpqzHrgjIX7oy6Rn7lL8MNn75y2BOniJAgAABAmMJyF/G4vMygRkF5DcOBgECUwLyn4mehUlcmHZ9kqOSnDbRzofbXP4ynJenCRAgQIDASALyl5HYvNRyARemtXzA2iNAgAABAgQIECBAgMA0gRcnuWzq7z3zmc/MN7/5TUgECBAgQIBAwQLPetaz8q1vfat/1XWTfKngbSxHoFUCPvDZqnFqpuMCPrDZ6QNweJJ31kDgD4svSutdlnZbDeqZXoJ8poZDURIBAgQItE9APtO+mepofAH5y/iGViBQFwH5S10mMZE65C+DsctfBnPyFAECBAgQGEtA/jIWn5cJzCggv3EwCBCYEpD/TPQs9H5I8vEVVfCdJEcn+WBF+xW5jfylSE1rESBAgACBJQjIXxwNAvcXcGGaU0GAAAECBAgQIECAAIFuCSyX5Ff9Lf/+97/P0ksv3S0F3RIgQIAAgRIF7rrrrjz4wQ+evsMjk9xe4raWJtB4AR/4bPwINUDgzwI+sNnpw3BEkj0mKPC7xRelHZvkZxOsY66t5TNzCfl1AgQIECAwpoB8ZkxAr7dWQP7S2tFqrIMC8pcODv0vLctfBhu//GUwJ08RIECAAIGRBeQvI9N5kcCsAvIbB4QAgSkB+c9Ez0IVF6b9x+KL0j4w0U7H21z+Mp6ftwkQIECAwJwC8pc5iTzQUQEXpnV08NomQIAAAQIECBAgQKDTAv+Z5IlTAldddVVe8IIXdBpE8wQIECBAoEiBq6++OmuttVb/kt9L8qQi97AWgTYK+MBnG6eqp64K+MBmVye/qO+jkuw2AYE7F1+UdkySX0xg/1G2lM+MouYdAgQIECAwoIB8ZkAoj3VOQP7SuZFruMUC8pcWD3fu1iaVv/w2Se+SevnL3DPyBAECBAgQ6ISA/KUTY9bkBATkNxNAtyWBmgrIfyY6mB2TnFBSBb3Pi/TynVNLWr/qZX3+pWpx+xEgQIBApwTkL50at2aHEHBh2hBYHiVAgAABAgQIECBAgEBLBM5J8sapXhYsWJCddtqpJa1pgwABAgQITF7g+OOPz/z58/sL+XCSzSdfmQoI1FvABz7rPR/VERhGwAc2h9Fq3bNHJ9m1wq7+t++itF9VuG8RW8lnilC0BgECBAgQWIKAfMbRIDCzgPzFySDQHgH5S3tmOUIn8pfB0eQvg1t5kgABAgQIDC0gfxmazAsECBAgQIBAcwTenuTEgsvt/fDlXq7zLwWvO+nl5C+TnoD9CRAgQKDVAvKXVo9Xc2MIuDBtDDyvEiBAgAABAgQIECBAoKECvW9c7v1By6KvLbbYImeffXZDW1E2AQIECBCon8CWW26ZhQsX9he22+KLPOpXrIoI1EjAN+zWaBhKITCmgG/YHROw2a8fk2SXClr4dd9FaXdUsF8ZW8hnylC1JgECBAgQWCwgn3EUCMwsIH9xMgi0R0D+0p5ZjtBJVflLL3M5dnEGI38ZYVBeIUCAAAECbReQv7R9wvojQIAAAQKdFijywrTvL/7+nZNbKurzLy0drLYIECBAoB4C8pd6zEEV9RNwYVr9ZqIiAgQIECBAgAABAgQIlC2wVpIrpzZ53OMelxtuuKHsPa1PgAABAgQ6I7D66qvnhz/8YX+/aye5qjMAGiUwooBv2B0RzmsEaijgG3ZrOJTqSup9E+3OJW73q76L0v63xH2qWFo+U4WyPQgQIECgswLymc6OXuNzCMhfHBEC7RGQv7RnliN0In8ZHE3+MriVJwkQIECAwNAC8pehybxAgAABAgQINEdghyTvH7Pc3jfpHJXkpDHXqfvr8pe6T0h9BAgQINBoAflLo8en+BIFXJhWIq6lCRAgQIAAAQIECBAgUGOBO5P81VR9vUtdHvvYx9a4XKURIECAAIFmCPzoRz9K7zLSvq//S7JMM6pXJYHJCviG3cn6251AkQK+YbdIzcatdVyS+SVU/d99F6X9toT1J7WkfGZS8vYlQIAAgVYLyGdaPV7NjSkgfxkT0OsEaiQgf6nRMKovpaz85RdJepexHZNE/lL9XO1IgAABAgQaJSB/adS4FEuAAAECBAgML7D9GBed9X7i8tFJThx+28a+4fMvjR2dwgkQIECgzgLylzpPR22TFnBh2qQnYH8CBAgQIECAAAECBAhMRuDiJBtMbX3aaaflTW9602QqsSsBAgQIEGiRwOmnn55tt922v6NLkmzYoha1QoAAAQIECBCYTWBBkp0KJPp530Vpvytw3bosJZ+pyyTUQYAAAQKtEpDPtGqcmiFAgAABAgTuLyB/Ge5UyF+G8/I0AQIECBAYSED+MhCThwgQIECAAIHmCoxyYdqPFl+UdkJz2x65cvnLyHReJECAAAECSxaQvzgdBJYs4MI0p4MAAQIECBAgQIAAAQLdFHhXkgOmWt9mm23SC1B8ESBAgAABAuMJ9C4gPeOMM/oX2T/JgeOt6m0CBAgQIECAQGMEjk/yjgKqvS3JsYsvS7urgPXquoR8pq6TURcBAgQINFpAPtPo8SmeAAECBAgQmFugyPzlmMUZjPxlbndPECBAgAABAn0C8hfHgQABAgQIEGi5wD8lOXnAHm9MclSSXmbT1S+ff+nq5PVNgAABAqUKyF9K5bV4wwVcmNbwASqfAAECBAgQIECAAAECIwq8KMnlU++ussoqufnmm0dcymsECBAgQIDAlMC8efNyyy239IOsk+QKQgQIECBAgACBjgj0fkrujmP0euviS9J636x7zxjrNOVV+UxTJqVOAgQIEGiUgHymUeNSLAECBAgQIDC8gPxlODP5y3BeniZAgAABAgMJyF8GYvIQAQIECBAg0FyBQS5MuynJ0UmOa26bhVUufymM0kIECBAgQOAvAvIXp4HAkgVcmOZ0ECBAgAABAgQIECBAoLsCv/rTTwpebqr9r3/961ljjTW6q6FzAgQIECAwpsC1116b5zznOf2r3P6nD0I8csxlvU6AAAECBAgQaJLAiUnePkLBvQ+R9i5JO3aEd5v+inym6RNUPwECBAjUSkA+U6txKIYAAQIECBAoR0D+Mryr/GV4M28QIECAAIElCshfHA4CBAgQIECgAwJvS/IvS+jz5sUXpXXxMy6zjV7+0oF/MLRIgAABAtUJyF+qs7ZTMwVcmNbMuamaAAECBAgQIECAAAECRQh8LMnrphY66KCDsu+++xaxrjUIECBAgEAnBQ4++ODst99+/b3/a5J/7CSGpgkQIECAAIGuCrw/yQ5DNP/jxRelLRjinbY9Kp9p20T1Q4AAAQITFZDPTJTf5gQIECBAgEA1AvKX4Z3lL8ObeYMAAQIECCxRQP7icBAgQIAAAQIdEHhrklOm9XlrkqMWf86lAwRDtyh/GZrMCwQIECBAYMkC8heng8DsAi5Mc0IIECBAgAABAgQIECDQXYE3J/ngVPsvetGLcvnll3dXQ+cECBAgQGBMgXXWWSdXXHFF/yrbJfnQmMt6nQABAgQIECDQJIGTkmw/QME3LP4A6YkDPNv2R+QzbZ+w/ggQIECgUgH5TKXcNiNAgAABAgQmIyB/Gd5d/jK8mTcIECBAgMASBeQvDgcBAgQIECDQAYH+C9N+kuToxZeldaD1kVuUv4xM50UCBAgQIHB/AfmLU0FgdgEXpjkhBAgQIECAAAECBAgQ6K7Aikl6f3jz56+bb745q6yySndFdE6AAAECBEYUuOWWWzJv3rzpb6+U5LYRl/QaAQIECBAgQKCJAif/6fc//zRL4d9ffFFa7xt7fd0rIJ9xEggQIECAQEEC8pmCIC1DgAABAgQI1F1grvzle0mOTSJ/+csk5S91P9XqI0CAAIHGCMhfGjMqhRIgQIAAAQLjCfQuTHtv30VpfxxvuU68LX/pxJg1SYAAAQJVCMhfqlC2R9MFXJjW9AmqnwABAgQIECBAgAABAuMJXJbkxVNLnHjiiXn7298+3oreJkCAAAECHRR4//vfnx133LG/8y8lWbeDFFomQIAAAQIEui3wL3+6nP1tMxB8d/FFaad0m2eJ3ctnHAwCBAgQIFCAgHymAERLECBAgAABAk0QkL+MNiX5y2hu3iJAgAABAvcRkL84EAQIECBAgEBHBN6S5LQkd3ek36LalL8UJWkdAgQIEOi0gPyl0+PX/IACLkwbEMpjBAgQIECAAAECBAgQaKnA7kmOnOptww03zOc+97mWtqotAgQIECBQnsBGG22Uiy++uH+DPZIcVd6OViZAgAABAgQI1FKgdyFa76fsTn19Z/FFaR+oZbX1KUo+U59ZqIQAAQIEGiwgn2nw8JROgAABAgQIDCMwPX+5PsmxSeQvsyvKX4Y5ZZ4lQIAAAQJLEJC/OBoECBAgQIAAAQKzCMhfHA8CBAgQIFCAgPylAERLtF7AhWmtH7EGCRAgQIAAAQIECBAgMKvA6kl+0P/EzTffnFVWWQUbAQIECBAgMKDALbfcknnz5k1/+vFJbhhwCY8RIECAAAECBNoicGqS3k/ZvW7xRWm9n7bra24B+czcRp4gQIAAAQKzCshnHBACBAgQIECgQwLyl9GGLX8Zzc1bBAgQIEDgzwLyF4eBAAECBAgQIEBgDgH5iyNCgAABAgTGFJC/jAno9c4IuDCtM6PWKAECBAgQIECAAAECBJYo8KUk60z96tFHH51dd90VFwECBAgQIDCgwDHHHJPddtut/+nLk7x4wNc9RoAAAQIECBBok8AHkvR+L3RGm5qqqBf5TEXQtiFAgACBdgrIZ9o5V10RIECAAAECMwrIX0Y/GPKX0e28SYAAAQIEIn9xCAgQIECAAAECBAYQkL8MgOQRAgQIECCwJAH5i7NBYDABF6YN5uQpAgQIECBAgAABAgQItFlgfpLjphp8wQtekKuuuqrN/eqNAAECBAgUKrDWWmvl6quv7l9z5yQLCt3EYgQIECBAgAABAm0XkM+0fcL6I0CAAIFSBeQzpfJanAABAgQIECDQFgH5S1smqQ8CBAgQmIiA/GUi7DYlQIAAAQIECDRNQP7StImplwABAgRqJSB/qdU4FFNjARem1Xg4SiNAgAABAgQIECBAgEBFAo9Jclv/Xl//+tezxhprVLS9bQgQIECAQHMFrr322jznOc+Z3sCKSX7a3K5UToAAAQIECBAgMAEB+cwE0G1JgAABAu0QkM+0Y466IECAAAECBAhUICB/qQDZFgQIECDQTgH5SzvnqisCBAgQIECAQAkC8pcSUC1JgAABAt0QkL90Y866LEbAhWnFOFqFAAECBAgQIECAAAECTRf4tySvmWpit912y1FHHdX0ntRPgAABAgRKF9h9991z9NFH9+/ziST/UPrGNiBAgAABAgQIEGijgHymjVPVEwECBAiULiCfKZ3YBgQIECBAgACBNgnIX9o0Tb0QIECAQGUC8pfKqG1EgAABAgQIEGiDgPylDVPUAwECBAhULiB/qZzchg0WcGFag4endAIECBAgQIAAAQIECBQosFmSf51a72//9m/z85//vMDlLUWAAAECBNopsMIKK+S//uu/+pt7XZJz29mtrggQIECAAAECBEoWkM+UDGx5AgQIEGingHymnXPVFQECBAgQIECgJAH5S0mwliVAgACBdgvIX9o9X90RIECAAAECBAoWkL8UDGo5AgQIEOiGgPylG3PWZTECLkwrxtEqBAgQIECAAAECBAgQaIPALUlWnmrkjDPOyNZbb92GvvRAgAABAgRKETjzzDOzzTbb9K99a5JVStnMogQIECBAgAABAl0RkM90ZdL6JECAAIFCBOQzhTBahAABAgQIECDQNQH5S9cmrl8CBAgQGEtA/jIWn5cJECBAgAABAl0VkL90dfL6JkCAAIGRBOQvI7F5qcMCLkzr8PC1ToAAAQIECBAgQIAAgWkCByXZd+rvrbfeevnCF74AiQABAgQIEFiCwEte8pJ88Ytf7P/Vg5PsB4wAAQIECBAgQIDAGALymTHwvEqAAAEC3ROQz3Rv5jomQIAAAQIECBQgIH8pANESBAgQINAdAflLd2atUwIECBAgQIBAgQLylwIxLUWAAAEC7ReQv7R/xjosVsCFacV6Wo0AAQIECBAgQIAAAQJNFnh8ku/3N3DllVdmrbXWanJPaidAgAABAqUIXHXVVVl77bWnr/2EJD8oZUOLEiBAgAABAgQIdEVAPtOVSeuTAAECBMYWkM+MTWgBAgQIECBAgEBXBeQvXZ28vgkQIEBgaAH5y9BkXiBAgAABAgQIELhXQP7iJBAgQIAAgQEF5C8DQnmMQJ+AC9McBwIECBAgQIAAAQIECBDoFzg3yWun/sab3vSmnHbaaYQIECBAgACBaQLbbrttTj/99P6/+/Ekm4EiQIAAAQIECBAgUICAfKYAREsQIECAQPsF5DPtn7EOCRAgQIAAAQIlCshfSsS1NAECBAi0R0D+0p5Z6oQAAQIECBAgMAEB+csE0G1JgAABAs0TkL80b2YqnryAC9MmPwMVECBAgAABAgQIECBAoE4CL0tyUX9BN954Y1ZdddU61agWAgQIECAwUYGbbropq6222vQaXp7ksxMtzOYECBAgQIAAAQJtEZDPtGWS+iBAgACB0gTkM6XRWpgAAQIECBAg0BUB+UtXJq1PAgQIEBhZQP4yMp0XCRAgQIAAAQIE7hWQvzgJBAgQIEBgDgH5iyNCYDQBF6aN5uYtAgQIECBAgAABAgQItFngK0meN9XgnnvumcMOO6zN/eqNAAECBAgMJbDXXnvl8MMP73/nq0meP9QiHiZAgAABAgQIECAwu4B8xgkhQIAAAQKzCMhnHA8CBAgQIECAAIECBOQvBSBaggABAgTaKyB/ae9sdUaAAAECBAgQqFBA/lIhtq0IECBAoHkC8pfmzUzF9RBwYVo95qAKAgQIECBAgAABAgQI1EngTUlOmyrooQ99aH7yk59k2WWXrVONaiFAgAABAhMRuOOOO7LSSivlt7/9bf/+2yY5fSIF2ZQAAQIECBAgQKCtAvKZtk5WXwQIECAwtoB8ZmxCCxAgQIAAAQIECNwrIH9xEggQIECAwBIE5C+OBgECBAgQIECAQEEC8peCIC1DgAABAu0TkL+0b6Y6qk7AhWnVWduJAAECBAgQIECAAAECTRL4QZLVpwp+3/vel/33379J9auVAAECBAiUInDAAQfk3e9+d//aNyR5fCmbWZQAAQIECBAgQKDrAvKZrp8A/RMgQIDAjALyGQeDAAECBAgQIECgQAH5S4GYliJAgACB9gjIX9ozS50QIECAAAECBGogIH+pwRCUQIAAAQL1E5C/1G8mKmqOgAvTmjMrlRIgQIAAAQIECBAgQKBKgZ2THDu14fLLL59bbrklyyyzTJU12IsAAQIECNRK4M4778wqq6ySX/7yl/117ZLkuFoVqhgCBAgQIECAAIG2CMhn2jJJfRAgQIBAYQLymcIoLUSAAAECBAgQIHCvgPzFSSBAgAABAtME5C+OBAECBAgQIECAQMEC8peCQS1HgAABAs0XkL80f4Y6mKyAC9Mm6293AgQIECBAgAABAgQI1Fng1iQrTRXYu7H+Xe96V53rVRsBAgQIEChV4MADD8z+++/fv8dPkqxc6qYWJ0CAAAECBAgQ6LqAfKbrJ0D/BAgQIHAfAfmMA0GAAAECBAgQIFCCgPylBFRLEiBAgEBzBeQvzZ2dygkQIECAAAECNRaQv9R4OEojQIAAgeoF5C/Vm9uxXQIuTGvXPHVDgAABAgQIECBAgACBIgV2T3Lk1ILLLrtsbrrppjziEY8ocg9rESBAgACBRgj8+te/zqqrrpo77rijv949khzViAYUSYAAAQIECBAg0FQB+UxTJ6duAgQIEChcQD5TOKkFCRAgQIAAAQIE7hWQvzgJBAgQIEBgsYD8xVEgQIAAAQIECBAoSUD+UhKsZQkQIECgeQLyl+bNTMX1E3BhWv1moiICBAgQIECAAAECBAjUSeDmJKtMFbTvvvvmoIMOqlN9aiFAgAABApUI7Lfffjn44IP797olybxKNrcJAQIECBAgQIBA1wXkM10/AfonQIAAgUUC8hkHgQABAgQIECBAoEQB+UuJuJYmQIAAgeYIyF+aMyuVEiBAgAABAgQaKCB/aeDQlEyAAAECxQvIX4o3tWL3BFyY1r2Z65gAAQIECBAgQIAAAQLDCMxPctzUCw984APz4x//OPPmuR9mGETPEiBAgECzBW6++eb83d/9Xe65557+RnZOsqDZnameAAECBAgQIECgIQLymYYMSpkECBAgUJ6AfKY8WysTIECAAAECBAgsEpC/OAgECBAg0HkB+UvnjwAAAgQIECBAgEDZAvKXsoWtT4AAAQK1F5C/1H5ECmyIgAvTGjIoZRIgQIAAAQIECBAgQGCCAt9N8qSp/bfffvucdNJJEyzH1gQIECBAoFqBHXbYISeffHL/pv+Z5MnVVmE3AgQIECBAgACBjgvIZzp+ALRPgACBrgvIZ7p+AvRPgAABAgQIEKhEQP5SCbNNCBAgQKCuAvKXuk5GXQQIECBAgACBVgnIX1o1Ts0QIECAwLAC8pdhxTxPYGYBF6Y5GQQIECBAgAABAgQIECAwl8A2SU7vf+irX/1q1lxzzbne8+sECBAgQKDxAtdcc02e97znTe/jTUnOaHxzGiBAgAABAgQIEGiSgHymSdNSKwECBAge4i7XAAAgAElEQVQUKiCfKZTTYgQIECBAgAABAksWkL84HQQIECDQWQH5S2dHr3ECBAgQIECAQNUC8peqxe1HgAABArURkL/UZhQKaYGAC9NaMEQtECBAgAABAgQIECBAoAKBy5O8aGqfTTbZJJ/+9Kcr2NYWBAgQIEBgsgKveMUrcsEFF/QXcUWSdSZbld0JECBAgAABAgQ6KiCf6ejgtU2AAIGuC8hnun4C9E+AAAECBAgQqFRA/lIpt80IECBAoC4C8pe6TEIdBAgQIECAAIFOCMhfOjFmTRIgQIDAdAH5izNBoDgBF6YVZ2klAgQIECBAgAABAgQItFngZUku6m/wwx/+cN7whje0uWe9ESBAgEDHBT7ykY/kjW9843SFlyf5bMdptE+AAAECBAgQIDAZAfnMZNztSoAAAQITFJDPTBDf1gQIECBAgACBbgrIX7o5d10TIECg0wLyl06PX/MECBAgQIAAgUkIyF8moW5PAgQIEJiogPxlovw2b6GAC9NaOFQtESBAgAABAgQIECBAoCSBhUk2n1r7CU94Qr73ve+VtJVlCRAgQIDA5AWe+MQn5vvf/35/Ieck2WLylamAAAECBAgQIECgwwLymQ4PX+sECBDoooB8potT1zMBAgQIECBAYOIC8peJj0ABBAgQIFClgPylSm17ESBAgAABAgQILBaQvzgKBAgQINApAflLp8at2QoEXJhWAbItCBAgQIAAAQIECBAg0BKBJ/zpwrT73JC233775cADD2xJe9ogQIAAAQJ/EXjXu96Vgw46aDrJE/90Ydp9blBjRoAAAQIECBAgQKBiAflMxeC2I0CAAIHJCchnJmdvZwIECBAgQIBAxwXkLx0/ANonQIBAlwTkL12atl4JECBAgAABArUSkL/UahyKIUCAAIEyBeQvZepau6sCLkzr6uT1TYAAAQIECBAgQIAAgdEE9k/yvv5Xr7322jz72c8ebTVvESBAgACBGgp84xvfyBprrDG9sncnOaCG5SqJAAECBAgQIECgewLyme7NXMcECBDonIB8pnMj1zABAgQIECBAoG4C8pe6TUQ9BAgQIFC4gPylcFILEiBAgAABAgQIDCcgfxnOy9MECBAg0EAB+UsDh6bkRgi4MK0RY1IkAQIECBAgQIAAAQIEaiVwXZKnT1W00UYb5bOf/WytClQMAQIECBAYR+BlL3tZPve5z/Uv8e0kzxhnTe8SIECAAAECBAgQKFhAPlMwqOUIECBAoF4C8pl6zUM1BAgQIECAAIGOCshfOjp4bRMgQKArAvKXrkxanwQIECBAgACBWgvIX2o9HsURIECAwLgC8pdxBb1PYGYBF6Y5GQQIECBAgAABAgQIECAwrMCmSc7rf2nBggXZaaedhl3H8wQIECBAoHYCxx9/fObPnz+9rlcmOb92xSqIAAECBAgQIECgywLymS5PX+8ECBBouYB8puUD1h4BAgQIECBAoDkC8pfmzEqlBAgQIDCkgPxlSDCPEyBAgAABAgQIlCUgfylL1roECBAgMHEB+cvER6CAFgu4MK3Fw9UaAQIECBAgQIAAAQIEShT4QJLtptZ/yEMekuuvvz6rr756iVtamgABAgQIlCtwww035GlPe1p+97vf9W/0wSRvKXdnqxMgQIAAAQIECBAYSUA+MxKblwgQIECgzgLymTpPR20ECBAgQIAAgU4KyF86OXZNEyBAoN0C8pd2z1d3BAgQIECAAIEGCshfGjg0JRMgQIDA7ALyFyeEQLkCLkwr19fqBAgQIECAAAECBAgQaKvA3yT5TpIVphp85StfmU996lNt7VdfBAgQINABgVe96lU577zz+jv9eZKnJvnvDrSvRQIECBAgQIAAgeYJyGeaNzMVEyBAgMAcAvIZR4QAAQIECBAgQKBmAvKXmg1EOQQIECAwvoD8ZXxDKxAgQIAAAQIECBQqIH8plNNiBAgQIFAHAflLHaaghjYLuDCtzdPVGwECBAgQIECAAAECBMoV2CrJmf1bHHfccZk/f365u1qdAAECBAiUILBgwYLsvPPO01feOslZJWxnSQIECBAgQIAAAQJFCchnipK0DgECBAhMXEA+M/ERKIAAAQIECBAgQGBmAfmLk0GAAAECrRGQv7RmlBohQIAAAQIECLRNQP7StonqhwABAh0WkL90ePhar0zAhWmVUduIAAECBAgQIECAAAECrRQ4O8kWU5094AEPyLe+9a084xnPaGWzmiJAgACBdgpcd911eeYzn5k//vGP/Q0uTLJlOzvWFQECBAgQIECAQMsE5DMtG6h2CBAg0EUB+UwXp65nAgQIECBAgECjBOQvjRqXYgkQIEBgJgH5i3NBgAABAgQIECBQcwH5S80HpDwCBAgQmFtA/jK3kScIFCHgwrQiFK1BgAABAgQIECBAgACB7gr8bZJ/T/KYKYJ11103X/ziF7sronMCBAgQaJzAeuutl8suu6y/7p8m+X9J/qtxzSiYAAECBAgQIECgiwLymS5OXc8ECBBomYB8pmUD1Q4BAgQIECBAoH0C8pf2zVRHBAgQ6JyA/KVzI9cwAQIECBAgQKBpAvKXpk1MvQQIECBwPwH5i0NBoBoBF6ZV42wXAgQIECBAgAABAgQItFngH5N8tL/BffbZJwcffHCbe9YbAQIECLREYN99980hhxwyvZvXJ/lYS1rUBgECBAgQIECAQDcE5DPdmLMuCRAg0EoB+Uwrx6opAgQIECBAgEAbBeQvbZyqnggQINARAflLRwatTQIECBAgQIBA8wXkL82foQ4IECDQWQH5S2dHr/EJCLgwbQLotiRAgAABAgQIECBAgEALBU5IsmN/X5/85Cfzqle9qoWtaokAAQIE2iLwqU99Kq9+9aunt3Nikne0pUd9ECBAgAABAgQIdEpAPtOpcWuWAAEC7RCQz7RjjrogQIAAAQIECHRIQP7SoWFrlQABAm0RkL+0ZZL6IECAAAECBAh0RkD+0plRa5QAAQLtEZC/tGeWOmmGgAvTmjEnVRIgQIAAAQIECBAgQKAJAt9I8qypQh/zmMfka1/7WlZeeeUm1K5GAgQIEOiYwK233prnPve5+elPf9rf+TeTPLtjFNolQIAAAQIECBBol4B8pl3z1A0BAgRaLSCfafV4NUeAAAECBAgQaLOA/KXN09UbAQIEWiYgf2nZQLVDgAABAgQIEOiOgPylO7PWKQECBBovIH9p/Ag10EABF6Y1cGhKJkCAAAECBAgQIECAQE0FXpDkqv7a/v7v/z4XXHBBTctVFgECBAh0WWCTTTbJZz7zmekEayW5ussueidAgAABAgQIEGi8gHym8SPUAAECBLojIJ/pzqx1SoAAAQIECBBomYD8pWUD1Q4BAgTaLCB/afN09UaAAAECBAgQaLWA/KXV49UcAQIE2iUgf2nXPHXTDAEXpjVjTqokQIAAAQIECBAgQIBAUwTmJzmuv9i99947hxxySFPqVycBAgQIdEBgn332yaGHHjq9052TLOhA+1okQIAAAQIECBBov4B8pv0z1iEBAgQaLyCfafwINUCAAAECBAgQ6LqA/KXrJ0D/BAgQaICA/KUBQ1IiAQIECBAgQIDAbALyF+eDAAECBGovIH+p/YgU2FIBF6a1dLDaIkCAAAECBAgQIECAwAQFTk+yTf/+Z599drbYYosJlmRrAgQIECBwr8DChQuz5ZZbTuc4I8mbGBEgQIAAAQIECBBokYB8pkXD1AoBAgTaJiCfadtE9UOAAAECBAgQ6KyA/KWzo9c4AQIE6i8gf6n/jFRIgAABAgQIECAwkID8ZSAmDxEgQIDAJATkL5NQtyeBewVcmOYkECBAgAABAgQIECBAgEDRAksn+WqSZ00tvPTSS+fKK6/Mc5/73KL3sh4BAgQIEBhY4Gtf+1rWXnvt3HXXXf3vfDPJ85Lc528OvKgHCRAgQIAAAQIECNRTQD5Tz7moigABAp0XkM90/ggAIECAAAECBAi0SUD+0qZp6oUAAQItEpC/tGiYWiFAgAABAgQIEJC/OAMECBAgUEsB+Ustx6KoDgm4MK1Dw9YqAQIECBAgQIAAAQIEKhRYI8nVSXp/OLHo62lPe1q+/OUvZ9lll62wDFsRIECAAIF7Be6444688IUvzPXXX99P0rsk7QVJruVEgAABAgQIECBAoIUC8pkWDlVLBAgQaLKAfKbJ01M7AQIECBAgQIDAEgTkL44GAQIECNRKQP5Sq3EohgABAgQIECBAoBgB+UsxjlYhQIAAgYIE5C8FQVqGwBgCLkwbA8+rBAgQIECAAAECBAgQIDCrwBZJzu5/YtNNN815552HjQABAgQIVC7wyle+Mueff/70fbdMsrDyYmxIgAABAgQIECBAoDoB+Ux11nYiQIAAgTkE5DOOCAECBAgQIECAQEsF5C8tHay2CBAg0EQB+UsTp6ZmAgQIECBAgACBAQTkLwMgeYQAAQIEqhGQv1TjbBcCswm4MM35IECAAAECBAgQIECAAIEyBd6XZP/+Dd7xjnfk+OOPL3NPaxMgQIAAgfsI7LTTTjnhhBOmqxyQ5N2oCBAgQIAAAQIECHRAQD7TgSFrkQABAnUXkM/UfULqI0CAAAECBAgQGFNA/jImoNcJECBAYHwB+cv4hlYgQIAAAQIECBCotYD8pdbjURwBAgS6ISB/6cacdVl/ARem1X9GKiRAgAABAgQIECBAgEDTBRYm2by/icMOOyx77rln0/tSPwECBAg0QODwww/PXnvtNb3Sc5L0ftKYLwIECBAgQIAAAQJdEZDPdGXS+iRAgEANBeQzNRyKkggQIECAAAECBMoQkL+UoWpNAgQIEBhIQP4yEJOHCBAgQIAAAQIEmi8gf2n+DHVAgACBxgrIXxo7OoW3UMCFaS0cqpYIECBAgAABAgQIECBQM4EHJrk8ydr9dZ155pnZaqutalaqcggQIECgTQJnnXVWtt566+ktXZlknST3tKlXvRAgQIAAAQIECBCYQ0A+44gQIECAwEQE5DMTYbcpAQIECBAgQIDAZATkL5NxtysBAgQ6LyB/6fwRAECAAAECBAgQ6JKA/KVL09YrAQIEaiQgf6nRMJRCIIkL0xwDAgQIECBAgAABAgQIEKhC4O+SfCnJvP7NLrzwwrz85S+vYn97ECBAgEDHBC666KJsvPHG07u+OcmLk/y4YxzaJUCAAAECBAgQINATkM84BwQIECBQqYB8plJumxEgQIAAAQIECNRDQP5SjzmoggABAp0RkL90ZtQaJUCAAAECBAgQ+IuA/MVpIECAAIFKBeQvlXLbjMBAAi5MG4jJQwQIECBAgAABAgQIECBQgMALk1yWZKmptf76r/86l156adZcc80ClrcEAQIECBC4V+Caa67J+uuvn//5n//pJ7k7ybpJvsyJAAECBAgQIECAQIcF5DMdHr7WCRAgUKWAfKZKbXsRIECAAAECBAjUTED+UrOBKIcAAQJtFZC/tHWy+iJAgAABAgQIEBhAQP4yAJJHCBAgQGB8AfnL+IZWIFCGgAvTylC1JgECBAgQIECAAAECBAgsSeC1Sc7t/8VVV101F198cZ74xCdSI0CAAAECYwt873vfy4Ybbpibbrpp+lqbJfn42BtYgAABAgQIECBAgEDzBeQzzZ+hDggQIFBrAflMrcejOAIECBAgQIAAgWoE5C/VONuFAAECnRWQv3R29BonQIAAAQIECBD4i4D8xWkgQIAAgVIF5C+l8lqcwFgCLkwbi8/LBAgQIECAAAECBAgQIDCCwPZJTup/7+lPf3o+97nPZcUVVxxhOa8QIECAAIF7BW677bZstNFG+fa3vz2dZIckJ3MiQIAAAQIECBAgQODPAvIZh4EAAQIEShGQz5TCalECBAgQIECAAIFmCshfmjk3VRMgQKD2AvKX2o9IgQQIECBAgAABAtUJyF+qs7YTAQIEOiUgf+nUuDXbQAEXpjVwaEomQIAAAQIECBAgQIBACwT2TXJQfx/Pe97z8tnPfjbLLbdcC9rTAgECBAhULXD77bfnZS97Wb761a9O33q/JAdXXY/9CBAgQIAAAQIECDRAQD7TgCEpkQABAk0SkM80aVpqJUCAAAECBAgQqEhA/lIRtG0IECDQFQH5S1cmrU8CBAgQIECAAIEhBOQvQ2B5lAABAgTmFpC/zG3kCQKTFnBh2qQnYH8CBAgQIECAAAECBAh0V+CwJHv2t//iF784F154YR760Id2V0XnBAgQIDC0wG9/+9tsvPHG+dKXvjT93cOT7DX0gl4gQIAAAQIECBAg0B0B+Ux3Zq1TAgQIlCognymV1+IECBAgQIAAAQLNFpC/NHt+qidAgEBtBOQvtRmFQggQIECAAAECBOonIH+p30xURIAAgUYKyF8aOTZFd1DAhWkdHLqWCRAgQIAAAQIECBAgUCOBE5O8vb+e9ddfPxdccEEe8pCH1KhMpRAgQIBAXQV+97vfZZNNNsmll146vcT3J9mxrnWriwABAgQIECBAgECNBOQzNRqGUggQINBEAflME6emZgIECBAgQIAAgYoF5C8Vg9uOAAECbROQv7RtovohQIAAAQIECBAoQUD+UgKqJQkQINAlAflLl6at16YLuDCt6RNUPwECBAgQIECAAAECBJov8KEk2/a3scEGG+TTn/60S9OaP1sdECBAoFSB3h9GvOIVr8gll1wyfZ/Tkry51M0tToAAAQIECBAgQKBdAvKZds1TNwQIEKhMQD5TGbWNCBAgQIAAAQIEmi8gf2n+DHVAgACBiQjIXybCblMCBAgQIECAAIFmCshfmjk3VRMgQGDiAvKXiY9AAQSGEnBh2lBcHiZAgAABAgQIECBAgACBkgTOTrJF/9rrr79+zj///CyzzDIlbWlZAgQIEGiywJ133plNN900l1566fQ2FibZssm9qZ0AAQIECBAgQIDAhATkMxOCty0BAgSaKiCfaerk1E2AAAECBAgQIDBBAfnLBPFtTYAAgSYKyF+aODU1EyBAgAABAgQITFhA/jLhAdieAAECTROQvzRtYuolkLgwzSkgQIAAAQIECBAgQIAAgboInJPkjf3FrLvuuvnUpz6VZZddti41qoMAAQIEaiBwxx135FWvelUuu+yy6dV8OMnmNShRCQQIECBAgAABAgSaKiCfaerk1E2AAIGKBeQzFYPbjgABAgQIECBAoE0C8pc2TVMvBAgQKFFA/lIirqUJECBAgAABAgTaLiB/afuE9UeAAIGCBOQvBUFahkDFAi5MqxjcdgQIECBAgAABAgQIECAwq8D9/lDi+c9/fj75yU/mMY95DDoCBAgQIJCf/vSnefWrX52vfOUr0zVcluZ8ECBAgAABAgQIEChGQD5TjKNVCBAg0FoB+UxrR6sxAgQIECBAgACB6gTkL9VZ24kAAQKNFJC/NHJsiiZAgAABAgQIEKiXgPylXvNQDQECBGonIH+p3UgURGBgARemDUzlQQIECBAgQIAAAQIECBCoSODsJFv07/WMZzwjn/jEJ7L66qtXVIJtCBAgQKCOAjfccENe85rX5Lrrrpte3sIkW9axZjURIECAAAECBAgQaKiAfKahg1M2AQIEyhaQz5QtbH0CBAgQIECAAIEOCchfOjRsrRIgQGAYAfnLMFqeJUCAAAECBAgQIDCrgPzFASFAgACBGQXkLw4GgWYLuDCt2fNTPQECBAgQIECAAAECBNoq8KEk2/Y399jHPjbnnntu1lhjjbb2rC8CBAgQmEXg2muvzWabbZYf/ehH0586Lcmb4REgQIAAAQIECBAgULiAfKZwUgsSIECg2QLymWbPT/UECBAgQIAAAQK1FJC/1HIsiiJAgMDkBOQvk7O3MwECBAgQIECAQGsF5C+tHa3GCBAgMJqA/GU0N28RqJOAC9PqNA21ECBAgAABAgQIECBAgEC/wIlJ3t7/Nx75yEfmX//1X7P++uuTIkCAAIEOCVx66aV53etel1/96lfTu35/kh07RKFVAgQIECBAgAABAlULyGeqFrcfAQIEaiogn6npYJRFgAABAgQIECDQBgH5SxumqAcCBAgUICB/KQDREgQIECBAgAABAgRmFpC/OBkECBAgsEhA/uIgEGiHgAvT2jFHXRAgQIAAAQIECBAgQKCtAocneef05j7ykY/k9a9/fVt71hcBAgQI9Al89KMfzRve8IaZTI5IsicsAgQIECBAgAABAgRKF5DPlE5sAwIECNRbQD5T7/mojgABAgQIECBAoBUC8pdWjFETBAgQGF1A/jK6nTcJECBAgAABAgQIDCggfxkQymMECBBoq4D8pa2T1VcXBVyY1sWp65kAAQIECBAgQIAAAQLNEnhXkgOml3zcccdl/vz5zepEtQQIECAwlMCCBQuy8847z/TO/kkOHGoxDxMgQIAAAQIECBAgMI6AfGYcPe8SIECgwQLymQYPT+kECBAgQIAAAQJNE5C/NG1i6iVAgEBBAvKXgiAtQ4AAAQIECBAgQGBuAfnL3EaeIECAQCsF5C+tHKumOizgwrQOD1/rBAgQIECAAAECBAgQaJDAjklOmF7v3nvvnUMOOaRBbSiVAAECBAYV2GeffXLooYfO9Pg7kpw46DqeI0CAAAECBAgQIECgMAH5TGGUFiJAgEAzBOQzzZiTKgkQIECAAAECBFolIH9p1Tg1Q4AAgbkF5C9zG3mCAAECBAgQIECAQMEC8peCQS1HgACBugvIX+o+IfURGF7AhWnDm3mDAAECBAgQIECAAAECBCYj8PokH5m+9RZbbJGzzz57MhXZlQABAgRKEdhyyy2zcOHCmdZ+Q5KPlrKpRQkQIECAAAECBAgQGERAPjOIkmcIECDQAgH5TAuGqAUCBAgQIECAAIGmCshfmjo5dRMgQGBIAfnLkGAeJ0CAAAECBAgQIFCcgPylOEsrESBAoNYC8pdaj0dxBEYWcGHayHReJECAAAECBAgQIECAAIEJCLxk8aVpK/Tvvc466+Sss87KaqutNoGSbEmAAAECRQnceOON2WqrrXL55ZdPX/LnSXqXpX2hqL2sQ4AAAQIECBAgQIDAyALymZHpvEiAAIH6C8hn6j8jFRIgQIAAAQIECHRCQP7SiTFrkgCBrgrIX7o6eX0TIECAAAECBAjUTED+UrOBKIcAAQJFCshfitS0FoH6CbgwrX4zUREBAgQIECBAgAABAgQIzC7w5CTnJHl2/2Mrr7xyzjzzzLz0pS/lR4AAAQINFPj85z+frbfeOrfeeuv06r+RZPM/XZj23Qa2pWQCBAgQIECAAAECbRWQz7R1svoiQKDTAvKZTo9f8wQIECBAgAABAvUTkL/UbyYqIkCAwNgC8pexCS1AgAABAgQIECBAoEgB+UuRmtYiQIBATQTkLzUZhDIIlCjgwrQScS1NgAABAgQIECBAgAABAqUJ/HWSs5O8cvoOJ510UrbffvvSNrYwAQIECBQvcPLJJ2eHHXaYaeHzkmyZ5H+K39WKBAgQIECAAAECBAiMKSCfGRPQ6wQIEKiTgHymTtNQCwECBAgQIECAAIE/C8hfHAYCBAi0SED+0qJhaoUAAQIECBAgQKBNAvKXNk1TLwQIdF5A/tL5IwCgIwIuTOvIoLVJgAABAgQIECBAgACBlgosSLLT9N523nnnHHvssS1tWVsECBBol8Auu+yS4447bqamjk8yv13d6oYAAQIECBAgQIBAKwXkM60cq6YIEOiSgHymS9PWKwECBAgQIECAQEMF5C8NHZyyCRAgMCUgf3EWCBAgQIAAAQIECNReQP5S+xEpkAABArMLyF+cEALdEXBhWndmrVMCBAgQIECAAAECBAi0VWDnJPe7HW2DDTbIBz/4way66qpt7VtfBAgQaLTATTfdlO222y6XXHLJTH3skmTGW9Qa3bTiCRAgQIAAAQIECLRXQD7T3tnqjACBFgvIZ1o8XK0RIECAAAECBAi0UUD+0sap6okAgdYLyF9aP2INEiBAgAABAgQItEtA/tKueeqGAIGOCMhfOjJobRLoE3BhmuNAgAABAgQIECBAgAABAm0Q2CTJ6Uke1d/Mox/96Jx66qnZdNNN29CjHggQINAagfPPPz9vfetb87Of/Wx6T79I8qYkF7SmWY0QIECAAAECBAgQ6I6AfKY7s9YpAQItEJDPtGCIWiBAgAABAgQIEOiigPyli1PXMwECjRWQvzR2dAonQIAAAQIECBDotoD8pdvz1z0BAg0TkL80bGDKJVCQgAvTCoK0DAECBAgQIECAAAECBAhMXODxST6UZJ3plbz3ve/Nu9/97okXqAACBAgQSN73vvflPe95z0wUlyd5c5IfcCJAgAABAgQIECBAoLEC8pnGjk7hBAh0SUA+06Vp65UAAQIECBAgQKCFAvKXFg5VSwQItE9A/tK+meqIAAECBAgQIECgUwLyl06NW7MECDRVQP7S1Mmpm8D4Ai5MG9/QCgQIECBAgAABAgQIECBQL4GTkmw/vaRNN900J598clZaaaV6VasaAgQIdETgJz/5Sbbffvv0fnrLDF8nJ9mhIxTaJECAAAECBAgQINAFAflMF6asRwIEGicgn2ncyBRMgAABAgQIECBAYDYB+YvzQYAAgRoKyF9qOBQlESBAgAABAgQIEBhdQP4yup03CRAgUJqA/KU0WgsTaIyAC9MaMyqFEiBAgAABAgQIECBAgMAQAr1Ld94//flHP/rROemkk/Ka17xmiKU8SoAAAQLjCnziE5/IDjvskJ/97GczLfX2JL0/TPZFgAABAgQIECBAgEC7BOQz7ZqnbggQaLiAfKbhA1Q+AQIECBAgQIAAgZkF5C9OBgECBGokIH+p0TCUQoAAAQIECBAgQKA4AflLcZZWIkCAwNgC8pexCS1AoBUCLkxrxRg1QYAAAQIECBAgQIAAAQIzCKyV5JQkT5/+a3vssUeOOOIIaAQIECBQgcA7370VEtcAACAASURBVPnOHHnkkTPt9O0kb0tyVQVl2IIAAQIECBAgQIAAgckIyGcm425XAgQI3EdAPuNAECBAgAABAgQIEGi1gPyl1ePVHAECTRGQvzRlUuokQIAAAQIECBAgMJKA/GUkNi8RIECgWAH5S7GeViPQZAEXpjV5emonQIAAAQIECBAgQIAAgbkEHpLk5CRvmv7gC17wgixYsCBrrrnmXGv4dQIECBAYQeCaa67J/Pnzc/XVV8/09ulJtk/yuxGW9goBAgQIECBAgAABAs0SkM80a16qJUCgRQLymRYNUysECBAgQIAAAQIEZheQvzghBAgQmJCA/GVC8LYlQIAAAQIECBAgUL2A/KV6czsSIEBgkYD8xUEgQGC6gAvTnAkCBAgQIECAAAECBAgQ6IJA71Kek2Zq9PDDD0/vpwv4IkCAAIHiBI444ojsueeeS1pwh8WXWRa3oZUIECBAgAABAgQIEGiCgHymCVNSIwECrRGQz7RmlBohQIAAAQIECBAgMIyA/GUYLc8SIEBgTAH5y5iAXidAgAABAgQIECDQTAH5SzPnpmoCBBoqIH9p6OCUTaBkARemlQxseQIECBAgQIAAAQIECBCojcCzkpyYZO3pFb385S/PMccckyc/+cm1KVYhBAgQaKLAd7/73ey666656KKLZir/yiQ7JvlmE3tTMwECBAgQIECAAAEChQjIZwphtAgBAgSWLCCfcToIECBAgAABAgQIdF5A/tL5IwCAAIGyBeQvZQtbnwABAgQIECBAgEDtBeQvtR+RAgkQaLqA/KXpE1Q/gXIFXJhWrq/VCRAgQIAAAQIECBAgQKB+Aocm2Wt6WQ960INy1FFHZf78+fWrWEUECBBogMCCBQuy++675w9/+MNM1R6WZO8GtKFEAgQIECBAgAABAgSqEZDPVONsFwIEOiYgn+nYwLVLgAABAgQIECBAYHYB+YsTQoAAgRIE5C8loFqSAAECBAgQIECAQHMF5C/NnZ3KCRCosYD8pcbDURqBmgi4MK0mg1AGAQIECBAgQIAAAQIECFQq8PdJjkvy+Om7brzxxjnyyCPz1Kc+tdKCbEaAAIGmCnznO9/JHnvskQsvvHCmFn6QZOckn2lqf+omQIAAAQIECBAgQKA0AflMabQWJkCgawLyma5NXL8ECBAgQIAAAQIEBhaQvwxM5UECBAjMLiB/cUIIECBAgAABAgQIEFiCgPzF0SBAgEBBAvKXgiAtQ6ADAi5M68CQtUiAAAECBAgQIECAAAECMwosk+TYJG+b6VcPO+yw7LnnnugIECBAYBaBww8/PHvttdeSnjglyS5J7oRIgAABAgQIECBAgACBJQjIZxwNAgQIjCkgnxkT0OsECBAgQIAAAQIE2i8gf2n/jHVIgEDJAvKXkoEtT4AAAQIECBAgQKD5AvKX5s9QBwQITFhA/jLhAdieQMMEXJjWsIEplwABAgQIECBAgAABAgQKF9gsydFJ5k1f+UUvelEOPfTQvPCFLyx8UwsSIECgyQJf/vKXs/fee+eKK66YqY2bk+yW5Nwm96h2AgQIECBAgAABAgQqFZDPVMptMwIE2iAgn2nDFPVAgAABAgQIECBAoFIB+Uul3DYjQKANAvKXNkxRDwQIECBAgAABAgQqFZC/VMptMwIE2iAgf2nDFPVAoHoBF6ZVb25HAgQIECBAgAABAgQIEKifwCOSHJnkrTOVtttuu+WQQw7Jgx/84PpVriICBAhUKPD73/8+++yzT44+unfP5IxfpybZ408Xpv26wrJsRYAAAQIECBAgQIBAOwTkM+2Yoy4IEChZQD5TMrDlCRAgQIAAAQIECLRbQP7S7vnqjgCBggTkLwVBWoYAAQIECBAgQIBANwXkL92cu64JEBhSQP4yJJjHCRC4j4AL0xwIAgQIECBAgAABAgQIECDwF4FXJzkiyeOno6y22mo56KCDssUWW/AiQIBAJwUWLlyY/fbbLzfeeONM/f8gyTuTfLKTOJomQIAAAQIECBAgQKBIAflMkZrWIkCgVQLymVaNUzMECBAgQIAAAQIEJikgf5mkvr0JEKi1gPyl1uNRHAECBAgQIECAAIEmCchfmjQttRIgUKmA/KVSbpsRaKWAC9NaOVZNESBAgAABAgQIECBAgMAYAg9KcliS3WZaY9NNN80BBxyQZz7zmWNs4VUCBAg0R+Bb3/pW9t9//5x//vlLKvroJHsl+UNzulIpAQIECBAgQIAAAQI1F5DP1HxAyiNAoFoB+Uy13nYjQIAAAQIECBAg0BEB+UtHBq1NAgQGE5C/DObkKQIECBAgQIAAAQIEhhKQvwzF5WECBNouIH9p+4T1R6A6ARemVWdtJwIECBAgQIAAAQIECBBolsA6SQ5J8sKZyn7nO9+Z9773vVlmmWWa1ZVqCRAgMKDAnXfemfe85z054ogjlvTGl5Psk+TyAZf0GAECBAgQIECAAAECBIYVkM8MK+Z5AgRaJSCfadU4NUOAAAECBAgQIECgrgLyl7pORl0ECFQiIH+phNkmBAgQIECAAAECBLouIH/p+gnQP4GOC8hfOn4AtE+gBAEXppWAakkCBAgQIECAAAECBAgQaJXArkkOSnK/m9FWXHHF/PM//3Pe9ra3taphzRAgQOCUU05Z9O+32267bSaMO5Psl+QYUgQIECBAgAABAgQIEKhIQD5TEbRtCBCoj4B8pj6zUAkBAgQIECBAgACBjgjIXzoyaG0SIPAXAfmL00CAAAECBAgQIECAQMUC8peKwW1HgMDkBeQvk5+BCgi0UcCFaW2cqp4IECBAgAABAgQIECBAoGiBVZIcmGSbmRZea621sv/++2fjjTcuel/rESBAoFKBCy+8MAcccECuuuqqJe17RpJ3Jbml0sJsRoAAAQIECBAgQIAAgUQ+4xQQINAJAflMJ8asSQIECBAgQIAAAQJ1FZC/1HUy6iJAoFAB+UuhnBYjQIAAAQIECBAgQGA4AfnLcF6eJkCgoQLyl4YOTtkEGiLgwrSGDEqZBAgQIECAAAECBAgQIFALgZcleV+S581UzWabbZb99tsvz3rWs2pRrCIIECAwqMA3v/nNHHTQQTn33HOX9MpXk7w7yWcHXdNzBAgQIECAAAECBAgQKElAPlMSrGUJEJisgHxmsv52J0CAAAECBAgQIEDgPgLyFweCAIFWCshfWjlWTREgQIAAAQIECBBoqoD8pamTUzcBArMKyF8cEAIEqhBwYVoVyvYgQIAAAQIECBAgQIAAgbYJ7PSnhv45yfIzNbbDDjtkn332ybx589rWt34IEGiZwM0335xDDjkkJ5100pI6++Xif98d37LWtUOAAAECBAgQIECAQPMF5DPNn6EOCBBIIp9xDAgQIECAAAECBAgQqLGA/KXGw1EaAQKDC8hfBrfyJAECBAgQIECAAAEClQvIXyontyEBAmUIyF/KULUmAQJLEnBhmrNBgAABAgQIECBAgAABAgRGE1guybuT7DrT6w94wAOy9957Z6+99sqyyy472g7eIkCAQEkCd9xxRw477LAceuih+eMf/7ikXY5J8r4kt5dUhmUJECBAgAABAgQIECAwroB8ZlxB7xMgMDEB+czE6G1MgAABAgQIECBAgMBwAvKX4bw8TYBAjQTkLzUahlIIECBAgAABAgQIEJhNQP7ifBAg0FgB+UtjR6dwAo0WcGFao8eneAIECBAgQIAAAQIECBCogcAzkrwryT/OVMsjHvGI7LnnnnnnO9+ZBz/4wTUoVwkECHRZ4Pe//32OOOKIHH744fn1r3+9JIqPJTkwyXVdttI7AQIECBAgQIAAAQKNEpDPNGpciiXQbQH5TLfnr3sCBAgQIECAAAECDRaQvzR4eEon0DUB+UvXJq5fAgQIECBAgAABAq0RkL+0ZpQaIdB+AflL+2esQwJ1FnBhWp2nozYCBAgQIECAAAECBAgQaJLARkn2TbLuTEWvsMIK2WOPPbL77rvngQ98YJP6UisBAi0QuOeee3LUUUflyCOPzM9//vMldXRZkoOTfK4FLWuBAAECBAgQIECAAIFuCshnujl3XRNohIB8phFjUiQBAgQIECBAgAABAnMLyF/mNvIEAQITEpC/TAjetgQIECBAgAABAgQIFC0gfyla1HoECBQmIH8pjNJCBAiMIeDCtDHwvEqAAAECBAgQIECAAAECBGYQeGOSvZP8v5l0Vlxxxey2227Zdddds9RSSwEkQIBAqQJ33313jjnmmBx99NG57bbblrTXvyc5NMmHSy3G4gQIECBAgAABAgQIEKhOQD5TnbWdCBCYQ0A+44gQIECAAAECBAgQINBSAflLSwerLQJNFJC/NHFqaiZAgAABAgQIECBAYAAB+csASB4hQKAaAflLNc52IUBgMAEXpg3m5CkCBAgQIECAAAECBAgQIDCswD8l2TPJ42Z68dGPfnR22WWX7LzzzllmmWWGXdvzBAgQmFXgzjvvzHHHHZdjjz02P/vZz5b07A+THJ7kX3ASIECAAAECBAgQIECgpQLymZYOVlsEmiAgn2nClNRIgAABAgQIECBAgEABAvKXAhAtQYDAaALyl9HcvEWAAAECBAgQIECAQOME5C+NG5mCCbRHQP7SnlnqhECbBFyY1qZp6oUAAQIECBAgQIAAAQIE6iiwS5I9kqw8U3HLLbdc5s+fn5122imPetSj6li/mggQaJDAL37xixx//PFZsGBBbr/99iVVfmuSI5Mc26DWlEqAAAECBAgQIECAAIFxBOQz4+h5lwCBoQTkM0NxeZgAAQIECBAgQIAAgfYIyF/aM0udEKi9gPyl9iNSIAECBAgQIECAAAEC5QjIX8pxtSoBAjMIyF8cCwIE6izgwrQ6T0dtBAgQIECAAAECBAgQINAWgd5/f++eZLckK87U1IMe9KC84x3vyI477pjHP/7xbelbHwQIVCTwgx/8ICeeeGJOOOGE/OEPf1jSrrclOTrJUUn+WFFptiFAgAABAgQIECBAgEBdBOQzdZmEOgi0VEA+09LBaosAAQIECBAgQIAAgWEE5C/DaHmWAIGhBeQvQ5N5gQABAgQIECBAgACB9gnIX9o3Ux0RqJWA/KVW41AMAQJLEHBhmqNBgAABAgQIECBAgAABAgSqE3hgkl0X/7XykrbdaqutssMOO2SttdaqrjI7ESDQSIGrrroqJ510Us4666zZ6r81yTGL/7qnkY0qmgABAgQIECBAgAABAsUJyGeKs7QSAQJJ5DOOAQECBAgQIECAAAECBO4nIH9xKAgQKFRA/lIop8UIECBAgAABAgQIEGiHgPylHXPUBYHaCMhfajMKhRAgMICAC9MGQPIIAQIECBAgQIAAAQIECBAoQWCnJDsnWX1Ja2+44YbZfvvt8w//8A8lbG9JAgSaLPBv//ZvOfnkk3PxxRfP1sYNSY5LcnyTe1U7AQIECBAgQIAAAQIEShSQz5SIa2kCbReQz7R9wvojQIAAAQIECBAgQKAgAflLQZCWIdBFAflLF6euZwIECBAgQIAAAQIERhCQv4yA5hUCBO4VkL84CQQINFHAhWlNnJqaCRAgQIAAAQIECBAgQKBNAtsleUeSZy2pqac85Sl561vfuuivhz/84W3qXS8ECAwh8L//+7859dRTF/31H//xH7O9+c0kJyT54BDLe5QAAQIECBAgQIAAAQJdFpDPdHn6eicwhIB8ZggsjxIgQIAAAQIECBAgQOC+AvIXJ4IAgYEE5C8DMXmIAAECBAgQIECAAAECMwnIX5wLAgQGEpC/DMTkIQIEaizgwrQaD0dpBAgQIECAAAECBAgQINApgc2SvD3JS5bU9V/91V/lLW95S9785jfn2c9+dqdwNEugywLf+MY38qEPfSgf+MAH8n//93+zUXwhyfuTnNtlL70TIECAAAECBAgQIEBgDAH5zBh4XiXQZgH5TJunqzcCBAgQIECAAAECBCoWkL9UDG47Ak0RkL80ZVLqJECAAAECBAgQIECgAQLylwYMSYkEJiEgf5mEuj0JEChDwIVpZahakwABAgQIECBAgAABAgQIjC6wXpLtk7x+tiU22GCDbLvtttl8881H38mbBAjUWuCcc87JaaedlksuuWSuOj+a5OQkX5zrQb9OgAABAgQIECBAgAABAgMJyGcGYvIQgfYLyGfaP2MdEiBAgAABAgQIECAwMQH5y8TobUygXgLyl3rNQzUECBAgQIAAAQIECLRKQP7SqnFqhsDoAvKX0e28SYBAPQVcmFbPuaiKAAECBAgQIECAAAECBAg8Kck/JXlbkoctieMxj3lMttlmm2y99dZ56lOfSo0AgYYLfOc738mZZ56ZM844Iz/96U9n6+Y3SU5J8i9J/rPhbSufAAECBAgQIECAAAECdRWQz9R1MuoiUKKAfKZEXEsTIECAAAECBAgQIEDg/gLyF6eCQAcF5C8dHLqWCRAgQIAAAQIECBCYpID8ZZL69iYwIQH5y4TgbUuAQCUCLkyrhNkmBAgQIECAAAECBAgQIEBgZIGHJnlLkrcmefpsq2y44YbZcssts8UWW2SppZYaeUMvEiBQrcDdd9+dhQsX5uyzz87FF1881+bfTnJqkg8k+e1cD/t1AgQIECBAgAABAgQIEChEQD5TCKNFCNRXQD5T39mojAABAgQIECBAgACBzgjIXzozao12VUD+0tXJ65sAAQIECBAgQIAAgRoJyF9qNAylEChDQP5Shqo1CRCoo4AL0+o4FTURIECAAAECBAgQIECAAIGZBTZJ8uYk/zAb0CMe8Yhsvvnmi/5aZ511WBIgUFOByy+/POecc86iv37961/PVeW/JflQkgvmetCvEyBAgAABAgQIECBAgECpAvKZUnktTqBaAflMtd52I0CAAAECBAgQIECAwIAC8pcBoTxGoAkC8pcmTEmNBAgQIECAAAECBAh0UED+0sGha7m9AvKX9s5WZwQIzCzgwjQngwABAgQIECBAgAABAgQINE/gcUm2TbJNknmzlf+0pz0tb3jDG/L6178+T3jCE5rXqYoJtEzg+9//fj760Y/mIx/5SK6//vq5urs5yRlJTkvyw7ke9usECBAgQIAAAQIECBAgUKmAfKZSbpsRKE5APlOcpZUIECBAgAABAgQIECBQsoD8pWRgyxMoS0D+UpasdQkQIECAAAECBAgQIFC4gPylcFILEqhGQP5SjbNdCBCop4AL0+o5F1URIECAAAECBAgQIECAAIFBBTb700VKWyfZdK4X1ltvvbzuda/LZpttlhVWWGGux/06AQL/n717D7arru4A/pVHCBASEyEkPAR5g0iFAQqS8pKXIIL4Vqy22vf0aWfa6fS//tGZduqMndbRUVvfWkEEEQRBCDYIDQxYRHkElHdCwKQJgYQAoezTE+6W05hzb8692b+9P2fmN/ck2Y+1Pmv9tUIWIxJYvnx5Lr744lx00UVZuHDhME+9PMkXk1w8zMWuIUCAAAECBAgQIECAAIGtLmA+s9VLIAACv1rAfEaHECBAgAABAgQIECBAoHgB85fiSyiBtguYv7S9wvIjQIAAAQIECBAgQKADAuYvHSiyFMsWMH8pu36iJ0BgdAIWpo3O0pMIECBAgAABAgQIECBAgMDWFHhdkguTfCDJwZsL5K1vfWsuuOCC3pk1a9bmLvfnBAiMU2DVqlW55JJLeuc73/nOMHffk+QrSb6c5OfD3OAaAgQIECBAgAABAgQIEGicgPlM40oioC4LmM90ufpyJ0CAAAECBAgQIECgxQLmLy0urtTKEzB/Ka9mIiZAgAABAgQIECBAgMAQAuYvQyC5hMBUCZi/TJW09xAgUJKAhWklVUusBAgQIECAAAECBAgQIEBgOIHTkryvf3bc3C3nnXdezj///FQ/Z8+evbnL/TkBApsQWLlyZS677LJceumlvZ9DfNa+tODwa/1z7RDXu4QAAQIECBAgQIAAAQIEyhEwnymnViJtkYD5TIuKKRUCBAgQIECAAAECBAhsXsD8ZfNGriAwcgHzl5GTeiABAgQIECBAgAABAgSaLGD+0uTqiK21AuYvrS2txAgQGJGAhWkjgvQYAgQIECBAgAABAgQIECDQQIFpSd6b5N1JzhkmvrPPPjvnnntu7+y5557D3OIaAp0WePTRR3P55Zf3zpVXXjmsxRVJvpHk60nWD3uT6wgQIECAAAECBAgQIECgSAHzmSLLJuiSBMxnSqqWWAkQIECAAAECBAgQIDApAuYvk8LqoQTGBMxfdAMBAgQIECBAgAABAgQ6L2D+0vkWADDZAuYvky3s+QQItEnAwrQ2VVMuBAgQIECAAAECBAgQIEBg0wJ7JHlXkncmWTAM1IIFC3LOOeekWqJ2xBFHDHOLawh0QuCOO+7oLUe74oorsmjRomFzri68OMlFSR4b9ibXESBAgAABAgQIECBAgECrBMxnWlVOyWxNAfOZranv3QQIECBAgAABAgQIEGi0gPlLo8sjuJIEzF9KqpZYCRAgQIAAAQIECBAgMKUC5i9Tyu1lbRYwf2lzdeVGgMBkCliYNpm6nk2AAAECBAgQIECAAAECBJopcGCSdyR5e5JjhwnxoIMOyllnndU7Z555ZrbZZpthbnMNgVYIbNiwIVdffXWuuuqq3rn33nuHzWtxkm8l+WaSJcPe5DoCBAgQIECAAAECBAgQ6ISA+UwnyizJUQmYz4xK0nMIECBAgAABAgQIECDQKQHzl06VW7JbKmD+sqWC7idAgAABAgQIECBAgEAnBcxfOll2SU9UwPxlonLuI0CAwC8LWJimIwgQIECAAAECBAgQIECAQLcFDklyfpLzkhw3DMX06dNzxhln5PTTT89pp52WQw6pHuFDoF0Cd999d6699tpcc801+d73vpd169YNm+DNSS5LcmmSu4e9yXUECBAgQIAAAQIECBAg0GkB85lOl1/ymxIwn9EbBAgQIECAAAECBAgQIDBCAfOXEWJ6VHsEzF/aU0uZECBAgAABAgQIECBAoAEC5i8NKIIQmidg/tK8moiIAIHyBSxMK7+GMiBAgAABAgQIECBAgAABAqMS2D/Juf1z6rAPPfDAA/PmN785p5xySk499dTsuuuuw97qOgKNEXjyySdz/fXX57rrrsv3v//9LFmyZDyxXZfk8v65fzw3upYAAQIECBAgQIAAAQIECLxCwHxGS3RWwHyms6WXOAECBAgQIECAAAECBKZawPxlqsW9rzEC5i+NKYVACBAgQIAAAQIECBAg0HYB85e2V1h+mxQwf9EcBAgQmHwBC9Mm39gbCBAgQIAAAQIECBAgQIBAiQK7JTknydlJ3pJkxrBJHH300Tn55JNz0kkn5cQTT8zMmTOHvdV1BKZMYPXq1fnBD36QG264IQsXLsytt946nnevSfLdJFcmuSLJE+O52bUECBAgQIAAAQIECBAgQGBIAfOZIaFcVqaA+UyZdRM1AQIECBAgQIAAAQIEWiZg/tKygkrnlwXMX3QEAQIECBAgQIAAAQIECDRAwPylAUUQwuQJmL9Mnq0nEyBAYFMCFqbpDQIECBAgQIAAAQIECBAgQGAYgTOTnJWk+nnoMDdsvObYY4/NggULeueEE07I3Llzx3O7awmMRGD58uW58cYbs2jRot5ZvHjxeJ97V5Krk1zV/zne+11PgAABAgQIECBAgAABAgS2VMB8ZksF3b9VBcxntiq/lxMgQIAAAQIECBAgQIDAcALmL8M5uaqhAuYvDS2MsAgQIECAAAECBAgQIECgLmD+oh+KFjB/Kbp8gidAoCUCFqa1pJDSIECAAAECBAgQIECAAAECUyhwcJLTk5zWPzuP592vf/3rc/zxx+e4447rnerXPgRGLfCTn/wkN998c+/cdNNNqX49zs/TSa7tn2uS3DPO+11OgAABAgQIECBAgAABAgQmU8B8ZjJ1PXskAuYzI2H0EAIECBAgQIAAAQIECBDYegLmL1vP3puHFDB/GRLKZQQIECBAgAABAgQIECDQVAHzl6ZWRlwvC5i/aAYCBAg0T8DCtObVREQECBAgQIAAAQIECBAgQKA0gVOSnJqk+nnCeIOfM2dOjj322BxzzDG9c/TRR2f+/PnjfYzrOyywdOnS3Hrrrbnlllt6Z/HixVmxYsVERG5Mcn2S6/o/J/IM9xAgQIAAAQIECBAgQIAAga0hYD6zNdS982UB8xnNQIAAAQIECBAgQIAAAQIdEDB/6UCRm5yi+UuTqyM2AgQIECBAgAABAgQIEBiRgPnLiCA9ZmIC5i8Tc3MXAQIEplrAwrSpFvc+AgQIECBAgAABAgQIECDQboGZSU5+aeHUiS8tnDopydETSXefffbJUUcd1TtvfOMbc+SRR2bPPfecyKPc0zKBRx99NLfffnt+9KMf5bbbbuudBx98cKJZ3vrSor8bXlr494OX+nZhktUTfZD7CBAgQIAAAQIECBAgQIBAgwTMZxpUjDaGYj7TxqrKiQABAgQIECBAgAABAgTGKWD+Mk4wl49PwPxlfF6uJkCAAAECBAgQIECAAIFWCpi/tLKszUnK/KU5tRAJAQIExitgYdp4xVxPgAABAgQIECBAgAABAgQIjEdgdpIF/XNCkjclmdA8Yt68eTniiCN65w1veEMOP/zw3pk2bdp44nFtIQLr16/PnXfe2Ts//vGPc8cdd/TOsmXLJprBi0l+mOTGJIv6Z+VEH+Y+AgQIECBAgAABAgQIECBQkID5TEHFalKo5jNNqoZYCBAgQIAAAQIECBAgQKDhAuYvDS9QU8Mzf2lqZcRFgAABAgQIECBAgAABAg0UMH9pYFFKCMn8pYQqiZEAAQLjE5jQP1Ae3ytcTYAAAQIECBAgQIAAAQIECBB4WaDabnZ8//x6kuOSzNsSn0MOOSSHHXZYDj300N6pfn3wwQdnxowZW/JY906RwJo1a3LPPffk7rvvzl133dU7YOvmjwAAIABJREFUP/3pT3u/3sJPtVnt5iT/leSm/lm/hc90OwECBAgQIECAAAECBAgQaIOA+UwbqjjCHMxnRojpUQQIECBAgAABAgQIECBA4P8EzF90wi8JmL9oCAIECBAgQIAAAQIECBAgMHIB85eRk5b9QPOXsusnegIECIxHwMK08Wi5lgABAgQIECBAgAABAgQIEJgMgQOSHNM/Ryepzo5b+qK99947Bx54YO8ccMAB2X///Xtnv/32s0xtS3HHeX/1lw4/+9nPcv/99/fOfffdlyVLlvTOww8/PM6n/b+Xr01ya//ckqQ6943iwZ5BgAABAgQIECBAgAABAgQ6ImA+0/JCm8+0vMDSI0CAAAECBAgQIECAAIESBMxfSqjSFsRo/rIFeG4lQIAAAQIECBAgQIAAAQKjETB/GY1jY59i/tLY0giMAAECUypgYdqUcnsZAQIECBAgQIAAAQIECBAgMKTAEUmOSnJk//xakplD3rvZy3bffffsu+++vfPa1742++yzT6oFa9XZa6+9sttuu232GS4YE3jiiSfyyCOP9JafVefBBx/MQw89lAceeKB3Hn/88VFyrU7y30lu75/bktwxyhd4FgECBAgQIECAAAECBAgQINATMJ8pqBHMZwoqllAJECBAgAABAgQIECBAgMCYgPlLQd1g/lJQsYRKgAABAgQIECBAgAABAgTMX4rsAfOXIssmaAIECEy5gIVpU07uhQQIECBAgAABAgQIECBAgMAEBQ7s/0Pd6j8WPbx/Dprgs37lbdOnT88ee+zRO/Pnz8+8efN6Z+7cuamWrVUL1aqz6667ZtasWZMRwlZ/5qpVq/Lkk0+m+suG6lRLz5YvX55ly5b1ztKlS/PYY4/1zrp16yYr3nuT3Nk/1VK06iyZrJd5LgECBAgQIECAAAECBAgQILBZAfOZzRKN7gLzmdFZehIBAgQIECBAgAABAgQIEChIwPxlCotl/jKF2F5FgAABAgQIECBAgAABAgSaI2D+MoW1MH+ZQmyvIkCAQEcELEzrSKGlSYAAAQIECBAgQIAAAQIEWiqwY5LDkhzaP4ckqc7BSbadipy33377zJkzp3dmz57dO9UStY1nl112SXVmzJiRnXfeuXd22mmn7Ljjjr1TLWfbYYcdMm3atN6pnrfddtv1zrbbbpttttkmr3rVq3qn+rz44ou9s2HDhrzwwgt5/vnne+e5557L+vXre+fZZ5/tLTFbu3Zt7zzzzDN5+umne2fNmjV56qmneqf6S4eNZ+XKlanOihUreqd63hR9XkhyT5K7++euJNX5aZK1UxSD1xAgQIAAAQIECBAgQIAAAQITFzCfMZ+ZePe4kwABAgQIECBAgAABAgQIEBhGwPzF/GWYPnENAQIECBAgQIAAAQIECBAgMHEB8xfzl4l3jzsJECBAYEoFLEybUm4vI0CAAAECBAgQIECAAAECBKZQoPo/vmw8+yfZeF6XZNoUxuFVyfokP09yf+0sSbLxMCJAgAABAgQIECBAgAABAgTaKWA+05y6ms80pxYiIUCAAAECBAgQIECAAAECoxQwfxml5pY9y/xly/zcTYAAAQIECBAgQIAAAQIEmipg/tKcypi/NKcWIiFAgMBWE7AwbavRezEBAgQIECBAgAABAgQIECCwFQX2TrJvkn3657VJqt+rzp5JZm/F2Ep89cokjyZ5uH8eSvJg/zzQ/70S8xIzAQIECBAgQIAAAQIECBAgMHkC5jOjtTWfGa2npxEgQIAAAQIECBAgQIAAgTYImL+MtormL6P19DQCBAgQIECAAAECBAgQINAGAfOX0VbR/GW0np5GgACBVgpYmNbKskqKAAECBAgQIECAAAECBAgQ2EKBGUn2SDK/f+Ylqc7c2tk1SXV22cJ3NfX2p5I82T/Lk2w8y5JUZ2n/PJZkTVOTEBcBAgQIECBAgAABAgQIECBQrID5TGI+U2z7CpwAAQIECBAgQIAAAQIECBQhYP5i/lJEowqSAAECBAgQIECAAAECBAgULGD+Yv5ScPsKnQABAs0UsDCtmXURFQECBAgQIECAAAECBAgQIFCOwA5J5vTP7CSv7p9ZSWb2F6pVS9Wqv+TYuX92SrJjkun9Uz2jOtv3z3ZJqrNtkm2SVDOcjXOcF5NUZ0OSF5I833/mRrHqz+5Nsq5/1iZ5JsnT/VMtN6v+sW11VidZleR/+qf6P7Gs6J9nyymBSAkQIECAAAECBAgQIECAAIGOCzRhPlPNaJ7rn2quUh3zmY43pvQJECBAgAABAgQIECBAgECLBMxfWlRMqRAgQIAAAQIECBAgQIAAAQKNFDB/aWRZBEWAAAECTROwMK1pFREPAQIECBAgQIAAAQIECBAgQGB8AtXitWoh2sZP9b1azOZDgAABAgQIECBAgAABAgQIECBAgAABAgQIECBAgAABAgQIECBAgAABAgQIECBAgAABAgQIECBAgAABAgQIECBAoBUCFqa1ooySIECAAAECBAgQIECAAAECBDosMCPJU7X8q+8zO+whdQIECBAgQIAAAQIECBAgQIAAAQIECBAgQIAAAQIECBAgQIAAAQIECBAgQIAAAQIECBAgQIAAAQIECBAgQIAAgZYJWJjWsoJKhwABAgQIECBAgAABAgQIEOicwKuTrKxlXX2f0zkFCRMgQIAAAQIECBAgQIAAAQIECBAgQIAAAQIECBAgQIAAAQIECBAgQIAAAQIECBAgQIAAAQIECBAgQIAAAQIECLRWwMK01pZWYgQIECBAgAABAgQIECBAgEBHBHZN8kQt1+r73I7kLk0CBAgQIECAAAECBAgQIECAAAECBAgQIECAAAECBAgQIECAAAECBAgQIECAAAECBAgQIECAAAECBAgQIECAAIEOCFiY1oEiS5EAAQIECBAgQIAAAQIECBBotcDuSZbVMqy+z291xpIjQIAAAQIECBAgQIAAAQIECBAgQIAAAQIECBAgQIAAAQIECBAgQIAAAQIECBAgQIAAAQIECBAgQIAAAQIECBDolICFaZ0qt2QJECBAgAABAgQIECBAgACBFgrsmeSRWl7V971bmKeUCBAgQIAAAQIECBAgQIAAAQIECBAgQIAAAQIECBAgQIAAAQIECBAgQIAAAQIECBAgQIAAAQIECBAgQIAAAQIEOipgYVpHCy9tAgQIECBAgAABAgQIECBAoDUC+yR5oJZN9f11rclOIgQIECBAgAABAgQIECBAgAABAgQIECBAgAABAgQIECBAgAABAgQIECBAgAABAgQIECBAgAABAgQIECBAgAABAp0XsDCt8y0AgAABAgQIECBAgAABAgQIEChcYL8k99dyqL4fUHhOwidAgAABAgQIECBAgAABAgQIECBAgAABAgQIECBAgAABAgQIECBAgAABAgQIECBAgAABAgQIECBAgAABAgQIECDwsoCFaZqBAAECBAgQIECAAAECBAgQIFC2wEFJ7qmlUH0/pOyURE+AAAECBAgQIECAAAECBAgQIECAAAECBAgQIECAAAECBAgQIECAAAECBAgQIECAAAECBAgQIECAAAECBAgQIEBgTMDCNN1AgAABAgQIECBAgAABAgQIEChb4LAkP6mlUH0/vOyURE+AAAECBAgQIECAAAECBAgQIECAAAECBAgQIECAAAECBAgQIECAAAECBAgQIECAAAECBAgQIECAAAECBAgQIEBgTMDCNN1AgAABAgQIECBAgAABAgQIECBAgAABAgQIECBAgAABAgQIECBAgAABAgQIECBAgAABAgQIECBAgAABAgQIECBAgAABAgQIECBAgAABAgQIECBAgEBjBSxMa2xpBEaAAAECBAgQIECAAAECBAgQIECAAAECBAgQIECAAAECBAgQIECAAAECBAgQIECAAAECBAgQIECAAAECBAgQIECAAAECBAgQIECAAAECBAgQIECAgIVpeoAAAQIECBAgQIAAAQIECBAgQIAAAQIECBAgQIAAAQIECBAgQIAAAQIECBAgQIAAAQIECBAgQIAAAQIECBAgQIAAAQIECBAgQIAAAQIECBAgQIAAgcYKWJjW2NIIjAABAgQIECBAgAABAgQIECBAgAABAgQIECBAgAABAgQIECBAgAABAgQIECBAgAABAgQIECBAgAABAgQIECBAgAABAgQIECBAgAABAgQIECBAgAABC9P0AAECBAgQIECAAAECBAgQIECAAAECBAgQIECAAAECBAgQIECAAAECBAgQIECAAAECBAgQIECAAAECBAgQIECAAAECBAgQIECAAAECBAgQIECAAAECjRWwMK2xpREYAQIECBAgQIAAAQIECBAgQIAAAQIECBAgQIAAAQIECBAgQIAAAQIECBAgQIAAAQIECBAgQIAAAQIECBAgQIAAAQIECBAgQIAAAQIECBAgQIAAAQIWpukBAgQIECBAgAABAgQIECBAgAABAgQIECBAgAABAgQIECBAgAABAgQIECBAgAABAgQIECBAgAABAgQIECBAgAABAgQIECBAgAABAgQIECBAgAABAgQaK2BhWmNLIzACBAgQIECAAAECBAgQIECAAAECBAgQIECAAAECBAgQIECAAAECBAgQIECAAAECBAgQIECAAAECBAgQIECAAAECBAgQIECAAAECBAgQIECAAAECBCxM0wMECBAgQIAAAQIECBAgQIAAAQIECBAgQIAAAQIECBAgQIAAAQIECBAgQIAAAQIECBAgQIAAAQIECBAgQIAAAQIECBAgQIAAAQIECBAgQIAAAQIECDRWwMK0xpZGYAQIECBAgAABAgQIECBAgAABAgQIECBAgAABAgQIECBAgAABAgQIECBAgAABAgQIECBAgAABAgQIECBAgAABAgQIECBAgAABAgQIECBAgAABAgQIWJimBwgQIECAAAECBAgQIECAAAECBAgQIECAAAECBAgQIECAAAECBAgQIECAAAECBAgQIECAAAECBAgQIECAAAECBAgQIECAAAECBAgQIECAAAECBAgQaKyAhWmNLY3ACBAgQIAAAQIECBAgQIAAAQIECBAgQIAAAQIECBAgQIAAAQIECBAgQIAAAQIECBAgQIAAAQIECBAgQIAAAQIECBAgQIAAAQIECBAgQIAAAQIECBCwME0PECBAgAABAgQIECBAgAABAgTKFnhHkotrKVTf31V2SqInQIAAAQIECBAgQIAAAQIECBAgQIAAAQIECBAgQIAAAQIECBAgQIAAAQIECBAgQIAAAQIECBAgQIAAAQIECBAgMCZgYZpuIECAAAECBAgQIECAAAECBAiULfCeJF+vpVB9f1/ZKYmeAAECBAgQIECAAAECBAgQIECAAAECBAgQIECAAAECBAgQIECAAAECBAgQIECAAAECBAgQIECAAAECBAgQIECAwJiAhWm6gQABAgQIECBAgAABAgQIECBQtsAHkny5lsJXklxYdkqiJ0CAAAECBAgQIECAAAECBAgQIECAAAECBAgQIECAAAECBAgQIECAAAECBAgQIECAAAECBAgQIECAAAECBAgQIDAmYGGabiBAgAABAgQIECBAgAABAgQIlC3wm0m+UEvhi0k+VHZKoidAgAABAgQIECBAgAABAgQIECBAgAABAgQIECBAgAABAgQIECBAgAABAgQIECBAgAABAgQIECBAgAABAgQIECAwJmBhmm4gQIAAAQIECBAgQIAAAQIECJQt8NtJPldL4d+SfKTslERPgAABAgQIECBAgAABAgQIECBAgAABAgQIECBAgAABAgQIECBAgAABAgQIECBAgAABAgQIECBAgAABAgQIECBAYEzAwjTdQIAAAQIECBAgQIAAAQIECBAoW+B3k3y6lsJnklS/50OAAAECBAgQIECAAAECBAgQIECAAAECBAgQIECAAAECBAgQIECAAAECBAgQIECAAAECBAgQIECAAAECBAgQIECgFQIWprWijJIgQIAAAQIECBAgQIAAAQIEOizwB0k+Wcv/U0mq3/MhQIAAAQIECBAgQIAAAQIECBAgQIAAAQIECBAgQIAAAQIECBAgQIAAAQIECBAgQIAAAQIECBAgQIAAAQIECBAg0AoBC9NaUUZJECBAgAABAgQIECBAgAABAh0W+OMk/1zL/1+SVL/nQ4AAAQIECBAgQIAAAQIECBAgQIAAAQIECBAgQIAAAQIECBAgQIAAAQIECBAgQIAAAQIECBAgQIAAAQIECBAgQKAVAhamtaKMkiBAgAABAgQIECBAgAABAgQ6LPDnST5ey/8TSf6swx5SJ0CAAAECBAgQIECAAAECBAgQIECAAAECBAgQIECAAAECBAgQIECAAAECBAgQIECAAAECBAgQIECAAAECBAgQaJmAhWktK6h0CBAgQIAAAQIECBAgQIAAgc4J/GWSf6xlXS1P+1jnFCRMgAABAgQIECBAgAABAgQIECBAgAABAgQIECBAgAABAgQIECBAgAABAgQIECBAgAABAgQIECBAgAABAgQIECDQWgEL01pbWokRIECAAAECBAgQIECAAAECHRH46yR/X8v1H5L8VUdylyYBAgQIECBAgAABAgQIECBAgAABAgQIECBAgAABAgQIECBAgAABAgQIECBAgAABAgQIECBAgAABAgQIECBAgEAHBCxM60CRpUiAAAECBAgQIECAAAECBAi0WuBvk/xdLcNqedrftDpjyREgQIAAAQIECBAgQIAAAQIECBAgQIAAAQIECBAgQIAAAQIECBAgQIAAAQIECBAgQIAAAQIECBAgQIAAAQIECHRKwMK0TpVbsgQIECBAgAABAgQIECBAgAABAgQIECBAgAABAgQIECBAgAABAgQIECBAgAABAgQIECBAgAABAgQIECBAgAABAgQIECBAgAABAgQIECBAgAABAgTKErAwrax6iZYAAQIECBAgQIAAAQIECBAgQIAAAQIECBAgQIAAAQIECBAgQIAAAQIECBAgQIAAAQIECBAgQIAAAQIECBAgQIAAAQIECBAgQIAAAQIECBAgQIBApwQsTOtUuSVLgAABAgQIECBAgAABAgQIECBAgAABAgQIECBAgAABAgQIECBAgAABAgQIECBAgAABAgQIECBAgAABAgQIECBAgAABAgQIECBAgAABAgQIECBAoCwBC9PKqpdoCRAgQIAAAQIECBAgQIAAAQIECBAgQIAAAQIECBAgQIAAAQIECBAgQIAAAQIECBAgQIAAAQIECBAgQIAAAQIECBAgQIAAAQIECBAgQIAAAQIECHRKwMK0TpVbsgQIECBAgAABAgQIECBAgAABAgQIECBAgAABAgQIECBAgAABAgQIECBAgAABAgQIECBAgAABAgQIECBAgAABAgQIECBAgAABAgQIECBAgAABAgTKErAwrax6iZYAAQIECBAgQIAAAQIECBAgQIAAAQIECBAgQIAAAQIECBAgQIAAAQIECBAgQIAAAQIECBAgQIAAAQIECBAgQIAAAQIECBAgQIAAAQIECBAgQIBApwQsTOtUuSVLgAABAgQIECBAgAABAgQIECBAgAABAgQIECBAgAABAgQIECBAgAABAgQIECBAgAABAgQIECBAgAABAgQIECBAgAABAgQIECBAgAABAgQIECBAoCwBC9PKqpdoCRAgQIAAAQIECBAgQIAAAQIECBAgQIAAAQIECBAgQIAAAQIECBAgQIAAAQIECBAgQIAAAQIECBAgQIAAAQIECBAgQIAAAQIECBAgQIAAAQIECHRKwMK0TpVbsgQIECBAgAABAgQIECBAgAABAgQIECBAgAABAgQIECBAgAABAgQIECBAgAABAgQIECBAgAABAgQIECBAgAABAgQIECBAgAABAgQIECBAgAABAgTKErAwrax6iZYAAQIECBAgQIAAAQIECBAgQIAAAQIECBAgQIAAAQIECBAgQIAAAQIECBAgQIAAAQIECBAgQIAAAQIECBAgQIAAAQIECBAgQIAAAQIECBAgQIBApwQsTOtUuSVLgAABAgQIECBAgAABAgQIECBAgAABAgQIECBAgAABAgQIECBAgAABAgQIECBAgAABAgQIECBAgAABAgQIECBAgAABAgQIECBAgAABAgQIECBAoCwBC9PKqpdoCRAgQIAAAQIECBAgQIAAAQIECBAgQIAAAQIECBAgQIAAAQIECBAgQIAAAQIECBAgQIAAAQIECBAgQIAAAQIECBAgQIAAAQIECBAgQIAAAQIECHRKwMK0TpVbsgQIECBAgAABAgQIECBAgEALBb6S5P21vD6Q5KstzFNKBAgQIECAAAECBAgQIECAAAECBAgQIECAAAECBAgQIECAAAECBAgQIECAAAECBAgQIECAAAECBAgQIECAAAECHRWwMK2jhZc2AQIECBAgQIAAAQIECBAg0BqB/0jy7lo270nyjdZkJxECBAgQIECAAAECBAgQIECAAAECBAgQIECAAAECBAgQIECAAAECBAgQIECAAAECBAgQIECAAAECBAgQIECAAIHOC1iY1vkWAECAAAECBAgQIECAAAECBAgULvDNJBfUcnhHkksKz0n4BAgQIECAAAECBAgQIECAAAECBAgQIECAAAECBAgQIECAAAECBAgQIECAAAECBAgQIECAAAECBAgQIECAAAECBF4WsDBNMxAgQIAAAQIECBAgQIAAAQIEyha4NMl5tRTOT3JZ2SmJngABAgQIECBAgAABAgQIECBAgAABAgQIECBAgAABAgQIECBAgAABAgQIECBAgAABAgQIECBAgAABAgQIECBAgMCYgIVpuoEAAQIECBAgQIAAAQIECBAgULbAd5KcU0vhrUmuKDsl0RMgQIAAAQIECBAgQIAAAQIECBAgQIAAAQIECBAgQIAAAQIECBAgQIAAAQIECBAgQIAAAQIECBAgQIAAAQIECBAYE7AwTTcQIECAAAECBAgQIECAAAECBMoWuCrJmbUUzkpyddkpiZ4AAQIECBAgQIAAAQIECBAgQIAAAQIECBAgQIAAAQIECBAgQIAAAQIECBAgQIAAAQIECBAgQIAAAQIECBAgQIDAmICFabqBAAECBAgQIECAAAECBAgQIFC2wDVJTqulcHqSa8tOSfQECBAgQIAAAQIECBAgQIAAAQIECBAgQIAAAQIECBAgQIAAAQIECBAgQIAAAQIECBAgQIAAAQIECBAgQIAAAQIExgQsTNMNBAgQIECAAAECBAgQIECAAIGyBa5PcnIthVNe+vXCslMSPQECBAgQIECAAAECBAgQIECAAAECBAgQIECAAAECBAgQIECAAAECBAgQIECAAAECBAgQIECAAAECBAgQIECAAIExAQvTdAMBAgQIECBAgAABAgQIECBAoGyB/0yyoJbCbyRZVHZKoidAgAABAgQIECBAgAABAgQIECBAgAABAgQIECBAgAABAgQIECBAgAABAgQIECBAgAABAgQIECBAgAABAgQIECAwJmBhmm4gQIAAAQIECBAgQIAAAQIECJQt8MMkx9dSeFOSm8pOSfQECBAgQIAAAQIECBAgQIAAAQIECBAgQIAAAQIECBAgQIAAAQIECBAgQIAAAQIECBAgQIAAAQIECBAgQIAAAQIExgQsTNMNBAgQIECAAAECBAgQIECAAIGyBRYnOaaWwrFJbik7JdETIECAAAECBAgQIECAAAECBAgQIECAAAECBAgQIECAAAECBAgQIECAAAECBAgQIECAAAECBAgQIECAAAECBAgQGBOwME03ECBAgAABAgQIECBAgAABAgTKFrgtyZG1FI5KcnvZKYmeAAECBAgQIECAAAECBAgQIECAAAECBAgQIECAAAECBAgQIECAAAECBAgQIECAAAECBAgQIECAAAECBAgQIECAwJiAhWm6gQABAgQIECBAgAABAgQIECBAgAABAgQIECBAgAABAgQIECBAgAABAgQIECBAgAABAgQIECBAgAABAgQIECBAgAABAgQIECBAgAABAgQIECBAgACBxgpYmNbY0giMAAECBAgQIECAAAECBAgQIECAAAECBAgQIECAAAECBAgQIECAAAECBAgQIECAAAECBAgQIECAAAECBAgQIECAAAECBAgQIECAAAECBAgQIECAAAEL0/QAAQIECBAgQIAAAQIECBAgQIAAAQIECBAgQIAAAQIECBAgQIAAAQIECBAgQIAAAQIECBAgQIAAAQIECBAgQIAAAQIECBAgQIAAAQIECBAgQIAAAQKNFbAwrbGlERgBAgQIECBAgAABAgQIECBAgAABAgQIECBAgAABAgQIECBAgAABAgQIECBAgAABAgQIECBAgAABAgQIECBAgAABAgQIECBAgAABAgQIECBAgAABAham6QECBAgQIECAAAECBAgQIECAAAECBAgQIECAAAECBAgQIECAAAECBAgQIECAAAECBAgQIECAAAECBAgQIECAAAECBAgQIECAAAECBAgQIECAAAECBBorYGFaY0sjMAIECBAgQIAAAQIECBAgQIAAAQIECBAgQIAAAQIECBAgQIAAAQIECBAgQIAAAQIECBAgQIAAAQIECBAgQIAAAQIECBAgQIAAAQIECBAgQIAAAQIELEzTAwQIECBAgAABAgQIECBAgAABAgQIECBAgAABAgQIECBAgAABAgQIECBAgAABAgQIECBAgAABAgQIECBAgAABAgQIECBAgAABAgQIECBAgAABAgQINFbAwrTGlkZgBAgQIECAAAECBAgQIECAAAECBAgQIECAAAECBAgQIECAAAECBAgQIECAAAECBAgQIECAAAECBAgQIECAAAECBAgQIECAAAECBAgQIECAAAECBAhYmKYHCBAgQIAAAQIECBAgQIAAAQIECBAgQIAAAQIECBAgQIAAAQIECBAgQIAAAQIECBAgQIAAAQIECBAgQIAyBVrpAAAgAElEQVQAAQIECBAgQIAAAQIECBAgQIAAAQIECBBorICFaY0tjcAIECBAgAABAgQIECBAgAABAgQIECBAgAABAgQIECBAgAABAgQIECBAgAABAgQIECBAgAABAgQIECBAgAABAgQIECBAgAABAgQIECBAgAABAgQIELAwTQ8QIECAAAECBAgQIECAAAECBAgQIECAAAECBAgQIECAAAECBAgQIECAAAECBAgQIECAAAECBAgQIECAAAECBAgQIECAAAECBAgQIECAAAECBAgQINBYAQvTGlsagREgQIAAAQIECBAgQIAAAQIECBAgQIAAAQIECBAgQIAAAQIECBAgQIAAAQIECBAgQIAAAQIECBAgQIAAAQIECBAgQIAAAQIECBAgQIAAAQIECBAgYGGaHiBAgAABAgQIECBAgAABAgQIlC2wNsn0Wgo7JllXdkqiJ0CAAAECBAgQIECAAAECBAgQIECAAAECBAgQIECAAAECBAgQIECAAAECBAgQIECAAAECBAgQIECAAAECBAgQIDAmYGGabiBAgAABAgQIECBAgAABAgQIlC3wXJLtailsn+T5slMSPQECBAgQIECAAAECBAgQIECAAAECBAgQIECAAAECBAgQIECAAAECBAgQIECAAAECBAgQIECAAAECBAgQIECAAIExAQvTdAMBAgQIECBAgAABAgQIECBAoGyBF18RvnlP2fUUPQECBAgQIECAAAECBAgQIECAAAECBAgQIECAAAECBAgQIECAAAECBAgQIECAAAECBAgQIECAAAECBAgQIECAwCsE/ANaLUGAAAECBAgQIECAAAECBAgQKFdgmyQv1MLfkGTbctMROQECBAgQIECAAAECBAgQIECAAAECBAgQIECAAAECBAgQIECAAAECBAgQIECAAAECBAgQIECAAAECBAgQIECAAIFBAQvTdAUBAgQIECBAgAABAgQIECBAoFyBaUmerYW/PskO5aYjcgIECBAgQIAAAQIECBAgQIAAAQIECBAgQIAAAQIECBAgQIAAAQIECBAgQIAAAQIECBAgQIAAAQIECBAgQIAAAQKDAham6QoCBAgQIECAAAECBAgQIECAQLkCOyV5uhb+M0l2LjcdkRMgQIAAAQIECBAgQIAAAQIECBAgQIAAAQIECBAgQIAAAQIECBAgQIAAAQIECBAgQIAAAQIECBAgQIAAAQIECBAYFLAwTVcQIECAAAECBAgQIECAAAECBMoV2CXJ6lr4TyWZWW46IidAgAABAgQIECBAgAABAgQIECBAgAABAgQIECBAgAABAgQIECBAgAABAgQIECBAgAABAgQIECBAgAABAgQIECAwKGBhmq4gQIAAAQIECBAgQIAAAQIECJQrMDvJilr4K5PMKTcdkRMgQIAAAQIECBAgQIAAAQIECBAgQIAAAQIECBAgQIAAAQIECBAgQIAAAQIECBAgQIAAAQIECBAgQIAAAQIECBAYFLAwTVcQIECAAAECBAgQIECAAAECBMoV2C3J8lr4TySZW246IidAgAABAgQIECBAgAABAgQIECBAgAABAgQIECBAgAABAgQIECBAgAABAgQIECBAgAABAgQIECBAgAABAgQIECAwKGBhmq4gQIAAAQIECBAgQIAAAQIECJQrMC/J0lr4y5LMLzcdkRMgQIAAAQIECBAgQIAAAQIECBAgQIAAAQIECBAgQIAAAQIECBAgQIAAAQIECBAgQIAAAQIECBAgQIAAAQIECBAYFLAwTVcQIECAAAECBAgQIECAAAECBMoV2CvJw7XwH0myd7npiJwAAQIECBAgQIAAAQIECBAgQIAAAQIECBAgQIAAAQIECBAgQIAAAQIECBAgQIAAAQIECBAgQIAAAQIECBAgQIDAoICFabqCAAECBAgQIECAAAECBAgQIFCuwL5Jfl4L/4Ekrys3HZETIECAAAECBAgQIECAAAECBAgQIECAAAECBAgQIECAAAECBAgQIECAAAECBAgQIECAAAECBAgQIECAAAECBAgQGBSwME1XECBAgAABAgQIECBAgAABAgQIECBAgAABAgQIECBAgAABAgQIECBAgAABAgQIECBAgAABAgQIECBAgAABAgQIECBAgAABAgQIECBAgAABAgQIECDQWAEL0xpbGoERIECAAAECBAgQIECAAAECBAgQIECAAAECBAgQIECAAAECBAgQIECAAAECBAgQIECAAAECBAgQIECAAAECBAgQIECAAAECBAgQIECAAAECBAgQIGBhmh4gQIAAAQIECBAgQIAAAQIECBAgQIAAAQIECBAgQIAAAQIECBAgQIAAAQIECBAgQIAAAQIECBAgQIAAAQIECBAgQIAAAQIECBAgQIAAAQIECBAgQKCxAhamNbY0AiNAgAABAgQIECBAgAABAgQIECBAgAABAgQIECBAgAABAgQIECBAgAABAgQIECBAgAABAgQIECBAgAABAgQIECBAgAABAgQIECBAgAABAgQIECBAwMI0PUCAAAECBAgQIECAAAECBAgQIECAAAECBAgQIECAAAECBAgQIECAAAECBAgQIECAAAECBAgQIECAAAECBAgQIECAAAECBAgQIECAAAECBAgQIECAQGMFLExrbGkERoAAAQIECBAgQIAAAQIECBAgQIAAAQIECBAgQIAAAQIECBAgQIAAAQIECBAgQIAAAQIECBAgQIAAAQIECBAgQIAAAQIECBAgQIAAAQIECBAgQICAhWl6gAABAgQIECBAgAABAgQIECBAgAABAgQIECBAgAABAgQIECBAgAABAgQIECBAgAABAgQIECBAgAABAgQIECBAgAABAgQIECBAgAABAgQIECBAgACBxgpYmNbY0giMAAECBAgQIECAAAECBAgQIECAAAECBAgQIECAAAECBAgQIECAAAECBAgQIECAAAECBAgQIECAAAECBAgQIECAAAECBAgQIECAAAECBAgQIECAAAEL0/QAAQIECBAgQIAAAQIECBAgQIAAAQIECBAgQIAAAQIECBAgQIAAAQIECBAgQIAAAQIECBAgQIAAAQIECBAgQIAAAQIECBAgQIAAAQIECBAgQIAAAQKNFbAwrbGlERgBAgQIECBAgAABAgQIECBAgAABAgQIECBAgAABAgQIECBAgAABAgQIECBAgAABAgQIECBAgAABAgQIECBAgAABAgQIECBAgAABAgQIECBAgAABAham6QECBAgQIECAAAECBAgQIECAAAECBAgQIECAAAECBAgQIECAAAECBAgQIECAAAECBAgQIECAAAECBAgQIECAAAECBAgQIECAAAECBAgQIECAAAECBBorYGFaY0sjMAIECBAgQIAAAQIECBAgQIAAAQIECBAgQIAAAQIECBAgQIAAAQIECBAgQIAAAQIECBAgQIAAAQIECBAgQIAAAQIECBAgQIAAAQIECBAgQIAAAQIELEzTAwQIECBAgAABAgQIECBAgACBcgXekuTKWvjfTXJ2uemInAABAgQIECBAgAABAgQIECBAgAABAgQIECBAgAABAgQIECBAgAABAgQIECBAgAABAgQIECBAgAABAgQIECBAgMCggIVpuoIAAQIECBAgQIAAAQIECBAgUK7AuUm+XQv/8iRvKzcdkRMgQIAAAQIECBAgQIAAAQIECBAgQIAAAQIECBAgQIAAAQIECBAgQIAAAQIECBAgQIAAAQIECBAgQIAAAQIECBAYFLAwTVcQIECAAAECBAgQIECAAAECBMoVeHuSS2rhfyvJBeWmI3ICBAgQIECAAAECBAgQIECAAAECBAgQIECAAAECBAgQIECAAAECBAgQIECAAAECBAgQIECAAAECBAgQIECAAAECgwIWpukKAgQIECBAgAABAgQIECBAgEC5Au9MclEt/IuTvKvcdEROgAABAgQIECBAgAABAgQIECBAgAABAgQIECBAgAABAgQIECBAgAABAgQIECBAgAABAgQIECBAgAABAgQIECBAYFDAwjRdQYAAAQIECBAgQIAAAQIECBAoV+C9Sb5WC//rSd5XbjoiJ0CAAAECBAgQIECAAAECBAgQIECAAAECBAgQIECAAAECBAgQIECAAAECBAgQIECAAAECBAgQIECAAAECBAgQIDAoYGGariBAgAABAgQIECBAgAABAgQIlCtwYZIv1cL/cpIPlpuOyAkQIECAAAECBAgQIECAAAECBAgQIECAAAECBAgQIECAAAECBAgQIECAAAECBAgQIECAAAECBAgQIECAAAECBAgMCliYpisIECBAgAABAgQIECBAgAABAuUKfCjJ52vhfyHJh8tNR+QECBAgQIAAAQIECBAgQIAAAQIECBAgQIAAAQIECBAgQIAAAQIECBAgQIAAAQIECBAgQIAAAQIECBAgQIAAAQIEBgUsTNMVBAgQIECAAAECBAgQIECAAIFyBT6S5LO18D+X5KPlpiNyAgQIECBAgAABAgQIECBAgAABAgQIECBAgAABAgQIECBAgAABAgQIECBAgAABAgQIECBAgAABAgQIECBAgAABAoMCFqbpCgIECBAgQIAAAQIECBAgQIBAuQK/l+RTtfA/neT3y01H5AQIECBAgAABAgQIECBAgAABAgQIECBAgAABAgQIECBAgAABAgQIECBAgAABAgQIECBAgAABAgQIECBAgAABAgQGBSxM0xUECBAgQIAAAQIECBAgQIAAgXIF/jDJv9bC/2SSPyo3HZETIECAAAECBAgQIECAAAECBAgQIECAAAECBAgQIECAAAECBAgQIECAAAECBAgQIECAAAECBAgQIECAAAECBAgQGBSwME1XECBAgAABAgQIECBAgAABAgTKFfiTJJ+ohf/PSf603HREToAAAQIECBAgQIAAAQIECBAgQIAAAQIECBAgQIAAAQIECBAgQIAAAQIECBAgQIAAAQIECBAgQIAAAQIECBAgQGBQwMI0XUGAAAECBAgQIECAAAECBAgQKFfgL5L8Uy38jyf5WLnpiJwAAQIECBAgQIAAAQIECBAgQIAAAQIECBAgQIAAAQIECBAgQIAAAQIECBAgQIAAAQIECBAgQIAAAQIECBAgQIDAoICFabqCAAECBAgQIECAAAECBAgQIECAAAECBAgQIECAAAECBAgQIECAAAECBAgQIECAAAECBAgQIECAAAECBAgQIECAAAECBAgQIECAAAECBAgQIECAAIHGCliY1tjSCIwAAQIECBAgQIAAAQIECBAgQIAAAQIECBAgQIAAAQIECBAgQIAAAQIECBAgQIAAAQIECBAgQIAAAQIECBAgQIAAAQIECBAgQIAAAQIECBAgQIAAAQvT9AABAgQIECBAgAABAgQIECBAgAABAgQIECBAgAABAgQIECBAgAABAgQIECBAgAABAgQIECBAgAABAgQIECBAgAABAgQIECBAgAABAgQIECBAgAABAo0VsDCtsaURGAECBAgQIECAAAECBAgQIECAAAECBAgQIECAAAECBAgQIECAAAECBAgQIECAAAECBAgQIECAAAECBAgQIECAAAECBAgQIECAAAECBAgQIECAAAECFqbpAQIECBAgQIAAAQIECBAgQIAAAQIECBAgQIAAAQIECBAgQIAAAQIECBAgQIAAAQIECBAgQIAAAQIECBAgQIAAAQIECBAgQIAAAQIECBAgQIAAAQIEGitgYVpjSyMwAgQIECBAgAABAgQIECBAgAABAgQIECBAgAABAgQIECBAgAABAgQIECBAgAABAgQIECBAgAABAgQIECBAgAABAgQIECBAgAABAgQIECBAgAABAgQsTNMDBAgQIECAAAECBAgQIECAAAECBAgQIECAAAECBAgQIECAAAECBAgQIECAAAECBAgQIECAAAECBAgQIECAAAECBAgQIECAAAECBAgQIECAAAECBAg0VsDCtMaWRmAECBAgQIAAAQIECBAgQIAAAQIECBAgQIAAAQIECBAgQIAAAQIECBAgQIAAAQIECBAgQIAAAQIECBAgQIAAAQIECBAgQIAAAQIECBAgQIAAAQIECFiYpgcIECBAgAABAgQIECBAgAABAgQIECBAgAABAgQIECBAgAABAgQIECBAgAABAgQIECBAgAABAgQIECBAgAABAgQIECBAgAABAgQIECBAgAABAgQIEGisgIVpjS2NwAgQIECAAAECBAgQIECAAAECBAgQIECAAAECBAgQIECAAAECBAgQIECAAAECBAgQIECAAAECBAgQIECAAAECBAgQIECAAAECBAgQIECAAAECBAgQsDBNDxAgQIAAAQIECBAgQIAAAQIECBAgQIAAAQIECBAgQIAAAQIECBAgQIAAAQIECBAgQIAAAQIECBAgQIAAAQIECBAgQIAAAQIECBAgQIAAAQIECBAg0FgBC9MaWxqBESBAgAABAgQIECBAgAABAgQIECBAgAABAgQIECBAgAABAgQIECBAgAABAgQIECBAgAABAgQIECBAgAABAgQIECBAgAABAgQIECBAgAABAgQIECBgYZoeIECAAAECBAgQIECAAAECBAiUK/CZJB+thf87ST5bbjoiJ0CAAAECBAgQIECAAAECBAgQIECAAAECBAgQIECAAAECBAgQIECAAAECBAgQIECAAAECBAgQIECAAAECBAgQIDAoYGGariBAgAABAgQIECBAgAABAgQIlCvw70k+XAv/t5J8vtx0RE6AAAECBAgQIECAAAECBAgQIECAAAECBAgQIECAAAECBAgQIECAAAECBAgQIECAAAECBAgQIECAAAECBAgQIEBgUMDCNF1BgAABAgQIECBAgAABAgQIEChX4EtJLqyF/8EkXy43HZETIECAAAECBAgQIECAAAECBAgQIECAAAECBAgQIECAAAECBAgQIECAAAECBAgQIECAAAECBAgQIECAAAECBAgQGBSwME1XECBAgAABAgQIECBAgAABAgTKFfhqkvfVwn9/kq+Vm47ICRAgQIAAAQIECBAgQIAAAQIECBAgQIAAAQIECBAgQIAAAQIECBAgQIAAAQIECBAgQIAAAQIECBAgQIAAAQIECAwKWJimKwgQIECAAAECBAgQIECAAAEC5Qp8I8m7auG/O8lF5aYjcgIECBAgQIAAAQIECBAgQIAAAQIECBAgQIAAAQIECBAgQIAAAQIECBAgQIAAAQIECBAgQIAAAQIECBAgQIAAAQKDAham6QoCBAgQIECAAAECBAgQIECAQLkClyR5ey38C5J8q9x0RE6AAAECBAgQIECAAAECBAgQIECAAAECBAgQIECAAAECBAgQIECAAAECBAgQIECAAAECBAgQIECAAAECBAgQIEBgUMDCNF1BgAABAgQIECBAgAABAgQIEChX4LIkb6uFf16Sb5ebjsgJECBAgAABAgQIECBAgAABAgQIECBAgAABAgQIECBAgAABAgQIECBAgAABAgQIECBAgAABAgQIECBAgAABAgQIDApYmKYrCBAgQIAAAQIECBAgQIAAAQLlClyR5Oxa+OckubLcdEROgAABAgQIECBAgAABAgQIECBAgAABAgQIECBAgAABAgQIECBAgAABAgQIECBAgAABAgQIECBAgAABAgQIECBAYFDAwjRdQYAAAQIECBAgQIAAAQIECBAoV+DqJGfUwj8zyffKTUfkBAgQIECAAAECBAgQIECAAAECBAgQIECAAAECBAgQIECAAAECBAgQIECAAAECBAgQIECAAAECBAgQIECAAAECBAYFLEzTFQQIECBAgAABAgQIECBAgACBcgWuTfLmWvinJfl+uemInAABAgQIECBAgAABAgQIECBAgAABAgQIECBAgAABAgQIECBAgAABAgQIECBAgAABAgQIECBAgAABAgQIECBAgMCggIVpuoIAAQIECBAgQIAAAQIECBAgUK7AwiQn1cI/OckN5aYjcgIECBAgQIAAAQIECBAgQIAAAQIECBAgQIAAAQIECBAgQIAAAQIECBAgQIAAAQIECBAgQIAAAQIECBAgQIAAAQKDAham6QoCBAgQIECAAAECBAgQIECAQLkCi5KcUAt/QZIby01H5AQIECBAgAABAgQIECBAgAABAgQIECBAgAABAgQIECBAgAABAgQIECBAgAABAgQIECBAgAABAgQIECBAgAABAgQGBSxM0xUECBAgQIAAAQIECBAgQIAAAQIECBAgQIAAAQIECBAgQIAAAQIECBAgQIAAAQIECBAgQIAAAQIECBAgQIAAAQIECBAgQIAAAQIECBAgQIAAAQIECDRWwMK0xpZGYAQIECBAgAABAgQIECBAgAABAgQIECBAgAABAgQIECBAgAABAgQIECBAgAABAgQIECBAgAABAgQIECBAgAABAgQIECBAgAABAgQIECBAgAABAgQIWJimBwgQIECAAAECBAgQIECAAAECBAgQIECAAAECBAgQIECAAAECBAgQIECAAAECBAgQIECAAAECBAgQIECAAAECBAgQIECAAAECBAgQIECAAAECBAgQaKyAhWmNLY3ACBAgQIAAAQIECBAgQIAAAQIECBAgQIAAAQIECBAgQIAAAQIECBAgQIAAAQIECBAgQIAAAQIECBAgQIAAAQIECBAgQIAAAQIECBAgQIAAAQIECBCwME0PECBAgAABAgQIECBAgAABAgQIECBAgAABAgQIECBAgAABAgQIECBAgAABAgQIECBAgAABAgQIECBAgAABAgQIECBAgAABAgQIECBAgAABAgQIECDQWAEL0xpbGoERIECAAAECBAgQIECAAAECBAgQIECAAAECBAgQIECAAAECBAgQIECAAAECBAgQIECAAAECBAgQIECAAAECBAgQIECAAAECBAgQIECAAAECBAgQIGBhmh4gQIAAAQIECBAgQIAAAQIECBAgQIAAAQIECBAgQIAAAQIECBAgQIAAAQIECBAgQIAAAQIECBAgQIAAAQIECBAgQIAAAQIECBAgQIAAAQIECBAgQKCxAhamNbY0AiNAgAABAgQIECBAgAABAgQIECBAgAABAgQIECBAgAABAgQIECBAgAABAgQIECBAgAABAgQIECBAgAABAgQIECBAgAABAgQIECBAgAABAgQIECBAwMI0PUCAAAECBAgQIECAAAECBAgQIECAAAECBAgQIECAAAECBAgQIECAAAECBAgQIECAAAECBAgQIECAAAECBAgQIECAAAECBAgQIECAAAECBAgQIECAQGMFLExrbGkERoAAAQIECBAgQIAAAQIECBAgQIAAAQIECBAgQIAAAQIECBAgQIAAAQIECBAgQIAAAQIECBAgQIAAAQIECBAgQIAAAQIECBAgQIAAAQIECBAgQICAhWl6gAABAgQIECBAgAABAgQIECBAgAABAgQIECBAgAABAgQIECBAgAABAgQIECBAgAABAgQIECBAgAABAgQIECBAgAABAgQIECBAgAABAgQIECBAgACBxgpYmNbY0giMAAECBAgQIECAAAECBAgQIECAAAECBAgQIECAAAECBAgQIECAAAECBAgQIECAAAECBAgQIECAAAECBAgQIECAAAECBAgQIECAAAECBAgQIECAAAEL0/QAAQIECBAgQIAAAQIECBAgQKBcgV8kmVML/zVJVpSbjsgJECBAgAABAgQIECBAgAABAgQIECBAgAABAgQIECBAgAABAgQIECBAgAABAgQIECBAgAABAgQIECBAgAABAgQIDApYmKYrCBAgQIAAAQIECBAgQIAAAQLlCqxKMrMW/qwkq8tNR+QECBAgQIAAAQIECBAgQIAAAQIECBAgQIAAAQIECBAgQIAAAQIECBAgQIAAAQIECBAgQIAAAQIECBAgQIAAAQIEBgUsTNMVBAgQIECAAAECBAgQIECAAIFyBZ5OslMt/J2TPFNuOiInQIAAAQIECBAgQIAAAQIECBAgQIAAAQIECBAgQIAAAQIECBAgQIAAAQIECBAgQIAAAQIECBAgQIAAAQIECBAgMChgYZquIECAAAECBAgQIECAAAECBAiUK7AuyQ618KcnebbcdEROgAABAgQIECBAgAABAgQIECBAgAABAgQIECBAgAABAgQIECBAgAABAgQIECBAgAABAgQIECBAgAABAgQIECBAYFDAwjRdQYAAAQIECBAgQIAAAQIECBAoV+D5JNvWwt8uyQvlpiNyAgQIECBAgAABAgQIECBAgAABAgQIECBAgAABAgQIECBAgAABAgQIECBAgAABAgQIECBAgAABAgQIECBAgAABAoMCFqbpCgIECBAgQIAAAQIECBAgQIBAuQIvviJ0s55yaylyAgQIECBAgAABAgQIECBAgAABAgQIECBAgAABAgQIECBAgAABAgQIECBAgAABAgQIECBAgAABAgQIECBAgACBTQj4R7RagwABAgQIECBAgAABAgQIECBQpsC2SZ6vhf5Cku3KTEXUBAgQIECAAAECBAgQIECAAAECBAgQIECAAAECBAgQIECAAAECBAgQIECAAAECBAgQIECAAAECBAgQIECAAAECBDYtYGGa7iBAgAABAgQIECBAgAABAgQIlCmwQ5J1tdCfTTK9zFRETYAAAQIECBAgQIAAAQIECBAgQIAAAQIECBAgQIAAAQIECBAgQIAAAQIECBAgQIAAAQIECBAgQIAAAQIECBAgQGDTAham6Q4CBAgQIECAAAECBAgQIECAQJkCOydZUwv96SQzykxF1AQIECBAgAABAgQIECBAgAABAgQIECBAgAABAgQIECBAgAABAgQIECBAgAABAgQIECBAgAABAgQIECBAgAABAgQ2LWBhmu4gQIAAAQIECBAgQIAAAQIECJQpMDPJqlroq5PMKjMVURMgQIAAAQIECBAgQIAAAQIECBAgQIAAAQIECBAgQFbfhSEAACAASURBVIAAAQIECBAgQIAAAQIECBAgQIAAAQIECBAgQIAAAQIECBDYtICFabqDAAECBAgQIECAAAECBAgQIFCmwJwkv6iFviLJa8pMRdQECBAgQIAAAQIECBAgQIAAAQIECBAgQIAAAQIECBAgQIAAAQIECBAgQIAAAQIECBAgQIAAAQIECBAgQIAAAQIENi1gYZruIECAAAECBAgQIECAAAECBAiUKTA3yeO10Jcn2b3MVERNgAABAgQIECBAgAABAgQIECBAgAABAgQIECBAgAABAgQIECBAgAABAgQIECBAgAABAgQIECBAgAABAgQIECBAYNMCFqbpDgIECBAgQIAAAQIECBAgQIAAAQIECBAgQIAAAQIECBAgQIAAAQIECBAgQIAAAQIECBAgQIAAAQIECBAgQIAAAQIECBAgQIAAAQIECBAgQIAAAQIEGitgYVpjSyMwAgQIECBAgAABAgQIECBAgAABAgQIECBAgAABAgQIECBAgAABAgQIECBAgAABAgQIECBAgAABAgQIECBAgAABAgQIECBAgAABAgQIECBAgAABAgQsTNMDBAgQIECAAAECBAgQIECAAAECBAgQIECAAAECBAgQIECAAAECBAgQIECAAAECBAgQIECAAAECBAgQIECAAAECBAgQIECAAAECBAgQIECAAAECBAg0VsDCtMaWRmAECBAgQIAAAQIECBAgQIAAAQIECBAgQIAAAQIECBAgQIAAAQIECPwvO/ceZXV53gv8YRArQr0hUVxiuupyNWjb1VSQGuNdkSBoEMEbqCcoSlTE1ASsYLRUhXiNiihIDgpEwiUmeEPQImqjiFZXswzJsiQqJzWtotaCeETgnPe3MrP2DLNn7xlmxv3b8/n9k8C8l+f5PC/+wVp8CRAgQIAAAQIECBAgQIAAAQIECBAgQIAAAQIECBAgQIAAAQIECBAgQIAAAQIEBKZ5AwQIECBAgAABAgQIECBAgAABAgQIECBAgAABAgQIECBAgAABAgQIECBAgAABAgQIECBAgAABAgQIECBAgAABAgQIECBAgAABAgQIECBAgAABAgQIVKyAwLSKHY3CCBAgQIAAAQIECBAgQIAAAQIECBAgQIAAAQIECBAgQIAAAQIECBAgQIAAAQIECBAgQIAAAQIECBAgQIAAAQIECBAgQIAAAQIECBAgQIAAAQIECBAQmOYNECBAgAABAgQIECBAgAABAgQIECBAgAABAgQIECBAgAABAgQIECBAgAABAgQIECBAgAABAgQIECBAgAABAgQIECBAgAABAgQIECBAgAABAgQIECBQsQIC0yp2NAojQIAAAQIECBAgQIAAAQIECBAgQIAAAQIECBAgQIAAAQIECBAgQIAAAQIECBAgQIAAAQIECBAgQIAAAQIECBAgQIAAAQIECBAgQIAAAQIECBAgQEBgmjdAgAABAgQIECBAgAABAgQIECBAgAABAgQIECBAgAABAgQIECBAgAABAgQIECBAgAABAgQIECBAgAABAgQIECBAgAABAgQIECBAgAABAgQIECBAgEDFCghMq9jRKIwAAQIECBAgQIAAAQIECBAgQIAAAQIECBAgQIAAAQIECBAgQIAAAQIECBAgQIAAAQIECBAgQIAAAQIECBAgQIAAAQIECBAgQIAAAQIECBAgQIAAAYFp3gABAgQIECBAgAABAgQIECBAgAABAgQIECBAgAABAgQIECBAgAABAgQIECBAgAABAgQIECBAgAABAgQIECBAgAABAgQIECBAgAABAgQIECBAgAABAhUrIDCtYkejMAIECBAgQIAAAQIECBAgQIAAAQIECBAgQIAAAQIECBAgQIAAAQIECBAgQIAAAQIECBAgQIAAAQIECBAgQIAAAQIECBAgQIAAAQIECBAgQIAAAQIEBKZ5AwQIECBAgAABAgQIECBAgACBfAocGxHPFpS+6v//+rh8tqJqAgQIECBAgAABAgQIECBAgAABAgQIECBAgAABAgQIECBAgAABAgQIECBAgAABAgQIECBAgAABAgQIECBAgAABAsUFBKZ5HQQIECBAgAABAgQIECBAgACBfAqcGBFPF5T+TESclM9WVE2AAAECBAgQIECAAAECBAgQIECAAAECBAgQIECAAAECBAgQIECAAAECBAgQIECAAAECBAgQIECAAAECBAgQIECguIDANK+DAAECBAgQIECAAAECBAgQIJBPgVMiYllB6U9FxMB8tqJqAgQIECBAgAABAgQIECBAgAABAgQIECBAgAABAgQIECBAgAABAgQIECBAgAABAgQIECBAgAABAgQIECBAgAABAsUFBKZ5HQQIECBAgAABAgQIECBAgACBfAoMiojHC0p/IiJOzWcrqiZAgAABAgQIECBAgAABAgQIECBAgAABAgQIECBAgAABAgQIECBAgAABAgQIECBAgAABAgQIECBAgAABAgQIECBQXEBgmtdBgAABAgQIECBAgAABAgQIEMinwGkR8fOC0pdGxOn5bEXVBAgQIECAAAECBAgQIECAAAECBAgQIECAAAECBAgQIECAAAECBAgQIECAAAECBAgQIECAAAECBAgQIECAAAECBIoLCEzzOggQIECAAAECBAgQIECAAAEC+RQ4IyKWFJT+04gYls9WVE2AAAECBAgQIECAAAECBAgQIECAAAECBAgQIECAAAECBAgQIECAAAECBAgQIECAAAECBAgQIECAAAECBAgQIECguIDANK+DAAECBAgQIECAAAECBAgQIJBPgeERsbCg9EURMSKfraiaAAECBAgQIECAAAECBAgQIECAAAECBAgQIECAAAECBAgQIECAAAECBAgQIECAAAECBAgQIECAAAECBAgQIECAQHEBgWleBwECBAgQIECAAAECBAgQIEAgnwLnRMSPC0p/OCLOzWcrqiZAgAABAgQIECBAgAABAgQIECBAgAABAgQIECBAgAABAgQIECBAgAABAgQIECBAgAABAgQIECBAgAABAgQIECBQXEBgmtdBgAABAgQIECBAgAABAgQIEMinwKiIeKig9LkRcX4+W1E1AQIECBAgQIAAAQIECBAgQIAAAQIECBAgQIAAAQIECBAgQIAAAQIECBAgQIAAAQIECBAgQIAAAQIECBAgQIAAgeICAtO8DgIECBAgQIAAAQIECBAgQIBAPgUujIj/XVD6nIj4X/lsRdUECBAgQIAAAQIECBAgQIAAAQIECBAgQIAAAQIECBAgQIAAAQIECBAgQIAAAQIECBAgQIAAAQIECBAgQIAAAQIEigsITPM6CBAgQIAAAQIECBAgQIAAAQL5FLgoImYVlP5ARFycz1ZUTYAAAQIECBAgQIAAAQIECBAgQIAAAQIECBAgQIAAAQIECBAgQIAAAQIECBAgQIAAAQIECBAgQIAAAQIECBAgQKC4gMA0r4MAAQIECBAgQIAAAQIECBAgkE+BSyNiRkHp90XE2Hy2omoCBAgQIECAAAECBAgQIECAAAECBAgQIECAAAECBAgQIECAAAECBAgQIECAAAECBAgQIECAAAECBAgQIECAAAECxQUEpnkdBAgQIECAAAECBAgQIECAAAECBAgQIECAAAECBAgQIECAAAECBAgQIECAAAECBAgQIECAAAECBAgQIECAAAECBAgQIECAAAECBAgQIECAAAECBAhUrIDAtIodjcIIECBAgAABAgQIECBAgAABAgQIECBAgAABAgQIECBAgAABAgQIECBAgAABAgQIECBAgAABAgQIECBAgAABAgQIECBAgAABAgQIECBAgAABAgQIEBCY5g0QIECAAAECBAgQIECAAAECBAgQIECAAAECBAgQIECAAAECBAgQIECAAAECBAgQIECAAAECBAgQIECAAAECBAgQIECAAAECBAgQIECAAAECBAgQIFCxAgLTKnY0CiNAgAABAgQIECBAgAABAgQIECBAgAABAgQIECBAgAABAgQIECBAgAABAgQIECBAgAABAgQIECBAgAABAgQIECBAgAABAgQIECBAgAABAgQIECBAQGCaN0CAAAECBAgQIECAAAECBAgQIECAAAECBAgQIECAAAECBAgQIECAAAECBAgQIECAAAECBAgQIECAAAECBAgQIECAAAECBAgQIECAAAECBAgQIECAQMUKCEyr2NEojAABAgQIECBAgAABAgQIECBAgAABAgQIECBAgAABAgQIECBAgAABAgQIECBAgAABAgQIECBAgAABAgQIECBAgAABAgQIECBAgAABAgQIECBAgAABgWneAAECBAgQIECAAAECBAgQIECAAAECBAgQIECAAAECBAgQIECAAAECBAgQIECAAAECBAgQIECAAAECBAgQIECAAAECBAgQIECAAAECBAgQIECAAAECFSsgMK1iR6MwAgQIECBAgAABAgQIECBAgAABAgQIECBAgAABAgQIECBAgAABAgQIECBAgAABAgQIECBAgAABAgQIECBAgAABAgQIECBAgAABAgQIECBAgAABAgQEpnkDBAgQIECAAAECBAgQIECAAAECBAgQIECAAAECBAgQIECAAAECBAgQIECAAAECBAgQIECAAAECBAgQIECAAAECBAgQIECAAAECBAgQIECAAAECBAhUrIDAtIodjcIIECBAgAABAgQIECBAgAABAgQIECBAgAABAgQIECBAgAABAgQIECBAgAABAgQIECBAgAABAgQIECBAgAABAgQIECBAgAABAgQIECBAgAABAgQIEBCY5g0QIECAAAECBAgQIECAAAECBAgQIECAAAECBAgQIECAAAECBAgQIECAAAECBAgQIECAAAECBAgQIECAAAECBAgQIECAAAECBAgQIECAAAECBAgQIFCxAgLTKnY0CiNAgAABAgQIECBAgAABAgQIECBAgAABAgQIECBAgAABAgQIECBAgAABAgQIECBAgAABAgQIECBAgAABAgQIECBAgAABAgQIECBAgAABAgQIECBAQGCaN0CAAAECBAgQIECAAAECBAgQyKfADyNiXEHpV0bEXflsRdUECBAgQIAAAQIECBAgQIAAAQIECBAgQIAAAQIECBAgQIAAAQIECBAgQIAAAQIECBAgQIAAAQIECBAgQIAAAQIEigsITPM6CBAgQIAAAQIECBAgQIAAAQL5FJgeEd8uKP2yiLg3n62omgABAgQIECBAgAABAgQIECBAgAABAgQIECBAgAABAgQIECBAgAABAgQIECBAgAABAgQIECBAgAABAgQIECBAgEBxAYFpXgcBAgQIECBAgAABAgQIECBAIJ8C90fEmILSL4mImflsRdUECBAgQIAAAQIECBAgQIAAAQIECBAgQIAAAQIECBAgQIAAAQIECBAgQIAAAQIECBAgQIAAAQIECBAgQIAAAQIEigsITPM6CBAgQIAAAQIECBAgQIAAAQL5FHggIkYXlH5RRMzOZyuqJkCAAAECBAgQIECAAAECBAgQIECAAAECBAgQIECAAAECBAgQIECAAAECBAgQIECAAAECBAgQIECAAAECBAgQIFBcQGCa10GAAAECBAgQIECAAAECBAgQyKfAnIi4oKD0CyPiwXy2omoCBAgQIECAAAECBAgQIECAAAECBAgQIECAAAECBAgQIECAAAECBAgQIECAAAECBAgQIECAAAECBAgQIECAAAECxQUEpnkdBAgQIECAAAECBAgQIECAAIF8CsyLiPMKSh8ZEfPz2YqqCRAgQIAAAQIECBAgQIAAAQIECBAgQIAAAQIECBAgQIAAAQIECBAgQIAAAQIECBAgQIAAAQIECBAgQIAAAQIECBQXEJjmdRAgQIAAAQIECBAgQIAAAQIE8inwcEScXVD6ORGxIJ+tqJoAAQIECBAgQIAAAQIECBAgQIAAAQIECBAgQIAAAQIECBAgQIAAAQIECBAgQIAAAQIECBAgQIAAAQIECBAgQIBAcQGBaV4HAQIECBAgQIAAAQIECBAgQCCfAosi4syC0odHxOJ8tqJqAgQIECBAgAABAgQIECBAgAABAgQIECBAgAABAgQIECBAgAABAgQIECBAgAABAgQIECBAgAABAgQIECBAgAABAsUFBKZ5HQQIECBAgAABAgQIECBAgACBfAo8EhHfLCh9aET8LJ+tqJoAAQIECBAgQIAAAQIECBAgQIAAAQIECBAgQIAAAQIECBAgQIAAAQIECBAgQIAAAQIECBAgQIAAAQIECBAgQIBAcQGBaV4HAQIECBAgQIAAAQIECBAgQCCfAksjYkhB6adFxKP5bEXVBAgQIECAAAECBAgQIECAAAECBAgQIECAAAECBAgQIECAAAECBAgQIECAAAECBAgQIECAAAECBAgQIECAAAECBIoLCEzzOggQIECAAAECBAgQIECAAAEC+RR4IiK+UVD6oIh4Mp+tqJoAAQIECBAgQIAAAQIECBAgQIAAAQIECBAgQIAAAQIECBAgQIAAAQIECBAgQIAAAQIECBAgQIAAAQIECBAgQIBAcQGBaV4HAQIECBAgQIAAAQIECBAgQCCfAssj4uSC0gdExIp8tqJqAgQIECBAgAABAgQIECBAgAABAgQIECBAgAABAgQIECBAgAABAgQIECBAgAABAgQIECBAgAABAgQIECBAgAABAsUFBKZ5HQQIECBAgAABAgQIECBAgAABAgQIECBAgAABAgQIECBAgAABAgQIECBAgAABAgQIECBAgAABAgQIECBAgAABAgQIECBAgAABAgQIECBAgAABAgQIVKyAwLSKHY3CCBAgQIAAAQIECBAgQIAAAQIECBAgQIAAAQIECBAgQIAAAQIECBAgQIAAAQIECBAgQIAAAQIECBAgQIAAAQIECBAgQIAAAQIECBAgQIAAAQIECBAQmOYNECBAgAABAgQIECBAgAABAgQIECBAgAABAgQIECBAgAABAgQIECBAgAABAgQIECBAgAABAgQIECBAgAABAgQIECBAgAABAgQIECBAgAABAgQIECBQsQIC0yp2NAojQIAAAQIECBAgQIAAAQIECBAgQIAAAQIECBAgQIAAAQIECBAgQIAAAQIECBAgQIAAAQIECBAgQIAAAQIECBAgQIAAAQIECBAgQIAAAQIECBAgQEBgmjdAgAABAgQIECBAgAABAgQIECBAgAABAgQIECBAgAABAgQIECBAgAABAgQIECBAgAABAgQIECBAgAABAgQIECBAgAABAgQIECBAgAABAgQIECBAgEDFCghMq9jRKIwAAQIECBAgQIAAAQIECBAgQIAAAQIECBAgQIAAAQIECBAgQIAAAQIECBAgQIAAAQIECBAgQIAAAQIECBAgQIAAAQIECBAgQIAAAQIECBAgQIAAAYFp3gABAgQIECBAgAABAgQIECBAgAABAgQIECBAgAABAgQIECBAgAABAgQIECBAgAABAgQIECBAgAABAgQIECBAgAABAgQIECBAgAABAgQIECBAgAABAhUrIDCtYkejMAIECBAgQIAAAQIECBAgQIAAAQIECBAgQIAAAQIECBAgQIAAAQIECBAgQIAAAQIECBAgQIAAAQIECBAgQIAAAQIECBAgQIAAAQIECBAgQIAAAQIEBKZ5AwQIECBAgAABAgQIECBAgAABAgQIECBAgAABAgQIECBAgAABAgQIECBAgAABAgQIECBAgAABAgQIECBAgAABAgQIECBAgAABAgQIECBAgAABAgQIVKyAwLSKHY3CCBAgQIAAAQIECBAgQIAAAQIECBAgQIAAAQIECBAgQIAAAQIECBAgQIAAAQIECBAgQIAAAQIECBAgQIAAAQIECBAgQIAAAQIECBAgQIAAAQIECBAQmOYNECBAgAABAgQIECBAgAABAgQIECBAgAABAgQIECBAgAABAgQIECBAgAABAgQIECBAgAABAgQIECBAgAABAgQIECBAgAABAgQIECBAgAABAgQIECBQsQIC0yp2NAojQIAAAQIECBAgQIAAAQIECBAgQIAAAQIECBAgQIAAAQIECBAgQIAAAQIECBAgQIAAAQIECBAgQIAAAQIECBAgQIAAAQIECBAgQIAAAQIECBAgQEBgmjdAgAABAgQIECBAgAABAgQIEMinwPqIOLCg9N4R8X/y2YqqCRAgQIAAAQIECBAgQIAAAQIECBAgQIAAAQIECBAgQIAAAQIECBAgQIAAAQIECBAgQIAAAQIECBAgQIAAAQIECBQXEJjmdRAgQIAAAQIECBAgQIAAAQIE8inwbkTsX1B6r4j4Qz5bUTUBAgQIECBAgAABAgQIECBAgAABAgQIECBAgAABAgQIECBAgAABAgQIECBAgAABAgQIECBAgAABAgQIECBAgACB4gIC07wOAgQIECBAgAABAgQIECBAgEA+Bd6LiH0LSu8ZEe/nsxVVEyBAgAABAgQIECBAgAABAgQIECBAgAABAgQIECBAgAABAgQIECBAgAABAgQIECBAgAABAgQIECBAgAABAgQIECguIDDN6yBAgAABAgQIECBAgAABAgQI5FPgg4jYu6D0fSLiw3y2omoCBAgQIECAAAECBAgQIECAAAECBAgQIECAAAECBAgQIECAAAECBAgQIECAAAECBAgQIECAAAECBAgQIECAAAECxQUEpnkdBAgQIECAAAECBAgQIECAAIF8CnwcEX9aUPoeEfE/+WxF1QQIECBAgAABAgQIECBAgAABAgQIECBAgAABAgQIECBAgAABAgQIECBAgAABAgQIECBAgAABAgQIECBAgAABAgSKCwhM8zoIECBAgAABAgQIECBAgAABAvkU+CQiuhaUvntEbM5nK6omQIAAAQIECBAgQIAAAQIECBAgQIAAAQIECBAgQIAAAQIECBAgQIAAAQIECBAgQIAAAQIECBAgQIAAAQIECBAgUFxAYJrXQYAAAQIECBAgQIAAAQIECBDIp8D/jYhdC0r/k4j4LJ+tqJoAAQIECBAgQIAAAQIECBAgQIAAAQIECBAgQIAAAQIECBAgQIAAAQIECBAgQIAAAQIECBAgQIAAAQIECBAgQIBAcQGBaV4HAQIECBAgQIAAAQIECBAgQCCfAlsjoqag9M4RsS2fraiaAAECBAgQIECAAAECBAgQIECAAAECBAgQIECAAAECBAgQIECAAAECBAgQIECAAAECBAgQIECAAAECBAgQIECAQHEBgWleBwECBAgQIECAAAECBAgQIEAgnwLbG5Tt73nyOUdVEyBAgAABAgQIECBAgAABAgQIECBAgAABAgQIECBAgAABAgQIECBAgAABAgQIECBAgAABAgQIECBAgAABAgQIlBDwD2k9EQIECBAgQIAAAQIECBAgQIBA/gR2iYgtBWV/HhFd8teGigkQIECAAAECBAgQIECAAAECBAgQIECAAAECBAgQIECAAAECBAgQIECAAAECBAgQIECAAAECBAgQIECAAAECBAiUFhCYVtrICgIECBAgQIAAAQIECBAgQIBApQnsFhGbC4r6NCK6VlqR6iFAgAABAgQIECBAgAABAgQIECBAgAABAgQIECBAgAABAgQIECBAgAABAgQIECBAgAABAgQIECBAgAABAgQIECDQGgIC01pD0RkECBAgQIAAAQIECBAgQIAAgfYV6B4R/1Nw5caI+NP2LcFtBAgQIECAAAECBAgQIECAAAECBAgQIECAAAECBAgQIECAAAECBAgQIECAAAECBAgQIECAAAECBAgQIECAAAECBNpHQGBa+zi7hQABAgQIECBAgAABAgQIECBAgAABAgQIECBAgAABAgQIECBAgAABAgQIECBAgAABAgQIECBAgAABAgQIECBAgAABAgQIECBAgAABAgQIECBAgACBFggITGsBmi0ECBAgQIAAAQIECBAgQIAAAQIECBAgQIAAAQIECBAgQIAAAQIECBAgQIAAAQIECBAgQIAAAQIECBAgQIAAAQIECBAgQIAAAQIECBAgQIAAAQIECLSPgMC09nF2CwECBAgQIECAAAECBAgQIECAAAECBAgQIECAAAECBAgQIECAAAECBAgQIECAAAECBAgQIECAAAECBAgQIECAAAECBAgQIECAAAECBAgQIECAAAECLRAQmNYCNFsIECBAgAABAgQIECBAgAABAgQIECBAgAABAgQIECBAgAABAgQIECBAgAABAgQIECBAgAABAgQIECBAgAABAgQIECBAgAABAgQIECBAgAABAgQIEGgfAYFp7ePsFgIECBAgQIAAAQIECBAgQIAAAQIECBAgQIAAAQIECBAgQIAAAQIECBAgQIAAAQIECBAgQIAAAQIECBAgQIAAAQIECBAgQIAAAQIECBAgQIAAAQIEWiAgMK0FaLYQIECAAAECBAgQIECAAAECBAgQIECAAAECBAgQIECAAAECBAgQIECAAAECBAgQIECAAAECBAgQIECAAAECBAgQIECAAAECBAgQIECAAAECBAgQINA+AgLT2sfZLQQIECBAgAABAgQIECBAgAABAgQIECBAgAABAgQIECBAgAABAgQIECBAgAABAgQIECBAgAABAgQIECBAgAABAgQIECBAgAABAgQIECBAgAABAgQItEBAYFoL0GwhQIAAAQIECBAgQIAAAQIECBAgQIAAAQIECBAgQIAAAQIECBAgQIAAAQIECBAgQIAAAQIECBAgQIAAAQIECBAgQIAAAQIECBAgQIAAAQIECBAgQKB9BASmtY+zWwgQIECAAAECBAgQIECAAAECBAgQIECAAAECBAgQIECAAAECBAgQIECAAAECBAgQIECAAAECBAgQIECAAAECBAgQIECAAAECBAgQIECAAAECBAgQaIGAwLQWoNlCgAABAgQIECBAgAABAgQIECBAgAABAgQIECBAgAABAgQIECBAgAABAgQIECBAgAABzProoAAAIABJREFUAgQIECBAgAABAgQIECBAgAABAgQIECBAgAABAgQIECBAgED7CAhMax9ntxAgQIAAAQIECBAgQIAAAQIECBAgQIAAAQIECBAgQIAAAQIECBAgQIAAAQIECBAgQIAAAQIECBAgQIAAAQIECBAgQIAAAQIECBAgQIAAAQIECBAg0AIBgWktQLOFAAECBAgQIECAAAECBAgQIECAAAECBAgQIECAAAECBAgQIECAAAECBAgQIECAAAECBAgQIECAAAECBAgQIECAAAECBAgQIECAAAECBAgQIECAAIH2ERCY1j7ObiFAgAABAgQIECBAgAABAgQItKZAv4h4ueDANRFxRGte4CwCBAgQIECAAAECBAgQIECAAAECBAgQIECAAAECBAgQIECAAAECBAgQIECAAAECBAgQIECAAAECBAgQIECAAAEClSIgMK1SJqEOAgQIECBAgAABAgQIECBAgED5AkdGxC8Klr8YEV8rf7uVBAgQIECAAAECBAgQIECAAAECBAgQIECAAAECBAgQIECAAAECBAgQIECAAAECBAgQIECAAAECBAgQIECAAAECBPIjIDAtP7NSKQECBAgQIECAAAECBAgQIECgVuDoiHiugOP5iDgGDwECBAgQIECAAAECBAgQIECAAAECBAgQIECAAAECBAgQIECAAAECBAgQIECAAAECBAgQIECAAAECBAgQIECAAIFqFBCYVo1T1RMBAgQIECBAgAABAgQIECBQ7QLHRcTKgiafjYjjq71p/REgQIAAAQIECBAgQIAAAQIECBAgQIAAAQIECBAgQIAAAQIECBAgQIAAAQIECBAgQIAAAQIECBAgQIAAAQIECHRMAYFpHXPuuiZAgAABAgQIECBAgAABAgTyLXBSRKwoaOHpiDg53y2pngABAgQIECBAgAABAgQIECBAgAABAgQIECBAgAABAgQIECBAgAABAgQIECBAgAABAgQIECBAgAABAgQIECBAgEDjAgLTvAwCBAgQIECAAAECBAgQIECAQP4EBkbEkwVlL4uIb+SvDRUTIECAAAECBAgQIECAAAECBAgQIECAAAECBAgQIECAAAECBAgQIECAAAECBAgQIECAAAECBAgQIECAAAECBAgQKC0gMK20kRUECBAgQIAAAQIECBAgQIAAgUoTODUiHiso6vGIGFxpRaqHAAECBAgQIECAAAECBAgQIECAAAECBAgQIECAAAECBAgQIECAAAECBAgQIECAAAECBAgQIECAAAECBAgQIECAQGsICExrDUVnECBAgAABAgQIECBAgAABAgTaV+D0iPhZwZU/j4hvtm8JbiNAgAABAgQIECBAgAABAgQIECBAgAABAgQIECBAgAABAgQIECBAgAABAgQIECBAgAABAgQIECBAgAABAgQIECDQPgIC09rH2S0ECBAgQIAAAQIECBAgQIAAgdYUGBYRiwsOXBIRZ7bmBc4iQIAAAQIECBAgQIAAAQIECBAgQIAAAQIECBAgQIAAAQIECBAgQIAAAQIECBAgQIAAAQIECBAgQIAAAQIECBAgUCkCAtMqZRLqIECAAAECBAgQIECAAAECBAiULzAiIn5SsHxhRJxV/nYrCRAgQIAAAQIECBAgQIAAAQIECBAgQIAAAQIECBAgQIAAAQIECBAgQIAAAQIECBAgQIAAAQIECBAgQIAAAQIECORHQGBafmalUgIECBAgQIAAAQIECBAgQIBArcC5ETG/gOPHEXEeHgIECBAgQIAAAQIECBAgQIAAAQIECBAgQIAAAQIECBAgQIAAAQIECBAgQIAAAQIECBAgQIAAAQIECBAgQIAAAQLVKCAwrRqnqicCBAgQIECAAAECBAgQIECg2gXOj4gHC5p8KCIuqPam9UeAAAECBAgQIECAAAECBAgQIECAAAECBAgQIECAAAECBAgQIECAAAECBAgQIECAAAECBAgQIECAAAECBAgQINAxBQSmdcy565oAAQIECBAgQIAAAQIECBAgQIAAAQIECBAgQIAAAQIECBAgQIAAAQIECBAgQIAAAQIECBAgQIAAAQIECBAgQIAAAQIECBAgQIAAAQIECBAgQIBALgQEpuViTIokQIAAAQIECBAgQIAAAQIECBAgQIAAAQIECBAgQIAAAQIECBAgQIAAAQIECBAgQIAAAQIECBAgQIAAAQIECBAgQIAAAQIECBAgQIAAAQIECBAg0DEFBKZ1zLnrmgABAgQIECBAgAABAgQIECBAgAABAgQIECBAgAABAgQIECBAgAABAgQIECBAgAABAgQIECBAgAABAgQIECBAgAABAgQIECBAgAABAgQIECBAgEAuBASm5WJMiiRAgAABAgQIECBAgAABAgQIECBAgAABAgQIECBAgAABAgQIECBAgAABAgQIECBAgAABAgQIECBAgAABAgQIECBAgAABAgQIECBAgAABAgQIECDQMQUEpnXMueuaAAECBAgQIECAAAECBAgQIECAAAECBAgQIECAAAECBAgQIECAAAECBAgQIECAAAECBAgQIECAAAECBAgQIECAAAECBAgQIECAAAECBAgQIECAQC4EBKblYkyKJECAAAECBAgQIECAAAECBAgQIECAAAECBAgQIECAAAECBAgQIECAAAECBAgQIECAAAECBAgQIECAAAECBAgQIECAAAECBAgQIECAAAECBAgQINAxBQSmdcy565oAAQIECBAgQIAAAQIECBAgQIAAAQIECBAgQIAAAQIECBAgQIAAAQIECBAgQIAAAQIECBAgQIAAAQIECBAgQIAAAQIECBAgQIAAAQIECBAgQIBALgQEpuViTIokQIAAAQIECBAgQIAAAQIECBAgQIAAAQIECBAgQIAAAQIECBAgQIAAAQIECBAgQIAAAQIECBAgQIAAAQIECBAgQIAAAQIECBAgQIAAAQIECBAg0DEFBKZ1zLnrmgABAgQIECBAgAABAgQIECBAgAABAgQIECBAgAABAgQIECBAgAABAgQIECBAgAABAgQIECBAgAABAgQIECBAgAABAgQIECBAgAABAgQIECBAgEAuBASm5WJMiiRAgAABAgQIECBAgAABAgQIECBAgAABAgQIECBAgAABAgQIECBAgAABAgQIECBAgAABAgQIECBAgAABAgQIECBAgAABAgQIECBAgAABAgQIECDQMQUEpnXMueuaAAECBAgQIECAAAECBAgQIECAAAECBAgQIECAAAECBAgQIECAAAECBAgQIECAAAECBAgQIECAAAECBAgQIECAAAECBAgQIECAAAECBAgQIECAQC4EBKblYkyKJECAAAECBAgQIECAAAECBAgQIECAAAECBAgQIECAAAECBAgQIECAAAECBAgQIECAAAECBAgQIECAAAECBAgQIECAAAECBAgQIECAAAECBAgQINAxBQSmdcy565oAAQIECBAgQIAAAQIECBDIt8DNETGxoIVrImJqvltSPQECBAgQIECAAAECBAgQIECAAAECBAgQIECAAAECBAgQIECAAAECBAgQIECAAAECBAgQIECAAAECBAgQIECAAIHGBQSmeRkECBAgQIAAAQIECBAgQIAAgfwJ3BIRVxeU/d2IuDV/baiYAAECBAgQIECAAAECBAgQIECAAAECBAgQIECAAAECBAgQIECAAAECBAgQIECAAAECBAgQIECAAAECBAgQIECAQGkBgWmljawgQIAAAQIECBAgQIAAAQIECFSawB0RMb6gqKsi4s5KK1I9BAgQIECAAAECBAgQIECAAAECBAgQIECAAAECBAgQIECAAAECBAgQIECAAAECBAgQIECAAAECBAgQIECAAAECBFpDQGBaayg6gwABAgQIECBAgAABAgQIECDQvgJ3RcQVBVeOi4i727cEtxEgQIAAAQIECBAgQIAAAQIECBAgQIAAAQIECBAgQIAAAQIECBAgQIAAAQIECBAgQIAAAQIECBAgQIAAAQIECBBoHwGBae3j7BYCBAgQIECAAAECBAgQIECAQGsK3BsRYwsO/HZEzGjNC5xFgAABAgQIECBAgAABAgQIECBAgAABAgQIECBAgAABAgQIECBAgAABAgQIECBAgAABAgQIECBAgAABAgQIECBAoFIEBKZVyiTUQYAAAQIECBAgQIAAAQIECBAoX2BmRFxcsHxMRMwqf7uVBAgQIECAAAECBAgQIECAAAECBAgQIECAAAECBAgQIECAAAECBAgQIECAAAECBAgQIECAAAECBAgQIECAAAECBPIjIDAtP7NSKQECBAgQIECAAAECBAgQIECgVmB2RHyrgGN0RPwIDwECBAgQIECAAAECBAgQIECAAAECBAgQIECAAAECBAgQIECAAAECBAgQIECAAAECBAgQIECAAAECBAgQIECAAIFqFBCYVo1T1RMBAgQIECBAgAABAgQIECBQ7QIPRsT5BU1eEBEPVXvT+iNAgAABAgQIECBAgAABAgQIECBAgAABAgQIECBAgAABAgQIECBAgAABAgQIECBAgAABAgQIECBAgAABAgQIEOiYAgLTOubcdU2AAAECBAgQIECAAAECBAjkW2B+RJxb0MJ5EfHjfLekegIECBAgQIAAAQIECBAgQIAAAQIECBAgQIAAAQIECBAgQIAAAQIECBAgQIAAAQIECBAgQIAAAQIECBAgQIAAAQKNCwhM8zIIECBAgAABAgQIECBAgAABAvkTWBARZxWUfXZE/CR/baiYAAECBAgQIECAAAECBAgQIECAAAECBAgQIECAAAECBAgQIECAAAECBAgQIECAAAECBAgQIECAAAECBAgQIECAQGkBgWmljawgQIAAAQIECBAgQIAAAQK5E9i+ffv23BWtYAIEGhXo1KmTv8PzNggQIECAAAECBAgQIECAAAECBAgQIECAAAECBAgQIECAAAECBAgQIECAAAECBAgQIECAAAECBAgQIECAAIEOLeAfW3bo8WueAAECBAgQIECAAAECBKpVQGBatU5WXx1RQGBaR5y6ngkQIECAAAECBAgQIECAAAECBAgQIECAAAECBAgQIECAAAECBAgQIECAAAECBAgQIECAAAECBAgQIECAAIFCAYFp3gMBAgQIECBAgAABAgQIEKhCAYFpVThULXVYAYFpHXb0GidAgAABAgQIECBAgAABAgQIECBAgAABAgQIECBAgAABAgQIECBAgAABAgQIECBAgAABAgQIECBAgAABAgT+KCAwzVMgQIAAAQIECBAgQIAAAQJVKCAwrQqHqqUOKyAwrcOOXuMECBAgQIAAAQIECBAgQIAAAQIECBAgQIAAAQIECBAgQIAAAQIECBAgQIAAAQIECBAgQIAAAQIECBAgQIDAHwUEpnkKBAgQIECAAAECBAgQIECgCgUEplXhULXUYQUEpnXY0WucAAECBAgQIECAAAECBAgQIECAAAECBAgQIECAAAECBAgQIECAAAECBAgQIECAAAECBAgQIECAAAECBAgQ+KOAwDRPgQABAgQIECBAgAABAgQIVKGAwLQqHKqWOqyAwLQOO3qNEyBAgAABAgQIECBAgAABAgQIECBAgAABAgQIECBAgAABAgQIECBAgAABAgQIECBAgAABAgQIECBAgAABAn8UEJjmKRAgQIAAAQIECBAgQIAAgSoUEJhWhUPVUocVEJjWYUevcQIECBAgQIAAAQIECBAgQIAAAQIECBAgQIAAAQIECBAgQIAAAQIECBAgQIAAAQIECBAgQIAAAQIECBAgQOCPAgLTPAUCBAgQIECAAAECBAgQIFCFAgLTqnCoWuqwAgLTOuzoNU6AAAECBAgQIECAAAECBAgQIECAAAECBAgQIECAAAECBAgQIECAAAECBAgQIECAAAECBAgQIECAAAECBAj8UUBgmqdAgAABAgQIECBAgAABAgSqUKCaA9MuuOCCeOihh7Kp7b777vHcc8/F4YcfXjVTrIb+qqGHSnpQAtMqaRpqIUCAAAECBAgQIECAAAECBAgQIECAAAECBAgQIECAAAECBAgQIECAAAECBAgQIECAAAECBAgQIECAAAECBL4IAYFpX4S6OwkQIECAAAECBAgQIECAQBsLCExrY+A2PL4awsaqoYc2HHGzjxaY1mwyGwgQIECAAAECBAgQIECAAAECBAgQIECAAAECBAgQIECAAAECBAgQIECAAAECBAgQIECAAAECBAgQIECAAIEqExCYVmUD1Q4BAgQIECBAgAABAgQIEEgCAtPy+w6qIWysGnqopBckMK2SpqEWAgQIECBAgAABAgQIECBAgAABAgQIECBAgAABAgQIECBAgAABAgQIECBAgAABAgQIECBAgAABAgQIECBA4IsQEJj2Rai7kwABAgQIECBAgAABAgQItLGAwLQ2Bm7D46shbKwaemjDETf7aIFpzSazgQABAgQIECBAgAABAgQIECBAgAABAgQIECBAgAABAgQIECBAgAABAgQIECBAgAABAgQIECBAgAABAgQIEKgyAYFpVTZQ7RAgQIAAAQIECBAgQIAAgSRQzYFp1T7haggbq4YeKumdCUyrpGmohQABAgQIECBAgAABAgQIECBAgAABAgQIECBAgAABAgQIECBAgAABAgQIECBAgAABAgQIECBAgAABAgQIEPgiBASmfRHq7iRAgAABAgQIECBAgAABAm0sIDCtjYHb8PhqCBurhh7acMTNPlpgWrPJbCBAgAABAgQIECBAgAABAgQIECBAgAABAgQIECBAgAABAgQIECBAgAABAgQIECBAgAABAgQIECBAgAABAgSqTEBgWpUNVDsECBAgQIAAAQIECBAgQCAJtEVg2vbt22Pt2rUxadKkuOiii2LQoEFtgr1p06ZYsGBBLF++PGbPnh3du3dvk3sq9dBqCBurhB42btwYo0ePjgEDBsTZZ58d3bp1a5ORv/baa3Httddmfy769+8fnTt3bvV7BKa1OqkDCRAgQIAAAQIECBAgQIAAAQIECBAgQIAAAQIECBAgQIAAAQIECBAgQIAAAQIECBAgQIAAAQIECBAgQIAAgZwJCEzL2cCUS4AAAQIECBAgQIAAAQIEyhFozcC0LVu2xLJly+K6666L119/Pbt+6dKlMWTIkHJKKXvN+vXr44477oh77rkn0p3HHntsPPbYYwLTnnsuDj/88LIdK2FhpQSmDR48OFatWhU1NTVx6aWXxsSJE6N3796tSvTqq6/GMcccE5988kn07Nkzbr755lYPaBOY1qojcxgBAgQIECBAgAABAgQIECBAgAABAgQIECBAgAABAgQIECBAgAABAgQIECBAgAABAgQIECBAgAABAgQIECCQQwGBaTkcmpIJECBAgAABAgQIECBAgEApgdYITNuwYUPMnj07brzxxvj444/rXdlagWlbt26N1atXx/XXXx8rVqyod4fAtIjdd989nhOYVuq5N/rzjRs3Rm1gWuGCk08+OXtv/fv3j86dO7fo7MJNhYFptb/fpUuXuPzyy+Oqq65qlYA2gWk7PSYHECBAgAABAgQIECBAgAABAgQIECBAgAABAgQIECBAgAABAgQIECBAgAABAgQIECBAgAABAgQIECBAgAABAjkXEJiW8wEqnwABAgQIECBAgAABAgQINCbQ0sC07du3x9q1a2Pq1Kkxd+7corg7G5i2adOmWLRoUXz/+9+Pd955p9F7igWmXXDBBfHQQw9le4oFijUMsSqs99133816mzdvXrzxxhuxbdu27KwDDjgghgwZEuPGjYs+ffpEp07N+2uTWrv7778/Hn/88Vi3bl1dXz179owTTjghLrroojj++OObDOoqp7+GYWAHHXRQvPTSS9GrV6+SfyAa2px//vnx4IMPlty3ZcuWWLZsWUyfPj1eeOGFSDNM39577x0DBgzI3GpDyMrpobELawP0Zs6cGStXrqz3NpLhMcccE+nsgQMHRgola+orFphWuyeZ3XDDDTF8+PDo1q1byf6LLWgsMK1wbWsEtAlMa/F4bCRAgAABAgQIECBAgAABAgQIECBAgAABAgQIECBAgAABAgQIECBAgAABAgQIECBAgAABAgQIECBAgAABAgSqRKB5//K3SprWBgECBAgQIECAAAECBAgQqHaB5gam1YZhTZkyJdasWVOUp1+/flmYWgoz69y5c7MZ169fH3feeWfMmDEjNm/e3Oj+rl27xhVXXBHf+973okePHjusKSeMq7HAtBSyNW3atJg8eXLJuocOHRr33ntv7L///iXXpgWrVq2KSy+9NH7961+XXH/wwQfHww8/HMmysa+c/tozMC0FwaXwsjFjxtQLgWus9hNPPDELopswYULJULuG+5Ph6NGjS96R9u2xxx6RQtVGjBjRZLDdhg0b4gc/+EHcfffdTb63sWPHxvjx46N3794l59dwQfL55S9/mfWcAuWKfWnukyZNalFAm8C0Zo/FBgIECBAgQIAAAQIECBAgQIAAAQIECBAgQIAAAQIECBAgQIAAAQIECBAgQIAAAQIECBAgQIAAAQIECBAgQKDKBASmVdlAtUOAAAECBAgQIECAAAECBJJAuYFpH3/8cdx3331x6623xnvvvdcoXk1NTRYGNnHixBYHSr388stx/fXXNxko9ZWvfCVuvvnmOPXUU6NLly5FB1lOoFjDwLTFixfHU089FbNmzSr7gXz1q1/N6v3Sl75UdE8Ky7r99tvj6quvLvvctDD1t2DBgjjjjDN22FdOf+0VmNaS/g455JDYZ599YvXq1Vlvu+++ezz33HNx+OGHN2q0devWuO2227LAseZ+6V3eddddTb6XdGYKBHz88cfjmmuuaTLULoXqpXd6xBFHNBnEVqzOFNCWwgBvuummkgFt6c306tWrrJYFppXFZBEBAgQIECBAgAABAgQIECBAgAABAgQIECBAgAABAgQIECBAgAABAgQIECBAgAABAgQIECBAgAABAgQIECBQxQIC06p4uFojQIAAAQIECBAgQIAAgY4rUCow7Te/+U0W6jRv3rzYtm1bo1AHHXRQ3HDDDTF8+PDo1q1bszE3b94cixYtin/8x3+MdevWFd0/atSoLIytT58+ZYVUlRMo1jAwLYV1pd9LXworu/DCC2PEiBFx2GGHRQofW7FiRUybNi3eeeedenV+//vfzwK0in0p6KthWFrXrl1jzJgxce6552YBc+n85JDOTwF1td9ee+2VhbilcK7Cr5z+2iswbcmSJZlT4RvZY489snCz9C66d+8ev/vd7+L+++8v+paaCkxLgWy33HLLDmFp6e1dcsklcdppp0WPHj0yw1/84hcxffr0WLNmTT2viy++OPv9pkL2ajek+9auXRuTJk2KRx55pOhcDz744LjuuuuyHtM8m/u1dkCbwLTmTsB6AgQIECBAgAABAgQIECBAgAABAgQIECBAgAABAgQIECBAgAABAgQIECBAgAABAgQIECBAgAABAgQIECBAoNoEBKZV20T1Q4AAAQIECBAgQIAAAQIEIqKxwLStW7fGqlWrsnCyhqFThWgnn3xyFhLWv3//6Ny5c7M9N2zYED/4wQ/i7rvvjhSa1tiXQreuvfbaGD16dBaI1ZyvnECxhoFpteefeOKJMWfOnDjwwAN3uDLVesUVV8Ts2bPrfvaVr3wlnn322dhvv/12WP/GG2/EcccdF++//37dz84444yYNWtW7LPPPjus/+CDD+LMM8+MlStX1v1s8ODBsXDhwnqhXOX01x6BaevXr48TTjgh/v3f/72u3hQCN2PGjEjza/ilILLU/69//et6P2oqMO3555+Pk046KT777LNsT01NTdx+++1x+eWXN/r2UuDZ8uXL4+yzz46PPvqobk8KP0vhas350jtNs77xxhvrBdkVnpHC0saOHZuF4vXq1as5x2drawPapk6dGnPnzi26v1RAm8C0ZtPbQIAAAQIECBAgQIAAAQIECBAgQIAAAQIECBAgQIAAAQIECBAgQIAAAQIECBAgQIAAAQIECBAgQIAAAQIECFSZgMC0KhuodggQIECAAAECBAgQIECAQBIoDEzbtGlTPPDAA1kw1HvvvdcoUG0w1Pjx46N3797NRkzBUL/85S9jwoQJsWzZsqL7+/XrF5MnT46BAwdGly5dmn1P2lBOoFhjgWnp7ieffLLJgLaGIWG77LJLFnD29a9/vV6tqd8UrjZ9+vS63x80aFD85Cc/ie7duxft66233ooU2vbb3/42W7PrrrtmgWxHHnlk3Z5y+muPwLQUmnfDDTfU1ZXqXrJkSey5555F+3v77bcjBe69+eabdWuKBaalgLqhQ4fGU089la3t1KlTzJ8/PwtDS/+/qW/16tVZmNsnn3ySLUvhfumcpmordt6WLVuyN3vdddfF66+/XvTa9GanTZsWf/VXf1WyvsYOKTegLb2r733ve/XeqcC0Fv2nwiYCBAgQIECAAAECBAgQIECAAAECBAgQIECAAAECBAgQIECAAAECBAgQIECAAAECBAgQIECAAAECBAgQIECgigQEplXRMLVCgAABAgQIECBAgAABAgRqBQoD0woDuBoKHXzwwTFp0qQYPnx4dOvWrcWAjQWU1R5WU1MTI0eOzMLU+vTp06KwqcLCygkUa6yehx9+OAvjaupLQWjf+ta3Ys6cOXXLli5dGkOGDKm37fe//30cddRRkQLC0rfXXnvF888/H3/5l39Z0vCee+7JwtZqv6lTp2Y2tV85/bV1YNqHH34YAwYMiFdeeSUrKwW7Pf3003H00UeX7G/evHkxatSounXFAtNefPHFOO644+Kzzz7L1g4ePDgWLlwYKbyv1NcwsC4FrC1fvjxOOumkUluL/jyduXbt2iwULfWwbdu2HdYW66U5l9YGtE2ZMiXWrFnT6NZjjz02HnvssbrwPYFpzRG2lgABAgQIECAjdXDFAAAgAElEQVRAgAABAgQIECBAgAABAgQIECBAgAABAgQIECBAgAABAgQIECBAgAABAgQIECBAgAABAgQIEKhGAYFp1ThVPREgQIAAAQIECBAgQIBAhxcoFZg2cODAuP766+OII47Y6QCzhN1YQFnPnj3j6quvjksvvTT22GOPVptJOYFiDevZf//941/+5V/iz//8z0vWkQKzJk6cWLcuhWedd9559fY9+eSTMWjQoLrfGzZsWCxYsCB22WWXkuen2lI42J577pmFrp111llZOFntV05/bR2Y1tCvYYBXU002DJMrFjJ27bXXxk033dSkc1P3pCC7008/vW7JP/zDP8SNN95Y0r+cBRs2bIjZs2fHrbfeGu+9917dltYITKs9rKmANoFp5UzJGgIECBAgQIAAAQIECBAgQIAAAQIECBAgQIAAAQIECBAgQIAAAQIECBAgQIAAAQIECBAgQIAAAQIECBAgQKAjCQhM60jT1isBAgQIECBAgAABAgQIdBiBpgLTampqIgWmpYCpFJjWpUuXnXZpLDDtgAMOiCuvvDJSANh+++2303fUHlBOoFjDevr27RvLly+Pvffeu2QdDQPTpk6dGhMmTKi3LwV9pcCv2u+2226L73znOyXPLmdBOf21dWDa/PnzY+TIkXXlNieM7PPPP4+zzz47lixZku1vLGTs008/jRQy98QTT2RrunbtGo888kj89V//dTlE2Zp/+7d/i6FDh8bmzZuzX6cAu3TnbrvtVvYZxRauX78+5s6dG3feeWebBaZt3bo1Xnnllbj33nsjhfJt27atrhyBaTs9QgcQIECAAAECBAgQIECAAAECBAgQIECAAAECBAgQIECAAAECBAgQIECAAAECBAgQIECAAAECBAgQIECAAAECVSYgMK3KBqodAgQIECBAgAABAgQIECCQBJoKTCsUSkFV559/fowbNy769OkTnTq17K8KGgtMK7znb/7mb+Lv//7vs4Crbt267dSQygkUa1hPwwCqpgooJzCtsIZ01tKlS2PIkCE71Vft5nL6a+vAtIaBcPfdd19ccsklZfdXuL+xwLT3338/0kx+9atflX1mqYXNCcVr7KxNmzbFokWLIgXk/eY3v2n0usZ6KVVXw5+nMLYUxPajH/0oPvroo0a3C0xrrqr1BAgQIECAAAECBAgQIECAAAECBAgQIECAAAECBAgQIECAAAECBAgQIECAAAECBAgQIECAAAECBAgQIECAQLULtOxfQVe7iv4IECBAgAABAgQIECBAgEDOBQoD08oJgkrt9uzZM8aPHx+jRo2K3r17N0tg+/btsXbt2rjlllti/vz5sWXLlqL7Bw4cGFdddVUcf/zx0aVLl2bdkxaXEyjWloFpn376aQwbNiyeeOKJrPbWCNEqRCinv7YOTNvZQLjbb789C8gr5vPuu+/G3/3d38U777zT7PkX23DQQQfFSy+9FL169Sr7zPROV65cGXfccUcsW7as6L6ampoYOXJkTJgwoUXBghs2bIjFixdnfz7WrVtX9J70Z/Dqq6+O0aNHR48ePerWdWppkmHZEhYSIECAAAECBAgQIECAAAECBAgQIECAAAECBAgQIECAAAECBAgQIECAAAECBAgQIECAAAECBAgQIECAAAECBCpbQGBaZc9HdQQIECBAgAABAgQIECBAoEUChYFphQesX78+7rzzzpgxY0Zs3ry56Nl/8Rd/ERMnToyhQ4fGnnvu2awaUghVCp+aMmVKrFmzpujeFJZ23nnnxXe+85049NBDo3PnzmXdU06gWFsGpjUMKxOYtuPYHn300TjttNOyHzTm80UGpm3dujV+9atfRQp1KxXu169fv5g8eXKkkL/mhvulYL2nnnoqpk6dmgW5FfvKCWMTmFbWfxosIkCAAAECBAgQIECAAAECBAgQIECAAAECBAgQIECAAAECBAgQIECAAAECBAgQIECAAAECBAgQIECAAAECBKpYQGBaFQ9XawQIECBAgAABAgQIECDQcQWKBabViqRQs5UrV8Ydd9yRhZs19Z100kkxbty4FoVGpYC2uXPnZiFt7733XtFrevbsGWPGjIlLLrkkevfu3WQ9X3Rg2qZNm+L000+PZ555JqtTYNqO40pBZCNHjizq0zAw7aCDDspCxXr16tVmf2jTW7z//vtj5syZJd/i+PHjY9SoUSXfYsNiUxjb6tWr44c//GEsXrw4tm3bVrSfFMb23e9+NwYNGhTdunVrsm+BaW32LBxMgAABAgQIECBAgAABAgQIECBAgAABAgQIECBAgAABAgQIECBAgAABAgQIECBAgAABAgQIECBAgAABAgQI5ERAYFpOBqVMAgQIECBAgAABAgQIECDQHIFSgWmFZ23YsCFmz54dt956a5NBUjU1NVkI1re//e3o27dvdO7cueySaoOkpkyZUjKg7eCDD86CpM4888zo0aPHDnd80YFpqaDCGtKvly5dGkOGDCnbo6mF5fS3cePGGDx4cKxatSo7qjmBY08//XQMGDAgtm/fnu09//zz48EHH6xX0k033RTXXntt3e/dd999WZhdud+0adNi4sSJ2fLGAuX+8z//M772ta/Fb3/722zNPvvsEy+88EL06dOn3CvKWpfedgouu+WWW2LdunVN7hk4cGBMnjw5+vfv36y3nRzffPPNuPfee7Mwts2bNxe9p2vXrjF27NhIgWylggELDxGYVta4LSJAgAABAgQIECBAgAABAgQIECBAgAABAgQIECBAgAABAgQIECBAgAABAgQIECBAgAABAgQIECBAgAABAgSqWEBgWhUPV2sECBAgQIAAAQIECBAg0HEFmhOYVquUgp/Wrl0bKexq3rx5sW3btqKAOxMQtmnTpli0aFH80z/9U5MhVscee2w89thj0b1793p1lBMo9uqrr8YxxxwTn3zySba32FmNNVgY9pV+PnXq1JgwYUK9pSlMLIWK1X7NCRT79NNP46yzzoo1a9bEoYceGl/96lfj6quvjv322y87rpz+diYw7dFHH43TTjutrvbGAtPmz5+fhePVfldccUXcddddZf+Buuiii7IQvvQ1FpiW3sDpp58ezzzzTN2ZP//5z+vVVfZlRRY2NGpsWQrnmzRpUgwfPjy6devWoisbvrXGDmlpGFvtWQLTWjQamwgQIECAAAECBAgQIECAAAECBAgQIECAAAECBAgQIECAAAECBAgQIECAAAECBAgQIECAAAECBAgQIECAAIEqEhCYVkXD1AoBAgQIECBAgAABAgQIEKgVaElgWqFeCrR65JFH4rbbbovXX399B9idCUwrqDELaEtBXA899FBs3ry53j2VHJiW+k+BX7XfsGHDYsGCBbHLLruUfIS///3v46ijjoq33347W9u3b99Yvnx57L333tmvWxKY1lgoWbFCGoa9NRaY1jAErGGNTTX54YcfxoABA+KVV17JlhWrbdy4cXH33XfXHXXZZZdlv+7UqXX+uqpYYFrXrl0j9Zzu79Onz07fVywwLYWxjR07Ni688MLo0aNHyXfR1AKBaTvFZzMBAgQIECBAgAABAgQIECBAgAABAgQIECBAgAABAgQIECBAgAABAgQIECBAgAABAgQIECBAgAABAgQIECBQBQKt8y9QqwBCCwQIECBAgAABAgQIECBAoJoEdjYwrdBi/fr1ceedd8aMGTPqQs1aIzCt8I4tW7bEsmXLYsqUKbFmzZrsR5UcmPa73/0ujj766EjhZ+nbd99949lnn43DDjus5DNKwWrnnHNO3borrrgiC42r/coJTPv0008jhbQ98cQT2bYU1LZy5cr4+te/3uT9//3f/x2nnHJKrF69um5dY4FpDcPGUojZ4sWL44wzzijZX5rjoEGDYvv27dnaYoFpDdc1xzCdO2/evCyMbP/9948DDzwwRowYEZdffnnsuuuu2b0Ne+jXr19Mnjw5Bg4cGF26dCnZR7kLCgPTampqYuTIkTFhwoRWCWOrrUFgWrnTsI4AAQIECBAgQIAAAQIECBAgQIAAAQIECBAgQIAAAQIECBAgQIAAAQIECBAgQIAAAQIECBAgQIAAAQIECBCoVgGBadU6WX0RIECAAAECBAgQIECAQIcWaM3AtFrIrVu3ZkFbKdQshXylUKy2+DZs2BCzZ8+OFESV/rd79+71riknUKwwxCptLha+1lj906ZNi4kTJ9b9aOrUqVkAVuGXwsCSwfTp0+t+O4V3zZw5s8kwrtTbN77xjbpQuBTulYLWjjzyyLpzyukvLR43blzcfffddfuuvPLKuOOOOyKFmxX7UsjYqFGj6v24scC0tKDh2kMOOSRWrFgRX/7yl4ue37C/tLBYYFpj4W0nnnhiLFmyJPbcc88mn9bbb78dJ598crz55pt165JFCkyr/VJg2ujRo+Pwww+PZLrffvu1xXON1157LXsfl112WRZGt9tuu7X6PQLTWp3UgQQIECBAgAABAgQIECBAgAABAgQIECBAgAABAgQIECBAgAABAgQIECBAgAABAgQIECBAgAABAgQIECBAgEDOBASm5WxgyiVAgAABAgQIECBAgAABAuUItEVgWjn3tseacgLF2jowLfX5xhtvxHHHHRfvv/9+XdspNO2ee+6Jbt267UDxwQcfxMUXXxw//elP6342fPjwmD9/fr2QtXL6SwcsWLAgzjnnnLqzampqYuHChTFs2LAd7k5hd3PmzIkxY8bEtm3b6v28WGBaCjQbMmRIPP/883Xr+/btG4sWLYo/+7M/2+GOP/zhDzFixIh669OiYoFp6WdLly6NoUOH1qsphaalWg888MBGn9Nbb70Vye2VV16p+/lhhx0W//zP/xxf+tKX2uMJtvsdAtPandyFBAgQIECAAAECBAgQIECAAAECBAgQIECAAAECBAgQIECAAAECBAgQIECAAAECBAgQIECAAAECBAgQIECAQIUJCEyrsIEohwABAgQIECBAgAABAgQItIaAwLRX45hjjolPPvkk4zz22GPjsccei+7du5fknTZtWkycOLFu3dSpU2PChAmN7ps1a1YWQlb49ezZM8aNGxff/OY3o0ePHrFhw4b42c9+Frfcckt8/PHHdUsPOeSQWLFiRXz5y1+ut7/cwLT/+q//ihNOOCELbiv8Ro0aFSkELYWIbdy4Mbvj9ttvj3Xr1mXLUqhY586d4913381+XSwwLf3s5ZdfjlNOOSU++uijuiu6dOkSl156aYwcOTJ69+6d9ffAAw/EzJkzY/PmzTs4NRWY9vnnn8f48eNj+vTp9falO1L4XApgS32kwLfXXnst5s2bF4sXL64XsNZUUFzJYedkgcC0nAxKmQQIECBAgAABAgQIECBAgAABAgQIECBAgAABAgQIECBAgAABAgQIECBAgAABAgQIECBAgAABAgQIECBAgECbCQhMazNaBxMgQIAAAQIECBAgQIAAgS9OQGBa+wSmbd++PQv7uvLKK+uFeJWa/L777htPPvlk9O3bd4el5QampY2PPvpoDBs2LLZs2VLqyuzn6d6FCxfGDTfcEKtWrcp+r6nAtPTzp59+OoYPH14vNK2py/baa6846qij4vHHH8+WNRWYln6ear/mmmvitttuK6uHwkUpWG3+/Plx5plnRqdO1fvXXALTmv00bCBAgAABAgQIECBAgAABAgQIECBAgAABAgQIECBAgAABAgQIECBAgAABAgQIECBAgAABAgQIECBAgAABAgSqTKB6/yVplQ1KOwQIECBAgAABAgQIECBAoDkCAtPaJzCtdiYpfGz06NGxbt26kmMaOnRo3HXXXXHggQc2urY5gWnpgHLvPvLII+PHP/5xFpo2ePDgsgPT0h1vvfVWnHvuufHiiy822V/v3r1j7ty58dJLL8XEiROztaUC09KaFDy3cuXKGDNmTFmGaU+/fv1izpw5ceihh5Y0z/sCgWl5n6D6CRAgQIAAAQIECBAgQIAAAQIECBAgQIAAAQIECBAgQIAAAQIECBAgQIAAAQIECBAgQIAAAQIECBAgQIAAgZ0VEJi2s4L2EyBAgAABAgQIECBAgACBChQQmNa+gWnpCWzdujVWr14dM2fOzMK/3nnnnbqXccABB8SQIUNi3Lhx0adPn+jUqfhfyTQ3MC1dsmXLlli2bFlMnz49Xnjhhdi0aVN299577x0DBgzI7u3fv3907tw5Nm7c2OzAtHRWCjX713/915g1a1Y8+uij8R//8R/ZHV26dIm//du/ze5IYXBdu3aNadOmNSswrRaqKcN0TwpHO/XUU/8fO/f6vGs1xgH8+44ZZpBxilDszlHRuUbOM/wFzDCDjKIDFe0Ou3TQgQoVZYQZZvgLmHEsIx3pfI5COcQIM8zwTk2/F2tqZz/343nue611f17u33OvdV3X51r77TdPGG3atOl/Olb433LplgSmLU3nIAECBAgQIECAAAECBAgQIECAAAECBAgQIECAAAECBAgQIECAAAECBAgQIECAAAECBAgQIECAAAECBAgQINCJgMC0ThZpDAIECBAgQIAAAQIECBAgUAr0HJhm0wTmJiAwbW4bNy8BAgQIECBAgAABAgQIECBAgAABAgQIECBAgAABAgQIECBAgAABAgQIECBAgAABAgQIECBAgAABAgQIECDwVAGBad4EAQIECBAgQIAAAQIECBDoUEBgWodLNdJsBQSmzXb1BidAgAABAgQIECBAgAABAgQIECBAgAABAgQIECBAgAABAgQIECBAgAABAgQIECBAgAABAgQIECBAgAABAgQ2BASmeQoECBAgQIAAAQIECBAgQKBDAYFpHS7VSLMVEJg229UbnAABAgQIECBAgAABAgQIECBAgAABAgQIECBAgAABAgQIECBAgAABAgQIECBAgAABAgQIECBAgAABAgQIENgQEJjmKRAgQIAAAQIECBAgQIAAgQ4FBKZ1uFQjzVZAYNpsV29wAgQIECBAgAABAgQIECBAgAABAgQIECBAgAABAgQIECBAgAABAgQIECBAgAABAgQIECBAgAABAgQIECBAYENAYJqnQIAAAQIECBAgQIAAAQIEOhQQmNbhUo00WwGBabNdvcEJECBAgAABAgQIECBAgAABAgQIECBAgAABAgQIECBAgAABAgQIECBAgAABAgQIECBAgAABAgQIECBAgACBDQGBaZ4CAQIECBAgQIAAAQIECBDoUEBgWodLNdJsBQSmzXb1BidAgAABAgQIECBAgAABAgQIECBAgAABAgQIECBAgAABAgQIECBAgAABAgQIECBAgAABAgQIECBAgAABAgQ2BASmeQoECBAgQIAAAQIECBAgQKBDAYFpHS7VSLMVEJg229UbnAABAgQIECBAgAABAgQIECBAgAABAgQIECBAgAABAgQIECBAgAABAgQIECBAgAABAgQIECBAgAABAgQIENgQEJjmKRAgQIAAAQIECBAgQIAAgQ4FBKZ1uFQjzVZAYNpsV29wAgQIECBAgAABAgQIECBAgAABAgQIECBAgAABAgQIECBAgAABAgQIECBAgAABAgQIECBAgAABAgQIECBAYENAYJqnQIAAAQIECBAgQIAAAQIEOhQQmNbhUo00WwGBabNdvcEJECBAgAABAgQIECBAgAABAgQIECBAgAABAgQIECBAgAABAgQIECBAgAABAgQIECBAgAABAgQIECBAgACBDQGBaZ4CAQIECBAgQIAAAQIECBDoUEBgWodLNdJsBQSmzXb1BidAgAABAgQIECBAgAABAgQIECBAgAABAgQIECBAgAABAgQIECBAgAABAgQIECBAgAABAgQIECBAgAABAgQ2BASmeQoECBAgQIAAAQIECBAgQKBDAYFpHS7VSLMVEJg229UbnAABAgQIECBAgAABAgQIECBAgAABAgQIECBAgAABAgQIECBAgAABAgQIECBAgAABAgQIECBAgAABAgQIENgQEJjmKRAgQIAAAQIECBAgQIAAgQ4FBKZ1uFQjzVZAYNpsV29wAgQIECBAgAABAgQIECBAgAABAgQIECBAgAABAgQIECBAgAABAgQIECBAgAABAgQIECBAgAABAgQIECBAYENAYJqnQIAAAQIECBAgQIAAAQIECBAgQIAAAQIECBAgQIAAAQIECBAgQIAAAQIECBAgQIAAAQIECBAgQIAAAQIECBAgQIAAAQIECBAgQIAAAQIECBAgQIBAtQIC06pdjcYIECBAgAABAgQIECBAgAABAgQIECBAgAABAgQIECBAgAABAgQIECBAgAABAgQIECBAgAABAgQIECBAgAABAgQIECBAgAABAgQIECBAgAABAgQIEBCY5g0QIECAAAECBAgQIECAAAECBAgQIECAAAECBAgQIECAAAECBAgQIECAAAECBAgQIECAAAECBAgQIECAAAECBAgQIECAAAECBAgQIECAAAECBAgQIFCtgMC0alejMQIECBAgQIAAAQIECBAgQIAAAQIECBAgQIAAAQIECBAgQIAAAQIECBAgQIAAAQIECBAgQIAAAQIECBAgQIAAAQIECBAgQIAAAQIECBAgQIAAAQIEBKZ5AwQIECBAgAABAgQIECBAgAABAgQIECBAgAABAgQIECBAgAABAgQIECBAgAABAgQIECBAgAABAgQIECBAgAABAgQIECBAgAABAgQIECBAgAABAgQIVCsgMK3a1WiMAAECBAgQIECAAAECBAgQIECAAAECBAgQIECAAAECBAgQIECAAAECBAgQIECAAAECBAgQIECAAAECBAgQIECAAAECBAgQIECAAAECBAgQIECAAAGBad4AAQIECBAgQIAAAQIECBAgQIAAAQIECBAgQIAAAQIECBAgQIAAAQIECBAgQIAAAQIECBAgQIAAAQIECBAgQIAAAQIECBAgQIAAAQIECBAgQIAAAQLVCghMq3Y1GiNAgAABAgQIECBAgAABAgQIECBAgAABAgQIECBAgAABAgQIECBAgAABAgQIECBAgAABAgQIECBAgAABAgQIECBAgAABAgQIECBAgAABAgQIECBAQGCaN0CAAAECBAgQIECAAAECBAgQIECAAAECBAgQIECAAAECBAgQIECAAAECBAgQIECAAAECBAgQIECAAAECBAgQIECAAAECBAgQIECAAAECBAgQIECAQLUCAtOqXY3GCBAgQIAAAQIECBAgQIAAAQIECBAgQIAAAQIECBAgQIAAAQIECBAgQIAAAQIECBAgQIAAAQIECBAgQIAAAQIECBAgQIAAAQIECBAgQIAAAQIECBAQmOYNECBAgAABAgQIECBAgAABAgTaEtiS5Kyi5bOTnN7WCLolQIAAAQIECBAgQIAAAQIECBAgQIAAAQIECBAgQIAAAQIECBAgQIAAAQIECBAgQIAAAQIECBAgQIAAAQIECBAgsLiAwLTFrXxJgAABAgQIECBAgAABAgQIEKhB4MynBKSd8ZQAtRp61AMBAgQIECBAgAABAgQIECBAgAABAgQIECBAgAABAgQIECBAgAABAgQIECBAgAABAgQIECBAgAABAgQIECBAgACBlQkITFsZpYsIECBAgAABAgQIECBAgAABAqMIfCbJKUWlU5OcO0plRQgQIECAAAECBAgQIECAAAECBAgQIECAAAECBAgQIECAAAECBAgQIECAAAECBAgQIECAAAECBAgQIECAAAECBAhMICAwbQJ0JQkQIECAAAECBAgQIECAAAEC/4fA+UlOKs5vTnLB/3GfowQIECBAgAABAgQIECBAgAABAgQIECBAgAABAgQIECBAgAABAgQIECBAgAABAgQIECBAgAABAgQIECBAgAABAgSqFhCYVvV6NEeAAAECBAgQIECAAAECBAgQeJrAhUlOKP56YpKLOBEgQIAAAQIECBAgQIAAAQIECBAgQIAAAQIECBAgQIAAAQIECBAgQIAAAQIECBAgQIAAAQIECBAgQIAAAQIECBDoVUBgWq+bNRcBAgQIECBAgAABAgQIECDQq8AXkhxXDPfxJF/sdVhzESBAgAABAgQIECBAgAABAgQIECBAgAABAgQIECBAgAABAgQIECBAgAABAgQIECBAgAABAgQIECBAgAABAgQIEBCY5g0QIECAAAECBAgQIECAAAECBNoSuDTJ0UXLxyS5rK0RdEuAAAECBAgQIECAAAECBAgQIECAAAECBAgQIECAAAECBAgQIECAAAECBAgQIECAAAECBAgQIECAAAECBAgQIEBgcQGBaYtb+ZIAAQIECBAgQIAAAQIECBAgUIPA5UmOLBo5KskVNTSmBwIECBAgQIAAAQIECBAgQIAAAQIECBAgQIAAAQIECBAgQIAAAQIECBAgQIAAAQIECBAgQIAAAQIECBAgQIAAAQLrEBCYtg5VdxIgQIAAAQIECBAgQIAAAQIE1ifw1SRHFNd/OMmV6yvnZgIECBAgQIAAAQIECBAgQIAAAQIECBAgQIAAAQIECBAgQIAAAQIECBAgQIAAAQIECBAgQIAAAQIECBAgQIAAAQLTCghMm9ZfdQIECBAgQIAAAQIECBAgQIDAUIGvJ/lAceiDSb4x9BLfEyBAgAABAgQIECBAgAABAgQIECBAgAABAgQIECBAgAABAgQIECBAgAABAgQIECBAgAABAgQIECBAgAABAgQIEGhFQGBaK5vSJwECBAgQIECAAAECBAgQIEDgSYFvJnlfgfH+JN+CQ4AAAQIECBAgQIAAAQIECBAgQIAAAQIECBAgQIAAAQIECBAgQIAAAQIECBAgQIAAAQIECBAgQIAAAQIECBAgQKBXAYFpvW7WXAQIECBAgAABAgQIECBAgECvAt9O8p5iuPcm+U6vw5qLAAECBAgQIECAAAECBAgQIECAAAECBAgQIECAAAECBAgQIECAAAECBAgQIECAAAECBAgQIECAAAECBAgQIECAgDqsOy0AACAASURBVMA0b4AAAQIECBAgQIAAAQIECBAgQIAAAQIECBAgQIAAAQIECBAgQIAAAQIECBAgQIAAAQIECBAgQIAAAQIECBAgQIAAAQIECBAgQIAAAQIECBAgQIAAgWoFBKZVuxqNESBAgAABAgQIECBAgAABAgQIECBAgAABAgQIECBAgAABAgQIECBAgAABAgQIECBAgAABAgQIECBAgAABAgQIECBAgAABAgQIECBAgAABAgQIECAgMM0bIECAAAECBAgQIECAAAECBAgQIECAAAECBAgQIECAAAECBAgQIECAAAECBAgQIECAAAECBAgQIECAAAECBAgQIECAAAECBAgQIECAAAECBAgQIECgWgGBadWuRmMECBAgQIAAAQIECBAgQIAAAQIECBAgQIAAAQIECBAgQIAAAQIECBAgQIAAAQIECBAgQIAAAQIECBAgQIAAAQIECBAgQIAAAQIECBAgQIAAAQIECAhM8wYIECBAgAABAgQIECBAgAABAgQIECBAgAABAgQIECBAgAABAgQIECBAgAABAgQIECBAgAABAgQIECBAgAABAgQIECBAgAABAgQIECBAgAABAgQIEKhWQGBatavRGAECBAgQIECAAAECBAgQIECAAAECBAgQIECAAAECBAgQIECAAAECBAgQIECAAAECBAgQIECAAAECBAgQIECAAAECBAgQIECAAAECBAgQIECAAAECAtO8AQIECBAgQIAAAQIECBAgQIAAAQIECBAgQIAAAQIECBAgQIAAAQIECBAgQIAAAQIECBAgQIAAAQIECBAgQIAAAQIECBAgQIAAAQIECBAgQIAAAQIEqhUQmFbtajRGgAABAgQIECBAgAABAgQIECBAgAABAgQIECBAgAABAgQIECBAgAABAgQIECBAgAABAgQIECBAgAABAgQIECBAgAABAgQIECBAgAABAgQIECBAgIDANG+AAAECBAgQIECAAAECBAgQIECAAAECBAgQIECAAAECBAgQIECAAAECBAgQIECAAAECBAgQIECAAAECBAgQIECAAAECBAgQIECAAAECBAgQIECAAIFqBQSmVbsajREgQIAAAQIECBAgQIAAAQIECBAgQIAAAQIECBAgQIAAAQIECBAgQIAAAQIECBAgQIAAAQIECBAgQIAAAQIECBAgQIAAAQIECBAgQIAAAQIECBAgIDDNGyBAgAABAgQIECBAgAABAgQIECBAgAABAgQIECBAgAABAgQIECBAgAABAgQIECBAgAABAgQIECBAgAABAgQIECBAgAABAgQIECBAgAABAgQIECBAoFoBgWnVrkZjBAgQIECAAAECBAgQIECAAAECBAgQIECAAAECBAgQIECAAAECBAgQIECAAAECBAgQIECAAAECBAgQIECAAAECBAgQIECAAAECBAgQIECAAAECBAgITPMGCBAgQIAAAQIECBAgQIAAAQJtCdySZO+i5X2S3NrWCLolQIAAAQIECBAgQIAAAQIECBAgQIAAAQIECBAgQIAAAQIECBAgQIAAAQIECBAgQIAAAQIECBAgQIAAAQIECBAgsLiAwLTFrXxJgAABAgQIECBAgAABAgQIEKhB4I4kexaN7JXkzhoa0wMBAgQIECBAgAABAgQIECBAgAABAgQIECBAgAABAgQIECBAgAABAgQIECBAgAABAgQIECBAgAABAgQIECBAgACBdQgITFuHqjsJECBAgAABAgQIECBAgAABAusTuCfJrsX1uyW5d33l3EyAAAECBAgQIECAAAECBAgQIECAAAECBAgQIECAAAECBAgQIECAAAECBAgQIECAAAECBAgQIECAAAECBAgQIEBgWgGBadP6q06AAAECBAgQIECAAAECBAgQGCpwf5JNxaGdkzww9BLfEyBAgAABAgQIECBAgAABAgQIECBAgAABAgQIECBAgAABAgQIECBAgAABAgQIECBAgAABAgQIECBAgAABAgQIEGhFQGBaK5vSJwECBAgQIECAAAECBAgQIEDgSYEHk+xYYOyU5CE4BAgQIECAAAECBAgQIECAAAECBAgQIECAAAECBAgQIECAAAECBAgQIECAAAECBAgQIECAAAECBAgQIECAAAECBHoVEJjW62bNRYAAAQIECBAgQIAAAQIECPQq8LskOxTDvTLJw70Oay4CBAgQIECAAAECBAgQIECAAAECBAgQIECAAAECBAgQIECAAAECBAgQIECAAAECBAgQIECAAAECBAgQIECAAAECAtO8AQIECBAgQIAAAQIECBAgQIBAWwK/T7J90fLLk/yhrRF0S4AAAQIECBAgQIAAAQIECBAgQIAAAQIECBAgQIAAAQIECBAgQIAAAQIECBAgQIAAAQIECBAgQIAAAQIECBAgQGBxAYFpi1v5kgABAgQIECBAgAABAgQIECBQg8CjSV5cNPKSJH+uoTE9ECBAgAABAgQIECBAgAABAgQIECBAgAABAgQIECBAgAABAgQIECBAgAABAgQIECBAgAABAgQIECBAgAABAgQIEFiHgMC0dai6kwABAgQIECBAgAABAgQIECCwPoG/JtmuuP6FSR5bXzk3EyBAgAABAgQIECBAgAABAgQIECBAgAABAgQIECBAgAABAgQIECBAgAABAgQIECBAgAABAgQIECBAgAABAgQIEJhWQGDatP6qEyBAgAABAgQIECBAgAABAgSGCvw9yfOKQ89P8o+hl/ieAAECBAgQIECAAAECBAgQIECAAAECBAgQIECAAAECBAgQIECAAAECBAgQIECAAAECBAgQIECAAAECBAgQIECAQCsCAtNa2ZQ+CRAgQIAAAQIECBAgQIAAAQJPCvwzyXMKjOcm+RccAgQIECBAgAABAgQIECBAgAABAgQIECBAgAABAgQIECBAgAABAgQIECBAgAABAgQIECBAgAABAgQIECBAgAABAr0KCEzrdbPmIkCAAAECBAgQIECAAAECBHoV+HeSZxXDPTvJf3od1lwECBAgQIAAAQIECBAgQIAAAQIECBAgQIAAAQIECBAgQIAAAQIECBAgQIAAAQIECBAgQIAAAQIECBAgQIAAAQIEBKZ5AwQIECBAgAABAgQIECBAgAABAgQIECBAgAABAgQIECBAgAABAgQIECBAgAABAgQIECBAgAABAgQIECBAgAABAgQIECBAgAABAgQIECBAgAABAgQIVCsgMK3a1WiMAAECBAgQIECAAAECBAgQIECAAAECBAgQIECAAAECBAgQIECAAAECBAgQIECAAAECBAgQIECAAAECBAgQIECAAAECBAgQIECAAAECBAgQIECAAAGBad4AAQIECBAgQIAAAQIECBAgQIAAAQIECBAgQIAAAQIECBAgQIAAAQIECBAgQIAAAQIECBAgQIAAAQIECBAgQIAAAQIECBAgQIAAAQIECBAgQIAAAQLVCghMq3Y1GiNAgAABAgQIECBAgAABAgQIECBAgAABAgQIECBAgAABAgQIECBAgAABAgQIECBAgAABAgQIECBAgAABAgQIECBAgAABAgQIECBAgAABAgQIECBAQGCaN0CAAAECBAgQIECAAAECBAgQIECAAAECBAgQIECAAAECBAgQIECAAAECBAgQIECAAAECBAgQIECAAAECBAgQIECAAAECBAgQIECAAAECBAgQIECAQLUCAtOqXY3GCBAgQIAAAQIECBAgQIAAAQIECBAgQIAAAQIECBAgQIAAAQIECBAgQIAAAQIECBAgQIAAAQIECBAgQIAAAQIECBAgQIAAAQIECBAgQIAAAQIECBAQmOYNECBAgAABAgQIECBAgAABAgQIECBAgAABAgQIECBAgAABAgQIECBAgAABAgQIECBAgAABAgQIECBAgAABAgQIECBAgAABAgQIECBAgAABAgQIECBQrYDAtGpXozECBAgQIECAAAECBAgQIECAAAECBAgQIECAAAECBAgQIECAAAECBAgQIECAAAECBAgQIECAAAECBAgQIECAAAECBAgQIECAAAECBAgQIECAAAECBASmeQMECBAgQIAAAQIECBAgQIAAAQIECBAgQIAAAQIECBAgQIAAAQIECBAgQIAAAQIECBAgQIAAAQIECBAgQIAAAQIECBAgQIAAAQIECBAgQIAAAQIECFQrIDCt2tVojAABAgQIECBAgAABAgQIECBAgAABAgQIECBAgAABAgQIECBAgAABAgQIECBAgAABAgQIECBAgAABAgQIECBAgAABAgQIECBAgAABAgQIECBAgAABgWneAAECBAgQIECAAAECBAgQIECAAAECBAgQIECAAAECBAgQIECAAAECBAgQIECAAAECBAgQIECAAAECBAgQIECAAAECBAgQIECAAAECBAgQIECAAAEC1QoITKt2NRojQIAAAQIECBAgQIAAAQIECBAgQIAAAQIECBAgQIAAAQIECBAgQIAAAQIECBAgQIAAAQIECBAgQIAAAQIECBAgQIAAAQIECBAgQIAAAQIECBAgQEBgmjdAgAABAgQIECBAgAABAgQIEGhHYMckDxbtPpRkp3ba1ykBAgQIECBAgAABAgQIECBAgAABAgQIECBAgAABAgQIECBAgAABAgQIECBAgAABAgQIECBAgAABAgQIECBAgACB4QIC04abOUGAAAECBAgQIECAAAECBAgQmEpgU5L7i+IPJNl5qmbUJUCAAAECBAgQIECAAAECBAgQIECAAAECBAgQIECAAAECBAgQIECAAAECBAgQIECAAAECBAgQIECAAAECBAgQIDCGgMC0MZTVIECAAAECBAgQIECAAAECBAisRmC3JHcXV92TZPfVXO0WAgQIECBAgAABAgQIECBAgAABAgQIECBAgAABAgQIECBAgAABAgQIECBAgAABAgQIECBAgAABAgQIECBAgAABAnUKCEyrcy+6IkCAAAECBAgQIECAAAECBAhsTWDPJHcUP9yZZC9UBAgQIECAAAECBAgQIECAAAECBAgQIECAAAECBAgQIECAAAECBAgQIECAAAECBAgQIECAAAECBAgQIECAAAECBHoWEJjW83bNRoAAAQIECBAgQIAAAQIECPQmsHeSW4qhbk2yT29DmocAAQIECBAgQIAAAQIECBAgQIAAAQIECBAgQIAAAQIECBAgQIAAAQIECBAgQIAAAQIECBAgQIAAAQIECBAgQIBAKSAwzXsgQIAAAQIECBAgQIAAAQIECLQj8MYkNxXt/iLJfu20r1MCBAgQIECAAAECBAgQIECAAAECBAgQIECAAAECBAgQIECAAAECBAgQIECAAAECBAgQIECAAAECBAgQIECAAAECwwUEpg03c4IAAQIECBAgQIAAAQIECBAgMJXAAUmuL4rfkOTAqZpRlwABAgQIECBAgAABAgQIECBAgAABAgQIECBAgAABAgQIECBAgAABAgQIECBAgAABAgQIECBAgAABAgQIECBAgMAYAgLTxlBWgwABAgQIECBAgAABAgQIECCwGoFDklxTXPXzJIeu5mq3ECBAgAABAgQIECBAgAABAgQIECBAgAABAgQIECBAgAABAgQIECBAgAABAgQIECBAgAABAgQIECBAgAABAgQIEKhTQGBanXvRFQECBAgQIECAAAECBAgQIEBgawJvSnJ18cNPH//34agIECBAgAABAgQIECBAgAABAgQIECBAgAABAgQIECBAgAABAgQIECBAgAABAgQIECBAgAABAgQIECBAgAABAgQI9CwgMK3n7ZqNAAECBAgQIECAAAECBAgQ6E3gLUl+XAz1kyRv7W1I8xAgQIAAAQIECBAgQIAAAQIECBAgQIAAAQIECBAgQIAAAQIECBAgQIAAAQIECBAgQIAAAQIECBAgQIAAAQIECBAoBQSmeQ8ECBAgQIAAAQIECBAgQIAAgXYE3pHk+0W7P0jyznba1ykBAgQIECBAgAABAgQIECBAgAABAgQIECBAgAABAgQIECBAgAABAgQIECBAgAABAgQIECBAgAABAgQIECBAgACB4QIC04abOUGAAAECBAgQIECAAAECBAgQmErgXUm+WxT/XpJ3T9WMugQIECBAgAABAgQIECBAgAABAgQIECBAgAABAgQIECBAgAABAgQIECBAgAABAgQIECBAgAABAgQIECBAgAABAgTGEBCYNoayGgQIECBAgAABAgQIECBAgAABAgQIECBAgAABAgQIECBAgAABAgQIECBAgAABAgQIECBAgAABAgQIECBAgAABAgQIECBAgAABAgQIECBAgAABAgQILCUgMG0pNocIECBAgAABAgQIECBAgAABAgQIECBAgAABAgQIECBAgAABAgQIECBAgAABAgQIECBAgAABAgQIECBAgAABAgQIECBAgAABAgQIECBAgAABAgQIEBhDQGDaGMpqECBAgAABAgQIECBAgAABAgQIECBAgAABAgQIECBAgAABAgQIECBAgAABAgQIECBAgAABAgQIECBAgAABAgQIECBAgAABAgQIECBAgAABAgQIECCwlIDAtKXYHCJAgAABAgQIECBAgAABAgQIECBAgAABAgQIECBAgAABAgQIECBAgAABAgQIECBAgAABAgQIECBAgAABAgQIECBAgAABAgQIECBAgAABAgQIECBAYAwBgWljKKtBgAABAgQIECBAgAABAgQIECBAgAABAgQIECBAgAABAgQIECBAgAABAgQIECBAgAABAgQIECBAgAABAgQIECBAgAABAgQIECBAgAABAgQIECBAgMBSAgLTlmJziAABAgQIECBAgAABAgQIECBAgAABAgQIECBAgAABAgQIECBAgAABAgQIECBAgAABAgQIECBAgAABAgQIECBAgAABAgQIECBAgAABAgQIECBAgACBMQQEpo2hrAYBAgQIECBAgAABAgQIECBAgAABAgQIECBAgAABAgQIECBAgAABAgQIECBAgAABAgQIECBAgAABAgQIECBAgAABAgQIECBAgAABAgQIECBAgAABAksJCExbis0hAgQIECBAgAABAgQIECBAgAABAgQIECBAgAABAgQIECBAgAABAgQIECBAgAABAgQIECBAgAABAgQIECBAgAABAgQIECBAgAABAgQIECBAgAABAgTGEBCYNoayGgQIECBAgAABAgQIECBAgAABAgQIECBAgAABAgQIECBAgAABAgQIECBAgAABAgQIECBAgAABAgQIECBAgAABAgQIECBAgAABAgQIECBAgAABAgQILCUgMG0pNocIECBAgAABAgQIECBAgAABAgQIECBAgAABAgQIECBAgAABAgQIECBAgAABAgQIECBAgAABAgQIECBAgAABAgQIECBAgAABAgQIECBAgAABAgQIEBhDQGDaGMpqECBAgAABAgQIECBAgAABAgQIECBAgAABAgQIECBAgAABAgQIECBAgAABAgQIECBAgAABAgQIECBAgAABAgQIECBAgAABAgQIECBAgAABAgQIECCwlIDAtKXYHCJAgAABAgQIECBAgAABAgQIECBAgAABAgQIECBAgAABAgQIECBAgAABAgQIECBAgAABAgQIECBAgAABAgQIECBAgAABAgQIECBAgAABAgQIECBAYAwBgWljKKtBgAABAgQIECBAgAABAgQIEFiNwAlJLiyuuijJiau52i0ECBAgQIAAAQIECBAgQIAAAQIECBAgQIAAAQIECBAgQIAAAQIECBAgQIAAAQIECBAgQIAAAQIECBAgQIAAAQIE6hQQmFbnXnRFgAABAgQIECBAgAABAgQIENiawElJzi9+uCDJZlQECBAgQIAAAQIECBAgQIAAAQIECBAgQIAAAQIECBAgQIAAAQIECBAgQIAAAQIECBAgQIAAAQIECBAgQIAAAQIEehYQmNbzds1GgAABAgQIECBAgAABAgQI9CZwapJziqE+k+S03oY0DwECBAgQIECAAAECBAgQIECAAAECBAgQIECAAAECBAgQIECAAAECBAgQIECAAAECBAgQIECAAAECBAgQIECAAIFSQGCa90CAAAECBAgQIECAAAECBAgQaEfg9CRnFu2eleSMdtrXKQECBAgQIECAAAECBAgQIECAAAECBAgQIECAAAECBAgQIECAAAECBAgQIECAAAECBAgQIECAAAECBAgQIECAAIHhAgLThps5QYAAAQIECBAgQIAAAQIECBCYSuCJgLQtRfEnAtTOnqoZdQkQIECAAAECBAgQIECAAAECBAgQIECAAAECBAgQIECAAAECBAgQIECAAAECBAgQIECAAAECBAgQIECAAAECBAiMISAwbQxlNQgQIECAAAECBAgQIECAAAECqxE4N8nJxVWnJDlvNVe7hQABAgQIECBAgAABAgQIECBAgAABAgQIECBAgAABAgQIECBAgAABAgQIECBAgAABAgQIECBAgAABAgQIECBAgECdAgLT6tyLrggQIECAAAECBAgQIECAAAECWxO4IMmnih9OSvJZVAQIECBAgAABAgQIECBAgAABAgQIECBAgAABAgQIECBAgAABAgQIECBAgAABAgQIECBAgAABAgQIECBAgAABAgR6FhCY1vN2zUaAAAECBAgQIECAAAECBAj0JnBRkuOLoU5IcnFvQ5qHAAECBAgQIECAAAECBAgQIECAAAECBAgQIECAAAECBAgQIECAAAECBAgQIECAAAECBAgQIECAAAECBAgQIECAQCkgMM17IECAAAECBAgQIECAAAECBAi0I/DFJMcW7R6X5JJ22tcpAQIECBAgQIAAAQIECBAgQIAAAQIECBAgQIAAAQIECBAgQIAAAQIECBAgQIAAAQIECBAgQIAAAQIECBAgQIAAgeECAtOGmzlBgAABAgQIECBAgAABAgQIEJhK4LIkHyuKH53kS1M1oy4BAgQIECBAgAABAgQIECBAgAABAgQIECBAgAABAgQIECBAgAABAgQIECBAgAABAgQIECBAgAABAgQIECBAgACBMQQEpo2hrAYBAgQIECBAgAABAgQIECBAYDUCVyT5SHHVkUm+spqr3UKAAAECBAgQIECAAAECBAgQIECAAAECBAgQIECAAAECBAgQIECAAAECBAgQIECAAAECBAgQIECAAAECBAgQIECgTgGBaXXuRVcECBAgQIAAAQIECBAgQIAAga0JXJnkQ8UPRyT5GioCBAgQIECAAAECBAgQIECAAAECBAgQIECAAAECBAgQIECAAAECBAgQIECAAAECBAgQIECAAAECBAgQIECAAAECPQsITOt5u2YjQIAAAQIECBAgQIAAAQIECBAgQIAAAQIECBAgQIAAAQIECBAgQIAAAQIECBAgQIAAAQIECBAgQIAAAQIECBAgQIAAAQIECBAgQIAAAQIECBAg0LiAwLTGF6h9AgQIECBAgAABAgQIECBAgAABAgQIECBAgAABAgQIECBAgAABAgQIECBAgAABAgQIECBAgAABAgQIECBAgAABAgQIECBAgAABAgQIECBAgAABAj0LCEzrebtmI0CAAAECBAgQIECAAAECBAgQIECAAAECBAgQIECAAAECBAgQIECAAAECBAgQIECAAAECBAgQIECAAAECBAgQIECAAAECBAgQIECAAAECBAgQINC4gMC0xheofQIECBAgQIAAAQIECBAgQIAAAQIECBAgQIAAAQIECBAgQIAAAQIECBAgQIAAAQIECBAgQIAAAQIECBAgQIAAAQIECBAgQIAAAQIECBAgQIAAAQI9CwhM63m7ZiNAgAABAgQIECBAgAABAgQIECBAgAABAgQIECBAgAABAgQIECBAgAABAgQIECBAgAABAgQIECBAgAABAgQIECBAgAABAgQIECBAgAABAgQIECDQuIDAtMYXqH0CBAgQIECAAAECBAgQIECAAAECBAgQIECAAAECBAgQIECAAAECBAgQIECAAAECBAgQIECAAAECBAgQIECAAAECBAgQIECAAAECBAgQIECAAAECPQsITOt5u2YjQIAAAQIECBAgQIAAAQIECBAgQIAAAQIECBAgQIAAAQIECBAgQIAAAQIECBAgQIAAAQIECBAgQIAAAQIECBAgQIAAAQIECBAgQIAAAQIECBAg0LiAwLTGF6h9AgQIECBAgAABAgQIECBAgAABAgQIECBAgAABAgQIECBAgAABAgQIECBAgAABAgQIECBAgAABAgQIECBAgAABAgQIECBAgAABAgQIECBAgAABAj0LCEzrebtmI0CAAAECBAgQIECAAAECBAgQIECAAAECBAgQIECAAAECBAgQIECAAAECBAgQIECAAAECBAgQIECAAAECBAgQIECAAAECBAgQIECAAAECBAgQINC4gMC0xheofQIECBAgQIAAAQIECBAgQIAAAQIECBAgQIAAAQIECBAgQIAAAQIECBAgQIAAAQIECBAgQIAAAQIECBAgQIAAAQIECBAgQIAAAQIECBAgQIAAAQI9CwhM63m7ZiNAgAABAgQIECBAgAABAgQIECBAgAABAgQIECBAgAABAgQIECBAgAABAgQIECBAgAABAgQIECBAgAABAgQIECBAgAABAgQIECBAgAABAgQIECDQuIDAtMYXqH0CBAgQIECAAAECBAgQIECAAAECBAgQIECAAAECBAgQIECAAAECBAgQIECAAAECBAgQIECAAAECBAgQIECAAAECBAgQIECAAAECBAgQIECAAAECPQsITOt5u2YjQIAAAQIECBAgQIAAAQIEehP4eZKDi6EOSXJtb0OahwABAgQIECBAgAABAgQIECBAgAABAgQIECBAgAABAgQIECBAgAABAgQIECBAgAABAgQIECBAgAABAgQIECBAgEApIDDNeyBAgAABAgQIECBAgAABAgQItCNwQ5L9i3YPSHJjO+3rlAABAgQIv/P4owAAIABJREFUECBAgAABAgQIECBAgAABAgQIECBAgAABAgQIECBAgAABAgQIECBAgAABAgQIECBAgAABAgQIECBAgMBwAYFpw82cIECAAAECBAgQIECAAAECBAhMJfDLJPsWxd+Q5OapmlGXAAECBAgQIECAAAECBAgQIECAAAECBAgQIECAAAECBAgQIECAAAECBAgQIECAAAECBAgQIECAAAECBAgQIECAwBgCAtPGUFaDAAECBAgQIECAAAECBAgQILAagVuTvL64au8kt63marcQIECAAAECBAgQIECAAAECBAgQIECAAAECBAgQIECAAAECBAgQIECAAAECBAgQIECAAAECBAgQIECAAAECBAgQqFNAYFqde9EVAQIECBAgQIAAAQIECBAgQGBrAncm2aP4Yc8kd6EiQIAAAQIECBAgQIAAAQIECBAgQIAAAQIECBAgQIAAAQIECBAgQIAAAQIECBAgQIAAAQIECBAgQIAAAQIECBAg0LOAwLSet2s2AgQIECBAgAABAgQIECBAoDeBe5PsUgy1a5L7ehvSPAQIECBAgAABAgQIECBAgAABAgQIECBAgAABAgQIECBAgAABAgQIECBAgAABAgQIECBAgAABAgQIECBAgAABAgRKAYFp3gMBAgQIECBAgAABAgQIECBAoB2BB5K8tmh3U5JftdO+TgkQIECAAAECBAgQIECAAAECBAgQIECAAAECBAgQIECAAAECBAgQIECAAAECBAgQIECAAAECBAgQIECAAAECBAgMFxCYNtzMCQIECBAgQIAAAQIECBAgQIDAVAIPJXl1UXzHJL+Zqhl1CRAgQIAAAQIECBAgQIAAAQIECBAgQIAAAQIECBAgQIAAAQIECBAgQIAAAQIECBAgQIAAAQIECBAgQIAAAQIECIwhIDBtDGU1CBAgQIAAAQIECBAgQIAAAQKrEXg4ySuKq3ZI8shqrnYLAQIECBAgQIAAAQIECBAgQIAAAQIECBAgQIAAAQIECBAgQIAAAQIECBAgQIAAAQIECBAgQIAAAQIECBAgQIAAgToFBKbVuRddESBAgAABAgQIECBAgAABAgS2JvCHJC8rftg+yR9RESBAgAABAgQIECBAgAABAgQIECBAgAABAgQIECBAgAABAgQIECBAgAABAgQIECBAgAABAgQIECBAgAABAgQIEOhZQGBaz9s1GwECBAgQIECAAAECBAgQINCbwJ+TvKgY6sVJ/tLbkOYhQIAAAQIECBAgQIAAAQIECBAgQIAAAQIECBAgQIAAAQIECBAgQIAAAQIECBAgQIAAAQIECBAgQIAAAQIECBAgUAoITPMeCBAgQIAAAQIECBAgQIAAAQLtCDyW5AVFu9sl+Vs77euUAAECBAgQIECAAAECBAgQIECAAAECBAgQIECAAAECBAgQIECAAAECBAgQIECAAAECBAgQIECAAAECBAgQIECAwHABgWnDzZwgQIAAAQIECBAgQIAAAQIECBAgQIAAAQIECBAgQIAAAQIECBAgQIAAAQIECBAgQIAAAQIECBAgQIAAAQIECBAgQIAAAQIECBAgQIAAAQIECBAgQGAkAYFpI0ErQ4AAAQIECBAgQIAAAQIECBAgQIAAAQIECBAgQIAAAQIECBAgQIAAAQIECBAgQIAAAQIECBAgQIAAAQIECBAgQIAAAQIECBAgQIAAAQIECBAgQIDAcAGBacPNnCBAgAABAgQIECBAgAABAgQIECBAgAABAgQIECBAgAABAgQIECBAgAABAgQIECBAgAABAgQIECBAgAABAgQIECBAgAABAgQIECBAgAABAgQIECBAYCQBgWkjQStDgAABAgQIECBAgAABAgQIECBAgAABAgQIECBAgAABAgQIECBAgAABAgQIECBAgAABAgQIECBAgAABAgQIECBAgAABAgQIECBAgAABAgQIECBAgMBwAYFpw82cIECAAAECBAgQIECAAAECBAgQIECAAAECBAgQIECAAAECBAgQIECAAAECBAgQIECAAAECBAgQIECAAAECBAgQIECAAAECBAgQIECAAAECBAgQIEBgJAGBaSNBK0OAAAECBAgQIECAAAECBAgQIECAAAECBAgQIECAAAECBAgQIECAAAECBAgQIECAAAECBAgQIECAAAECBAgQIECAAAECBAgQIECAAAECBAgQIECAwHABgWnDzZwgQIAAAQIECBAgQIAAAQIECBAgQIAAAQIECBAgQIAAAQIECBAgQIAAAQIECBAgQIAAAQIECBAgQIAAAQIECBAgQIAAAQIECBAgQIAAAQIECBAgQGAkAYFpI0ErQ4AAAQIECBAgQIAAAQIECBAgQIAAAQIECBAgQIAAAQIECBAgQIAAAQIECBAgQIAAAQIECBAgQIAAAQIECBAgQIAAAQIECBAgQIAAAQIECBAgQIDAcAGBacPNnCBAgAABAgQIECBAgAABAgQIECBAgAABAgQIECBAgAABAgQIECBAgAABAgQIECBAgAABAgQIECBAgAABAgQIECBAgAABAgQIECBAgAABAgQIECBAYCQBgWkjQStDgAABAgQIECBAgAABAgQIECBAgAABAgQIECBAgAABAgQIECBAgAABAgQIECBAgAABAgQIECBAgAABAgQIECBAgAABAgQIECBAgAABAgQIECBAgMBwAYFpw82cIECAAAECBAgQIECAAAECBAgQIECAAAECBAgQIECAAAECBAgQIECAAAECBAgQIECAAAECBAgQIECAAAECBAgQIECAAAECBAgQIECAAAECBAgQIEBgJAGBaSNBK0OAAAECBAgQIECAAAECBAgQIECAAAECBAgQIECAAAECBAgQIECAAAECBAgQIECAAAECBAgQIECAAAECBAgQIECAAAECBAgQIECAAAECBAgQIECAwHABgWnDzZwgQIAAAQIECBAgQIAAAQIECEwh8JIkfyoKP5rkpVM0oiYBAgQIECBAgAABAgQIECBAgAABAgQIECBAgAABAgQIECBAgAABAgQIECBAgAABAgQIECBAgAABAgQIECBAgACBMQUEpo2prRYBAgQIECBAgAABAgQIECBAYHmBlyd5pDj++ySvWP46JwkQIECAAAECBAgQIECAAAECBAgQIECAAAECBAgQIECAAAECBAgQIECAAAECBAgQIECAAAECBAgQIECAAAECBAi0ISAwrY096ZIAAQIECBAgQIAAAQIECBAg8KokvykYfpvk1VgIECBAgAABAgQIECBAgAABAgQIECBAgAABAgQIECBAgAABAgQIECBAgAABAgQIECBAgAABAgQIECBAgAABAgQI9C4gMK33DZuPAAECBAgQIECAAAECBAgQ6EVgpyS/LoZ5MMlrehnOHAQIECBAgAABAgQIECBAgAABAgQIECBAgAABAgQIECBAgAABAgQIECBAgAABAgQIECBAgAABAgQIECBAgAABAgSeSUBgmrdBgAABAgQIECBAgAABAgQIEGhDYOck9xWt3p9klzZa1yUBAgQIECBAgAABAgQIECBAgAABAgQIECBAgAABAgQIECBAgAABAgQIECBAgAABAgQIECBAgAABAgQIECBAgACB5QUEpi1v5yQBAgQIECBAgAABAgQIECBAYEyB3ZPcVRS8O8keYzagFgECBAgQIECAAAECBAgQIECAAAECBAgQIECAAAECBAgQIECAAAECBAgQIECAAAECBAgQIECAAAECBAgQIECAAIEpBASmTaGuJgECBAgQIECAAAECBAgQIEBguMBeSW4vjt2R5HXDr3GCAAECBAgQIECAAAECBAgQIECAAAECBAgQIECAAAECBAgQIECAAAECBAgQIECAAAECBAgQIECAAAECBAgQIECAQFsCAtPa2pduCRAgQIAAAQIECBAgQIAAgfkK7JPk5mL8W5LsO18OkxMgQIAAAQIECBAgQIAAAQIECBAgQIAAAQIECBAgQIAAAQIECBAgQIAAAQIECBAgQIAAAQIECBAgQIAAAQIECMxFQGDaXDZtTgIECBAgQIAAAQIECBAgQKB1gf2S3FgMcVOS/VsfSv8ECBAgQIAAAQIECBAgQIAAAQIECBAgQIAAAQIECBAgQIAAAQIECBAgQIAAAQIECBAgQIAAAQIECBAgQIAAAQIEtiUgMG1bQn4nQIAAAQIECBAgQIAAAQIECNQhcGCS64pWrk9yUB2t6YIAAQIECBAgQIAAAQIECBAgQIAAAQIECBAgQIAAAQIECBAgQIAAAQIECBAgQIAAAQIECBAgQIAAAQIECBAgQIDA+gQEpq3P1s0ECBAgQIAAAQIECBAgQIAAgVUKHJrkZ8WF1yQ5bJUF3EWAAAECBAgQIECAAAECBAgQIECAAAECBAgQIECAAAECBAgQIECAAAECBAgQIECAAAECBAgQIECAAAECBAgQIECgRgGBaTVuRU8ECBAgQIAAAQIECBAgQIAAgacLHJ7kquLPVyd5MygCBAgQIECAAAECBAgQIECAAAECBAgQIECAAAECBAgQIECAAAECBAgQIECAAAECBAgQIECAAAECBAgQIECAAAECvQsITOt9w+YjQIAAAQIECBAgQIAAAQIECBAgQIAAAQIECBAgQIAAAQIECBAgQIAAAQIECBAgQIAAAQIECBAgQIAAAQIECBAgQIAAAQIECBAgQIAAAQIECBAg0LCAwLSGl6d1AgQIECBAgAABAgQIECBAgAABAgQIECBAgAABAgQIECBAgAABAgQIECBAgAABAgQIECBAgAABAgQIECBAgAABAgQIECBAgAABAgQIECBAgAABAr0LCEzrfcPmI0CAAAECBAgQIECAAAECBAgQIECAAAECBAgQIECAAAECBAgQIECAAAECBAgQIECAAAECBAgQIECAAAECBAgQIECAAAECBAgQIECAAAECBAgQINCwgMC0hpendQIECBAgQIAAAQIECBAgQIAAAQIECBAgQIAAAQIECBAgQIAAAQIECBAgQIAAAQIECBAgQIAAAQIECBAgQIAAAQIECBAgQIAAAQIECBAgQIAAAQK9CwhM633D5iNAgAABAgQIECBAgAABAgQIECBAgAABAgQIECBAgAABAgQIECBAgAABAgQIECBAgAABAgQIECBAgAABAgQIECBAgAABAgQIECBAgAABAgQIECDQsIDAtIaXp3UCBAgQIECAAAECBAgQIECAAAECBAgQIECAAAECBAgQIECAAAECBAgQIECAAAECBAgQIECAAAECBAgQIECAAAECBAgQIECAAAECBAgQIECAAAECvQsITOt9w+YjQIAAAQIECBAgQIAAAQIECBAgQIAAAQIECBAgQIAAAQIECBAgQIAAAQIECBAgQIAAAQIECBAgQIAAAQIECBAgQIAAAQIECBAgQIAAAQIECBAg0LCAwLSGl6d1AgQIECBAgAABAgQIECBAgAABAgQIECBAgAABAgQIECBAgAABAgQIECBAgAABAgQIECBAgAABAgQIECBAgAABAgQIECBAgAABAgQIECBAgAABAr0LCEzrfcPmI0CAAAECBAgQIECAAAECBAgQIECAAAECBAgQIECAAAECBAgQIECAAAECBAgQIECAAAECBAgQIECAAAECBAgQIECAAAECBAgQIECAAAECBAgQINCwgMC0hpendQIECBAgQIAAAQIECBAgQIAAAQIECBAgQIAAAQIECBAgQIAAAQIECBAgQIAAAQIECBAgQIAAAQIECBAgQIAAAQIECBAgQIAAAQIECBAgQIAAAQK9CwhM633D5iNAgAABAgQIECBAgAABAgQIECBAgAABAgQIECBAgAABAgQIECBAgAABAgQIECBAgAABAgQIECBAgAABAgQIECBAgAABAgQIECBAgAABAgQIECDQsIDAtIaXp3UCBAgQIECAAAECBAgQIECAAAECBAgQIECAAAECBAgQIECAAAECBAgQIECAAAECBAgQIECAAAECBAgQIECAAAECBAgQIECAAAECBAgQIECAAAECvQsITOt9w+YjQIAAAQIECBAgQIAAAQIEehE4KsmXi2EuT/LRXoYzBwECBAgQIECAAAECBAgQIECAAAECBAgQIECAAAECBAgQIECAAAECBAgQIECAAAECBAgQIECAAAECBAgQIECAAIFnEhCY5m0QIECAAAECBAgQIECAAAECBNoQOCbJJUWrlyY5to3WdUmAAAECBAgQIECAAAECBAgQIECAAAECBAgQIECAAAECBAgQIECAAAECBAgQIECAAAECBAgQIECAAAECBAgQIEBgeQGBacvbOUmAAAECBAgQIECAAAECBAgQGFPgE0kuLgp+PsnxYzagFgECBAgQIECAAAECBAgQIECAAAECBAgQIECAAAECBAgQIECAAAECBAgQIECAAAECBAgQIECAAAECBAgQIECAAIEpBASmTaGuJgECBAgQIECAAAECBAgQIEBguMCJST5XHLswySeHX+MEAQIECBAgQIAAAQIECBAgQIAAAQIECBAgQIAAAQIECBAgQIAAAQIECBAgQIAAAQIECBAgQIAAAQIECBAgQIAAgbYEBKa1tS/dEiBAgAABAgQIECBAgAABAvMV2JzkvGL885OcPF8OkxMgQIAAAQIECBAgQIAAAQIECBAgQIAAAQIECBAgQIAAAQIECBAgQIAAAQIECBAgQIAAAQIECBAgQIAAAQIECMxFQGDaXDZtTgIECBAgQIAAAQIECBAgQKB1gdOSnF0McU6SLa0PpX8CBAgQIECAAAECBAgQIECAAAECBAgQIECAAAECBAgQIECAAAECBAgQIECAAAECBAgQIECAAAECBAgQIECAAAEC2xIQmLYtIb8TIECAAAECBAgQIECAAAECBOoQOOPxNj5dtHLmU/5dR5e6IECAAAECBAgQIECAAAECBAgQIECAAAECBAgQIECAAAECBAgQIECAAAECBAgQIECAAAECBAgQIECAAAECBAgQILBiAYFpKwZ1HQECBAgQIECAAAECBAgQIEBgTQJnJzmtuHtLknPWVMu1BAgQIECAAAECBAgQIECAAAECBAgQIECAAAECBAgQIECAAAECBAgQIECAAAECBAgQIECAAAECBAgQIECAAAECBKoREJhWzSo0QoAAAQIECBAgQIAAAQIECBD4nwLnJdlcfHFykvOZESBAgAABAgQIECBAgAABAgQIECBAgAABAgQIECBAgAABAgQIECBAgAABAgQIECBAgAABAgQIECBAgAABAgQIEOhdQGBa7xs2HwECBAgQIECAAAECBAgQINCLwGeTfLIY5lNJPtfLcOYgQIAAAQIECBAgQIAAAQIECBAgQIAAAQIECBAgQIAAAQIECBAgQIAAAQIECBAgQIAAAQIECBAgQIAAAQIECBAg8EwCAtO8DQIECBAgQIAAAQIECBAgQIBAGwIXJ/lE0erxST7fRuu6JECAAAECBAgQIECAAAECBAgQIECAAAECBAgQIECAAAECBAgQIECAAAECBAgQIECAAAECBAgQIECAAAECBAgQILC8gMC05e2cJECAAAECBAgQIECAAAECBAiMKXBJkmOKgscmuXTMBtQiQIAAAQIECBAgQIAAAQIECBAgQIAAAQIECBAgQIAAAQIECBAgQIAAAQIECBAgQIAAAQIECBAgQIAAAQIECBAgMIWAwLQp1NUkQIAAAQIECBAgQIAAAQIECBAgQIAAAQIECBAgQIAAAQIECBAgQIAAAQIECBAgQIAAAQIECBAgQIAAAQIECBAgQIAAAQIECBAgQIAAAQIECBAgQGAhAYFpCzH5iAABAgQIECBAgAABAgQIECBAgAABAgQIECBAgAABAgQIECBAgAABAgQIECBAgAABAgQIECBAgAABAgQIECBAgAABAgQIECBAgAABAgQIECBAgACBKQQEpk2hriYBAgQIECBAgAABAgQIECBAgAABAgQIECBAgAABAgQIECBAgAABAgQIECBAgAABAgQIECBAgAABAgQIECBAgAABAgQIECBAgAABAgQIECBAgAABAgsJCExbiMlHBAgQIECAAAECBAgQIECAAAECBAgQIECAAAECBAgQIECAAAECBAgQIECAAAECBAgQIECAAAECBAgQIECAAAECBAgQIECAAAECBAgQIECAAAECBAhMISAwbQp1NQkQIECAAAECBAgQIECAAAECBAgQIECAAAECBAgQIECAAAECBAgQIECAAAECBAgQIECAAAECBAgQIECAAAECBAgQIECAAAECBAgQIECAAAECBAgQWEhAYNpCTD4iQIAAAQIECBAgQIAAAQIECBAgQIAAAQIECBAgQIAAAQIECBAgQIAAAQIECBAgQIAAAQIECBAgQIAAAQIECBAgQIAAAQIECBAgQIAAAQIECBAgQGAKAYFpU6irSYAAAQIECBAgQIAAAQIECBAgQIAAAQIECBAgQIAAAQIECBAgQIAAAQIECBAgQIAAAQIECBAgQIAAAQIECBAgQIAAAQIECBAgQIAAAQIECBAgQIDAQgIC0xZi8hEBAgQIECBAgAABAgQIECBAgAABAgQIECBAgAABAgQIECBAgAABAgQIECBAgAABAgQIECBAgAABAgQIECBAgAABAgQIECBAgAABAgQIECBAgAABAlMICEybQl1NAgQIECBAgAABAgQIECBAgAABAgQIECBAgAABAgQIECBAgAABAgQIECBAgAABAgQIECBAgAABAgQIECBAgAABAgQIECBAgAABAgQIECBAgAABAgQWEhCYthCTjwgQIECAAAECBAgQIECAAAECBAgQIECAAAECBAgQIECAAAECBAgQIECAAAECBAgQIECAAAECBAgQIECAAAECBAgQIECAAAECBAgQIECAAAECBAgQmEJAYNoU6moSIECAAAECBAgQIECAAAECBAgQIECAAAECBAgQIECAAAECBAgQIECAAAECBAgQIECAAAECBAgQIECAAAECBAgQIECAAAECBAgQIECAAAECBAgQILCQgMC0hZh8RIAAAQIECBAgQIAAAQIECBAgQIAAAQIECBAgQIAAAQIECBAgQIAAAQIECBAgQIAAAQIECBAgQIAAAQIECBAgQIAAAQIECBAgQIAAAQIECBAgQIDAFAIC06ZQV5MAAQIECBAgQIAAAQIECBAgMFzgh0neVhx7e5IfDb/GCQIECBAgQIAAAQIECBAgQIAAAQIECBAgQIAAAQIECBAgQIAAAQIECBAgQIAAAQIECBAgQIAAAQIECBAgQIAAAQJtCQhMa2tfuiVAgAABAgQIECBAgAABAgTmK3BVksOL8d/8+L+vni+HyQkQIECAAAECBAgQIECAAAECBAgQIECAAAECBAgQIECAAAECBAgQIECAAAECBAgQIECAAAECBAgQIECAAAECBOYiIDBtLps2JwECBAgQIECAAAECBAgQINC6wM+SHFoMcViSa1ofSv8ECBAgQIAAAQIECBAgQIAAAQIECBAgQIAAAQIECBAgQIAAAQIECBAgQIAAAQIECBAgQIAAAQIECBAgQIAAAQIEtiUgMG1bQn4nQIAAAQIECBAgQIAAAQIECNQhcG2Sg4pWDk5yXR2t6YIAAQIECBAgQIAAAQIECBAgQIAAAQIECBAgQIAAAQIECBAgQIAAAQIECBAgQIAAAQIECBAgQIAAAQIECBAgQIDA+gQEpq3P1s0ECBAgQIAAAQIECBAgQIAAgVUK3Jhkv+LC/ZPctMoC7iJAgAABAgQIECBAgAABAgQIECBAgAABAgQIECBAgAABAgQIECBAgAABAgQIECBAgAABAgQIECBAgAABAgQIECBQo4DAtBq3oicCBAgQIECAAAECBAgQIECAwNMFbk6yT/HnfZPcAooAAQIECBAgQIAAAQIECBAgQIAAAQIECBAgQIAAAQIECBAgQIAAAQIECBAgQIAAAQIECBAgQIAAAQIECBAgQIBA7wIC03rfsPkIECBAgAABAgQIECBAgACBXgRuS/K6YpjXJ7m9l+HMQYAAAQIECBAgQIAAAQIECBAgQIAAAQIECBAgQIAAAQIECBAgQIAAAQIECBAgQIAAAQIECBAgQIAAAQIECBD4Lzt3A/33XPcP/JlpWTRxaTPLVpj7RAd/u0y5mSLtn8TFZaIUbanN3YZcEnKNzd0WbVHKbVxcqv8S5bYQf1xImQllNGPtWNZqWsPf9/v/6qxfv99+t9+bz/f7+J7zOjvzfd+8Xo/39zgn5/QkQKAjAYFpfhsECBAgQIAAAQIECBAgQIAAgWIIPJZky5Va3SrJnGK0rksCBAgQIECAAAECBAgQIECAAAECBAgQIECAAAECBAgQIECAAAECBAgQIECAAAECBAgQIECAAAECBAgQIECAAAECPRcQmNZzOzsJECBAgAABAgQIECBAgAABArUUeCLJpitduFmS39SyAXcRIECAAAECBAgQIECAAAECBAgQIECAAAECBAgQIECAAAECBAgQIECAAAECBAgQIECAAAECBAgQIECAAAECBAgQqIeAwLR6qLuTAAECBAgQIECAAAECBAgQINB9gaeSbLzStk2SPN39Y+wgQIAAAQIECBAgQIAAAQIECBAgQIAAAQIECBAgQIAAAQIECBAgQIAAAQIECBAgQIAAAQIECBAgQIAAAQIECBAgUCwBgWnFei/dEiBAgAABAgQIECBAgAABAq0r8EyS4SuN/54k81qXw+QECBAgQIAAAQIECBAgQIAAAQIECBAgQIAAAQIECBAgQIAAAQIECBAgQIAAAQIECBAgQIAAAQIECBAgQIAAAQKtIiAwrVVe2pwECBAgQIAAAQIECBAgQIBA0QV+n2ToSkO8O8n8og+lfwIECBAgQIAAAQIECBAgQIAAAQIECBAgQIAAAQIECBAgQIAAAQIECBAgQIAAAQItPTbnAAAgAElEQVQECBAgQIAAAQIECBAgQIAAAQKdCQhM60zI9wQIECBAgAABAgQIECBAgAABAgQIECBAgAABAgQIECBAgAABAgQIECBAgAABAgQIECBAgAABAgQIECBAgAABAgQIECBAgAABAgQIECBAgAABAgQI1E1AYFrd6F1MgAABAgQIECBAgAABAgQIECBAgAABAgQIECBAgAABAgQIECBAgAABAgQIECBAgAABAgQIECBAgAABAgQIECBAgAABAgQIECBAgAABAgQIECBAgEBnAgLTOhPyPQECBAgQIECAAAECBAgQIECAAAECBAgQIECAAAECBAgQIECAAAECBAgQIECAAAECBAgQIECAAAECBAgQIECAAAECBAgQIECAAAECBAgQIECAAAECdRMQmFY3ehcTIECAAAECBAgQIECAAAECBAgQIECAAAECBAgQIECAAAECBAgQIECAAAECBAgQIECAAAECBAgQIECAAAECBAgQIECAAAECBAgQIECAAAECBAgQINCZgMC0zoR8T4AAAQIECBAgQIAAAQIECBAgQIAAAQIECBAgQIAAAQIECBAgQIAAAQIECBAgQIAAAQIECBAgQIAAAQIECBAgQIAAAQIECBAgQIAAAQIECBAgQIBA3QQEptWN3sUECBAgQIAAAQIECBAgQIAAAQIECBAgQIAAAQIECBAgQIAAAQIECBAgQIAAAQIECBAgQIAAAQIECBAgQIAAAQIECBAgQIAAAQIECBAgQIAAAQIECHQmIDCtMyHfEyBAgAABAgQIECBAgAABAgQIECBAgAABAgQIECBAgAABAgQIECBAgAABAgQIECBAgAABAgQIECBAgAABAgQIECBAgAABAgQIECBAgAABAgQIECBQNwGBaXWjdzEBAgQIECBAgAABAgQIECBAgAABAgQIECBAgAABAgQIECBAgAABAgQIECBAgAABAgQIECBAgAABAgQIECBAgAABAgQIECBAgAABAgQIECBAgAABAp0JCEzrTMj3BAgQIECAAAECBAgQIECAAAECBAgQIECAAAECBAgQIECAAAECBAgQIECAAAECBAgQIECAAAECBAgQIECAAAECBAgQIECAAAECBAgQIECAAAECBAjUTUBgWt3oXUyAAAECBAgQIECAAAECBAg0uMC/JHkmyauVWtHBn6XvO/qu7T+v1to376nW+e2d+1qDv5/2CBAgQIAAAQIECBAgQIAAAQIECBAgQIAAAQIECBAgQIAAAQIECBAgQIAAAQIECBAgQIAAAQIECBAgQIAAAQIEmkRAYFqTPKQxCBAgQIAAAQIECBAgQIAAgaoInJ1kclVOLv6hpcC0UpDan5IMT7K0+COZgAABAgQIECBAgAABAgQIECBAgAABAgQIECBAgAABAgQIECBAgAABAgQIECBAgAABAgQIECBAgAABAgQIECBAoBEFBKY14qvoiQABAgQIECBAgAABAgQIEGgUgQ2SzG+UZhq0jy8nmdKgvWmLAAECBAgQIECAAAECBAgQIECAAAECBAgQIECAAAECBAgQIECAAAECBAgQIECAAAECBAgQIECAAAECBAgQIECgCQQEpjXBIxqBAAECBAgQIECAAAECBAgQqKrA9CQTqnpDcQ9fkGRYkhXFHUHnBAgQIECAAAECBAgQIECAAAECBAgQIECAAAECBAgQIECAAAECBAgQIECAAAECBAgQIECAAAECBAgQIECAAAECjS4gMK3RX0h/BAgQIECAAAECBAgQIECAQL0F3pvkt/VuokHvPzbJ+Q3am7YIECBAgAABAgQIECBAgAABAgQIECBAgAABAgQIECBAgAABAgQIECBAgAABAgQIECBAgAABAgQIECBAgAABAgSaREBgWpM8pDEIECBAgAABAgQIECBAgACBqgrMSvL5qt5QvMN/l2Sj4rWtYwIECBAgQIAAAQIECBAgQIAAAQIECBAgQIAAAQIECBAgQIAAAQIECBAgQIAAAQIECBAgQIAAAQIECBAgQIAAgaIJCEwr2ovplwABAgQIECBAgAABAgQIEKiHwBZJ5tTj4ga+8wtJZjZwf1ojQIAAAQIECBAgQIAAAQIECBAgQIAAAQIECBAgQIAAAQIECBAgQIAAAQIECBAgQIAAAQIECBAgQIAAAQIECBBoEgGBaU3ykMYgQIAAAQIECBAgQIAAAQIEqi7w3SSHVf2WYlwwN0kpRM6HAAECBAgQIECAAAECBAgQIECAAAECBAgQIECAAAECBAgQIECAAAECBAgQIECAAAECBAgQIECAAAECBAgQIECAQNUFBKZVndgFBAgQIECAAAECBAgQIECAQJMIbJfkoSaZpbdjHJ7kO709xH4CBAgQIECAAAECBAgQIECAAAECBAgQIECAAAECBAgQIECAAAECBAgQIECAAAECBAgQIECAAAECBAgQIECAAAECXREQmNYVJWsIECBAgAABAgQIECBAgAABAv9f4JokB7Y4xiNJSuFxPgQIECBAgAABAgQIECBAgAABAgQIECBAgAABAgQIECBAgAABAgQIECBAgAABAgQIECBAgAABAgQIECBAgAABAgRqIiAwrSbMLiFAgAABAgQIECBAgAABAgSaRGCnJPc2ySw9HWNskqt7utk+AgQIECBAgAABAgQIECBAgAABAgQIECBAgAABAgQIECBAgAABAgQIECBAgAABAgQIECBAgAABAgQIECBAgAABAt0VEJjWXTHrCRAgQIAAAQIECBAgQIAAgVYX+H6SfVsU4b4kI1t0dmMTIECAAAECBAgQIECAAAECBAgQIECAAAECBAgQIECAAAECBAgQIECAAAECBAgQIECAAAECBAgQIECAAAECBAjUSUBgWp3gXUuAAAECBAgQIECAAAECBAgUVmDXJHcUtvveNf7JJDf07gi7CRAgQIAAAQIECBAgQIAAAQIECBAgQIAAAQIECBAgQIAAAQIECBAgQIAAAQIECBAgQIAAAQIECBAgQIAAAQIECHRPQGBa97ysJkCAAAECBAgQIECAAAECBAiUBG5KsleLUdyZZLcWm9m4BAgQIECAAAECBAgQIECAAAECBAgQIECAAAECBAgQIECAAAECBAgQIECAAAECBAgQIECAAAECBAgQIECAAAECDSAgMK0BHkELBAgQIECAAAECBAgQIECAQOEESmFppdC0Vvrsk+THrTSwWQkQIECAAAECBAgQIECAAAECBAgQIECAAAECBAgQIECAAAECBAgQIECAAAECBAgQIECAAAECBAgQIECAAAECBBpDQGBaY7yDLggQIECAAAECBAgQIECAAIHiCdyRZNfitd2jjm9OsnePdtpEgAABAgQIECBAgAABAgQIECBAgAABAgQIECBAgAABAgQIECBAgAABAgQIECBAgAABAgQIECBAgAABAgQIECBAoJcCAtN6CWg7AQIECBAgQIAAAQIECBAg0LICH0/ygxaZfo8kt7fIrMYkQIAAAQIECBAgQIAAAQIECBAgQIAAAQIECBAgQIAAAQIECBAgQIAAAQIECBAgQIAAAQIECBAgQIAAAQIECBBoMAGBaQ32INohQIAAAQIECBAgQIAAAQIECiXwiyQjC9Vx95v9YZJ9u7/NDgIECBAgQIAAAQIECBAgQIAAAQIECBAgQIAAAQIECBAgQIAAAQIECBAgQIAAAQIECBAgQIAAAQIECBAgQIAAAQJ9IyAwrW8cnUKAAAECBAgQIECAAAECBAi0psCBSa5p8tF3TlIKhvMhQIAAAQIECBAgQIAAAQIECBAgQIAAAQIECBAgQIAAAQIECBAgQIAAAQIECBAgQIAAAQIECBAgQIAAAQIECBAgUBcBgWl1YXcpAQIECBAgQIAAAQIECBAg0EQCDyXZronmWXmUa5Mc1KSzGYsAAQIECBAgQIAAAQIECBAgQIAAAQIECBAgQIAAAQIECBAgQIAAAQIECBAgQIAAAQIECBAgQIAAAQIECBAgQKAgAgLTCvJQ2iRAgAABAgQIECBAgAABAgQaVuCwJN9t2O5619j2Sf6nd0fYTYAAAQIECBAgQIAAAQIECBAgQIAAAQIECBAgQIAAAQIECBAgQIAAAQIECBAgQIAAAQIECBAgQIAAAQIECBAgQKB3AgLTeudnNwECBAgQIECAAAECBAgQIECgJPBYki2bjOKyJJ9uspmMQ4AAAQIECBAgQIAAAQIECBAgQIAAAQIECBAgQIAAAQIECBAgQIAAAQIECBAgQIAAAQIECBAgQIAAAQIECBAgUEABgWkFfDQtEyBAgAABAgQIECBAgAABAg0ncGSSbzZcV71raOtKEFzvTrGbAAECBAgQIECAAAECBAgQIECAAAECBAgQIECAAAECBAgQIECAAAECBAgQIECAAAECBAgQIECAAAECBAgQIECAQC8FBKb1EtB2AgQIECBAgAABAgQIECBAgEBF4OkkGzWJRin8bVyTzGIMAgQIECBAgAABAgQIECBAgAABAgQIECBAgAABAgQIECBAgAABAgQIECBAgAABAgQIECBAgAABAgQIECBAgACBggsITCv4A2qfAAECBAgQIECAAAECBAgQaBiBCUmmN0w3vWtkkySlADgfAgQIECBAgAABAgQIECBAgAABAgQIECBAgAABAgQIECBAgAABAgQIECBAgAABAgQIECBAgAABAgQIECBAgAABAnUXEJhW9yfQAAECBAgQIECAAAECBAgQINBEAvOTbFDweWYkmVjwGbRPgAABAgQIECBAgAABAgQIECBAgAABAgQIECBAgAABAgQIECBAgAABAgQIECBAgAABAgQIECBAgAABAgQIECDQRAIC05roMY1CgAABAgQIECBAgAABAgQI1F1gcpKz695Fzxt4PcmGSUrBbz4ECBAgQIAAAQIECBAgQIAAAQIECBAgQIAAAQIECBAgQIAAAQIECBAgQIAAAQIECBAgQIAAAQIECBAgQIAAAQIEGkJAYFpDPIMmCBAgQIAAAQIECBAgQIAAgSYReFslbOxfCjrP1CQnFLR3bRMgQIAAAQIECBAgQIAAAQIECBAgQIAAAQIECBAgQIAAAQIECBAgQIAAAQIECBAgQIAAAQIECBAgQIAAAQIECDSpgMC0Jn1YYxEgQIAAAQIECBAgQIAAAQJ1Ezglyel1u73nFy9LMizJop4fYScBAgQIECBAgAABAgQIECBAgAABAgQIECBAgAABAgQIECBAgAABAgQIECBAgAABAgQIECBAgAABAgQIECBAgACBvhcQmNb3pk4kQIAAAQIECBAgQIAAAQIEWltgYJLnk6xZMIZSyNupBetZuwQIECBAgAABAgQIECBAgAABAgQIECBAgAABAgQIECBAgAABAgQIECBAgAABAgQIECBAgAABAgQIECBAgAABAi0gIDCtBR7ZiAQIECBAgAABAgQIECBAgEDNBc5M8uWa39rzCxcnGZZkac+PsJMAAQIECBAgQIAAAQIECBAgQIAAAQIECBAgQIAAAQIECBAgQIAAAQIECBAgQIAAAQIECBAgQIAAAQIECBAgQIBAdQQEplXH1akECBAgQIAAAQIECBAgQIBAawsMSvJ8kn4FYSiFu00pSK/aJECAAAECBAgQIECAAAECBAgQIECAAAECBAgQIECAAAECBAgQIECAAAECBAgQIECAAAECBAgQIECAAAECBAgQaDEBgWkt9uDGJUCAAAECBAgQIECAAAECBGomcE6S42p2W88vWpBkWJIVPT/CTgIECBAgQIAAAQIECBAgQIAAAQIECBAgQIAAAQIECBAgQIAAAQIECBAgQIAAAQIECBAgQIAAAQIECBAgQIAAAQLVExCYVj1bJxMgQIAAAQIECBAgQIAAAQKtLVAKIZtXAIJjk5xfgD61SIAAAQIECBAgQIAAAQIECBAgQIAAAQIECBAgQIAAAQIECBAgQIAAAQIECBAgQIAAAQIECBAgQIAAAQIECBAg0KICAtNa9OGNTYAAAQIECBAgQIAAAQIECNRE4MIkR9Xkpp5d8kyS9/Zsq10ECBAgQIAAAQIECBAgQIAAAQIECBAgQIAAAQIECBAgQIAAAQIECBAgQIAAAQIECBAgQIAAAQIECBAgQIAAAQIEaiMgMK02zm4hQIAAAQIECBAgQIAAAQIEWlNgRJLfNPDopTC3bzRwf1ojQIAAAQIECBAgQIAAAQIECBAgQIAAAQIECBAgQIAAAQIECBAgQIAAAQIECBAgQIAAAQIECBAgQIAAAQIECBAgEIFpfgQECBAgQIAAAQIECBAgQIAAgeoKfCvJZ6t7RY9On5tkix7ttIkAAQIECBAgQIAAAQIECBAgQIAAAQIECBAgQIAAAQIECBAgQIAAAQIECBAgQIAAAQIECBAgQIAAAQIECBAgQIBADQUEptUQ21UECBAgQIAAAQIECBAgQIBASwq8L8mjDTh5KcTt0gbsS0sECBAgQIAAAQIECBAgQIAAAQIECBAgQIAAAQIECBAgQIAAAQIECBAgQIAAAQIECBAgQIAAAQIECBAgQIAAAQIE/kFAYJofBAECBAgQIECAAAECBAgQIECg+gJXJDmk+td0+YZHkmzX5dUWEiBAgAABAgQIECBAgAABAgQIECBAgAABAgQIECBAgAABAgQIECBAgAABAgQIECBAgAABAgQIECBAgAABAgQIEKijgMC0OuK7mgABAgQIECBAgAABAgQIEGgZgR2S3N9A045NcnUD9aMVAgQIECBAgAABAgQIECBAgAABAgQIECBAgAABAgQIECBAgAABAgQIECBAgAABAgQIECBAgAABAgQIECBAgAABAh0KCEzz4yBAgAABAgQIECBAgAABAgQI1EbguiT71+aqVd5yX5KRDdCHFggQIECAAAECBAgQIECAAAECBAgQIECAAAECBAgQIECAAAECBAgQIECAAAECBAgQIECAAAECBAgQIECAAAECBAh0SUBgWpeYLCJAgAABAgQIECBAgAABAgQI9FpgVJK7en1K7w/4ZJIben+MEwgQIECAAAECBAgQIECAAAECBAgQIECAAAECBAgQIECAAAECBAgQIECAAAECBAgQIECAAAECBAgQIECAAAECBAjURkBgWm2c3UKAAAECBAgQIECAAAECBAgQKAnMTvKxOlLcmWS3Ot7vagIECBAgQIAAAQIECBAgQIAAAQIECBAgQIAAAQIECBAgQIAAAQIECBAgQIAAAQIECBAgQIAAAQIECBAgQIAAAQLdFhCY1m0yGwgQIECAAAECBAgQIECAAAECPRYYneSWHu/u/cZSWNuNvT/GCQQIECBAgAABAgQIECBAgAABAgQIECBAgAABAgQIECBAgAABAgQIECBAgAABAgQIECBAgAABAgQIECBAgAABAgRqJyAwrXbWbiJAgAABAgQIECBAgAABAgQIlAR+mmTPOlD8JMledbjXlQQIECBAgAABAgQIECBAgAABAgQIECBAgAABAgQIECBAgAABAgQIECBAgAABAgQIECBAgAABAgQIECBAgAABAgR6JSAwrVd8NhMgQIAAAQIECBAgQIAAAQIEui2wT5IfdXtX7zeMTnJb749xAgECBAgQIECAAAECBAgQIECAAAECBAgQIECAAAECBAgQIECAAAECBAgQIECAAAECBAgQIECAAAECBAgQIECAAIHaCghMq6232wgQIECAAAECBAgQIECAAAECJYGfvxFetksNKX6YZN8a3ucqAgQIECBAgAABAgQIECBAgAABAgQIECBAgAABAgQIECBAgAABAgQIECBAgAABAgQIECBAgAABAgQIECBAgAABAn0mIDCtzygdRIAAAQIECBAgQIAAAQIECBDossAnk1zf5dW9XzgqyT29P8YJBAgQIECAAAECBAgQIECAAAECBAgQIECAAAECBAgQIECAAAECBAgQIECAAAECBAgQIECAAAECBAgQIECAAAECBGovIDCt9uZuJECAAAECBAgQIECAAAECBAiUBO5PskMNKK5NclAN7nEFAQIECBAgQIAAAQIECBAgQIAAAQIECBAgQIAAAQIECBAgQIAAAQIECBAgQIAAAQIECBAgQIAAAQIECBAgQIAAgaoICEyrCqtDCRAgQIAAAQIECBAgQIAAAQKdCoxNcmWnq3q/YPsk/9P7Y5xAgAABAgQIECBAgAABAgQIECBAgAABAgQIECBAgAABAgQIECBAgAABAgQIECBAgAABAgQIECBAgAABAgQIECBAoD4CAtPq4+5WAgQIECBAgAABAgQIECBAgEBJ4JdJtqkixWVJPl3F8x1NgAABAgQIECBAgAABAgQIECBAgAABAgQIECBAgAABAgQIECBAgAABAgQIECBAgAABAgQIECBAgAABAgQIECBAoOoCAtOqTuwCAgQIECBAgAABAgQIECBAgECHAocn+XYVfbZO8lgVz3c0AQIECBAgQIAAAQIECBAgQIAAAQIECBAgQIAAAQIECBAgQIAAAQIECBAgQIAAAQIECBAgQIAAAQIECBAgQIAAgaoLCEyrOrELCBAgQIAAAQIECBAgQIAAAQKrFHgiyaZVMLo4yeercK4jCRAgQIAAAQIECBAgQIAAAQIECBAgQIAAAQIECBAgQIAAAQIECBAgQIAAAQIECBAgQIAAAQIECBAgQIAAAQIECNRUQGBaTbldRoAAAQIECBAgQIAAAQIECBD4J4EvJLmoCi4jkjxVhXMdSYAAAQIECBAgQIAAAQIECBAgQIAAAQIECBAgQIAAAQIECBAgQIAAAQIECBAgQIAAAQIECBAgQIAAAQIECBAgQKCmAgLTasrtMgIECBAgQIAAAQIECBAgQIBAuwLzkgzrQ5sZSSb24XmOIkCAAAECBAgQIECAAAECBAgQIECAAAECBAgQIECAAAECBAgQIECAAAECBAgQIECAAAECBAgQIECAAAECBAgQIFA3AYFpdaN3MQECBAgQIECAAAECBAgQIEDg7wLHJjm3jzxer4Sv/b6PznMMAQIECBAgQIAAAQIECBAgQIAAAQIECBAgQIAAAQIECBAgQIAAAQIECBAgQIAAAQIECBAgQIAAAQIECBAgQIAAgboKCEyrK7/LCRAgQIAAAQIECBAgQIAAAQJlgX5J5icZ3AceU5Oc0AfnOIIAAQIECBAgQIAAAQIECBAgQIAAAQIECBAgQIAAAQIECBAgQIAAAQIECBAgQIAAAQIECBAgQIAAAQIECBAgQIBAQwgITGuIZ9AEAQIECBAgQIAAAQIECBAgQCAnJfnPXjosSzIsyaJenmM7AQIECBAgQIAAAQIECBAgQIAAAQIECBAgQIAAAQIECBAgQIAAAQIECBAgQIAAAQIECBAgQIAAAQIECBAgQIAAgYYREJjWME+hEQIECBAgQIAAAQIECBAgQKDFBdZMMj/J2r1wOD3Jqb3YbysBAgQIECBAgAABAgQIECBAgAABAgQIECBAgAABAgQIECBAgAABAgQIECBAgAABAgQIECBAgAABAgQIECBAgACBhhMQmNZwT6IhAgQIECBAgAABAgQIECBAoIUFTkvylR7OvzjJsCRLe7jfNgIECBAgQIAAAQIECBAgQIAAAQIECBAgQIAAAQIECBAgQIAAAQIECBAgQIAAAQIECBAgQIAAAQIECBAgQIAAAQINKSAwrSGfRVMECBAgQIAAAQIECBAgQIBAiwqsm2R+kjV6MP+Xk0zpwT5bCBAgQIAAAQIECBAgQIAAAQIECBAgQIAAAQIECBAgQIAAAQIECBAgQIAAAQIECBAgQIAAAQIECBAgQIAAAQIECDS0gMC0hn4ezREgQIAAAQIECBAgQIAAAQItKHB2ksndnPuFJMOS/K2b+ywnQIAAAQIECBAgQIAAAQIECBAgQIAAAQIECBAgQIAAAQIECBAgQIAAAQIECBAgQIAAAQIECBAgQIAAAQIECBAg0PACAtMa/ok0SIAAAQIECBAgQIAAAQIECLSYwAZJ5ndz5uOSnNfNPZYTIECAAAECBAgQIECAAAECBAgQIECAAAECBAgQIECAAAECBAgQIECAAAECBAgQIECAAAECBAgQIECAAAECBAgQKISAwLRCPJMmCRAgQIAAAQIECBAgQIAAgRYTuCDJxC7O/EyS93ZxrWUECBAgQIAAAQIECBAgQIAAAQIECBAgQIAAAQIECBAgQIAAAQIECBAgQIAAAQIECBAgQIAAAQIECBAgQIAAAQIECicgMK1wT6ZhAgQIECBAgAABAgQIECBAoAUENkrydBfnPCrJN7q41jICBAgQIECAAAECBAgQIECAAAECBAgQIECAAAECBAgQIECAAAECBAgQIECAAAECBAgQIECAAAECBAgQIECAAAEChRMQmFa4J9MwAQIECBAgQIAAAQIECBAg0CICs5J8vpNZ5ybZokU8jEmAAAECBAgQIECAAAECBAgQIECAAAECBAgQIECAAAECBAgQIECAAAECBAgQIECAAAECBAgQIECAAAECBAgQINCiAgLTWvThjU2AAAECBAgQIECAAAECBAg0vEApCG1OJ11+NsmlDT+JBgkQIECAAAECBAgQIECAAAECBAgQIECAAAECBAgQIECAAAECBAgQIECAAAECBAgQIECAAAECBAgQIECAAAECBAj0QkBgWi/wbCVAgAABAgQIECBAgAABAgQIVFngu0kO6+COR5JsV+X7HU+AAAECBAgQIECAAAECBAgQIECAAAECBAgQIECAAAECBAgQIECAAAECBAgQIECAAAECBAgQIECAAAECBAgQIECg7gIC0+r+BBogQIAAAQIECBAgQIAAAQIECHQoUApEe6iDb8cmuZodAQIECBAgQIAAAQIECBAgQIAAAQIECBAgQIAAAQIECBAgQIAAAQIECBAgQIAAAQIECBAgQIAAAQIECBAgQIAAgWYXEF8+J6IAACAASURBVJjW7C9sPgIECBAgQIAAAQIECBAgQKDoAt9LclCbIe5LMrLog+mfAAECBAgQIECAAAECBAgQIECAAAECBAgQIECAAAECBAgQIECAAAECBAgQIECAAAECBAgQIECAAAECBAgQIECAQFcEBKZ1RckaAgQIECBAgAABAgQIECBAgED9BErBaL9oc/3+Sf67fi25mQABAgQIECBAgAABAgQIECBAgAABAgQIECBAgAABAgQIECBAgAABAgQIECBAgAABAgQIECBAgAABAgQIECBAgEDtBASm1c7aTQQIECBAgAABAgQIECBAgACBngp8P8m+lc0/S7JrTw+yjwABAgQIECBAgAABAgQIECBAgAABAgQIECBAgAABAgQIECBAgAABAgQIECBAgAABAgQIECBAgAABAgQIECBAgEDRBASmFe3F9EuAAAECBAgQIECAAAECBAi0okApIO2OyuAfS3JjKyKYmQABAgQIECBAgAABAgQIECBAgAABAgQIECBAgAABAgQIECBAgAABAgQIECBAgAABAgQIECBAgAABAgQIECBAoDUFBKa15rubmgABAgQIECBAgAABAgQIEOg7gbclWbdS6yR5Z6XWTjIwyTsqtVaSNSv19iQDkqxRqdIZpXprpVZPUqp+SVZLUvpvOG/+d5zXk5TqtSSvJllRqb8lKdVfK/VKklItS/KXJH+u1NIkf6rUkiQvJ/ljpRYnealSpXN8CBAgQIAAAQIECBAgQIAAAQIECBAgQIAAAQIECBAgQIAAAQIECBAgQIAAAQIECBAgQIAAAQIECBAgQIAAAQIECNRdQGBa3Z9AAwQIECBAgAABAgQIECBAgEADCpTCzTZIMqRS6ycp1aCVar0kpSoFojXjpxSqtqhSC5O8WS8kKdWCSj2fpBTC5kOAAAECBAgQIECAAAECBAgQIECAAAECBAgQIECAAAECBAgQIECAAAECBAgQIECAAAECBAgQIECAAAECBAgQIECgKgIC06rC6lACBAgQIECAAAECBAgQIECgwQU2TPKeJMMrNSxJ6Z+VamiSdRq8/0Zrb3GS+Umeq9SzSeZV6pnKP2u0nvVDgAABAgQIECBAgAABAgQIECBAgAABAgQIECBAgAABAgQIECBAgAABAgQIECBAgAABAgQIECBAgAABAgQIECBQEAGBaQV5KG0SIECAAAECBAgQIECAAAEC3RYYkeTN2jjJm/XeJP27fZoNvRFYnuR3SZ5eqZ5M8mb15mx7CRAgQIAAAQIECBAgQIAAAQIECBAgQIAAAQIECBAgQIAAAQIECBAgQIAAAQIECBAgQIAAAQIECBAgQIAAAQIEmlxAYFqTP7DxCBAgQIAAAQIECBAgQIBAkwsMSLJlki0qtXmSUm2WpF8tZn/rW9+addddt1zrrLNOudZee+2/1zve8Y6Uaq211sqaa65Zrre//e0ZMGBAudZYY4287W1vS//+/ctVOm/11VcvV79+/bLaaqvlLW95S7lKn9dff71cr732Wl599dWsWLGiXH/729+yfPnycv31r3/NK6+8kmXLlpXrL3/5S/785z+Xa+nSpfnTn/5UrpdffvnvtXjx4pTqpZdeKlfpvBp9Xk3yRJK5lXo8SanmJFlWox5cQ4AAAQIECBAgQIAAAQIECBAgQIAAAQIECBAgQIAAAQIECBAgQIAAAQIECBAgQIAAAQIECBAgQIAAAQIECBAg0MACAtMa+HG0RoAAAQIECBAgQIAAAQIECPyDwIgk21Rq6ySl2rQaRqUQsw022KBcQ4YMyfrrr1+uQYMGZfDgwXnXu95VrvXWW68cjNaMn1KY2qJFi/KHP/yhXC+++GIWLlyYF154oVwLFizI888/X65SOFuVPr9J8utKPZqkVE9W6S7HEiBAgAABAgQIECBAgAABAgQIECBAgAABAgQIECBAgAABAgQIECBAgAABAgQIECBAgAABAgQIECBAgAABAgQINKiAwLQGfRhtESBAgAABAgQIECBAgACBFhcoBaN9IMl2lXp/koF9ZVIKPXvPe95TrmHDhmX48OHZcMMNy/Xud7+7HIbm03WBUqDa73//+zz33HPlmjdvXp599tk888wz5SqFrfXhZ0mSXyZ5uFIPVYLU+vAKRxEgQIAAAQIECBAgQIAAAQIECBAgQIAAAQIECBAgQIAAAQIECBAgQIAAAQIECBAgQIAAAQIECBAgQIAAAQIECDSSgMC0RnoNvRAgQIAAAQIECBAgQIAAgdYU2CTJDpXaPkmpBvSWohR+NmLEiHJtsskm2Xjjjcu10UYbZa211urt8fZ3Q2Dp0qX57W9/m6effrpcTz31VJ588slylQLW+uCzLMmDlXogSame6oNzHUGAAAECBAgQIECAAAECBAgQIECAAAECBAgQIECAAAECBAgQIECAAAECBAgQIECAAAECBAgQIECAAAECBAgQINAAAgLTGuARtECAAAECBAgQIECAAAECBFpIoH+SkZX6X0l2SrJ+b+bffPPNs+WWW2aLLbYoV+nvm222mVC03qDWcG8pTO2JJ57I3Llz8/jjj5drzpw55b/38vNCkvuS/N8k91ZqeS/PtJ0AAQIECBAgQIAAAQIECBAgQIAAAQIECBAgQIAAAQIECBAgQIAAAQIECBAgQIAAAQIECBAgQIAAAQIECBAgQKAOAgLT6oDuSgIECBAgQIAAAQIECBAg0EIC6yQZVamdk/xrkh7994j1118/22yzTbne9773Zeutty5X//6lDDafZhNYvnx5fv3rX5frV7/6VR599NFyvfBCKQetR5/Xk/wiyT1J7q7U4h6dZBMBAgQIECBAgAABAgQIECBAgAABAgQIECBAgAABAgQIECBAgAABAgQIECBAgAABAgQIECBAgAABAgQIECBAgEBNBXr0f1CuaYcuI0CAAAECBAgQIECAAAECBIokMDDJrkk+mORDSbbvSfPDhw/PBz7wgXJtu+222W677TJ06NCeHGVPkwnMnz8/Dz/8cB555JE89NBD5Zo3b15Pp3wwyc+S/PyN3+2dSZb09CD7CBAgQIAAAQIECBAgQIAAAQIECBAgQIAAAQIECBAgQIAAAQIECBAgQIAAAQIECBAgQIAAAQIECBAgQIAAAQIEqicgMK16tk4mQIAAAQIECBAgQIAAAQKtIrDbG4FTu78RPFX6c+fuDr3uuutmxx13zA477FCu7bffPkOGDOnuMda3sMCCBQvy4IMP5oEHHijX/fffn5deeqknIve8EfR3xxuBf7dX/uzJGfYQIECAAAECBAgQIECAAAECBAgQIECAAAECBAgQIECAAAECBAgQIECAAAECBAgQIECAAAECBAgQIECAAAECBAj0sYDAtD4GdRwBAgQIECBAgAABAgQIEGgBgc2S7JlkdKXW7M7MW221VUaOHJmddtqpXKW/+xDoa4HHHnss9913X7nuvffelP7ezc+fk9xaqVuSPNHN/ZYTIECAAAECBAgQIECAAAECBAgQIECAAAECBAgQIECAAAECBAgQIECAAAECBAgQIECAAAECBAgQIECAAAECBAj0kYDAtD6CdAwBAgQIECBAgAABAgQIEGhygY8k2StJ6c8tujPrjjvumFGjRpVr5513zqBBg7qz3VoCfSKwcOHC3HPPPbn77rvLdf/993f33MeT/CTJzZU/u7vfegIECBAgQIAAAQIECBAgQIAAAQIECBAgQIAAAQIECBAgQIAAAQIECBAgQIAAAQIECBAgQIAAAQIECBAgQIAAgR4KCEzrIZxtBAgQIECAAAECBAgQIECgyQXelWSfJB9NsneStbo67/bbb59dd901H/rQh/LBD34wAwcO7OpW6wjUTGDJkiX5+c9/np/97Ge588478+CDD3bn7qVJbkry4yQ3JvlDdzZbS4AAAQIECBAgQIAAAQIECBAgQIAAAQIECBAgQIAAAQIECBAgQIAAAQIECBAgQIAAAQIECBAgQIAAAQIECBAg0D0BgWnd87KaAAECBAgQIECAAAECBAg0s8DGScZUaveuDjpixIjsscce2X333bPbbrtlvfXW6+pW6wg0jMCiRYty++2354477shtt92WJ598sju93Z5kdqWe7s5GawkQIECAAAECBAgQIECAAAECBAgQIECAAAECBAgQIECAAAECBAgQIECAAAECBAgQIECAAAECBAgQIECAAAECBDoXEJjWuZEVBAgQIECAAAECBAgQIECgmQU2T7Jvko8n2akrg66xxhr58Ic/nD333DOjR4/O5puXjvAh0FwCc+fOza233ppbbrklP/3pT/PKK690dcD7kvwwyQ+SzO3qJusIECBAgAABAgQIECBAgAABAgQIECBAgAABAgQIECBAgAABAgQIECBAgAABAgQIECBAgAABAgQIECBAgAABAgQ6FhCY5tdBgAABAgQIECBAgAABAgRaT2BEkk8m+USSHbsy/qabbpq99tqrXB/5yEey2mqrdWWbNQSaQuC1117LT37yk9x8883l+s1vftPVue5P8v0k/53kya5uso4AAQIECBAgQIAAAQIECBAgQIAAAQIECBAgQIAAAQIECBAgQIAAAQIECBAgQIAAAQIECBAgQIAAAQIECBAgQOAfBQSm+UUQIECAAAECBAgQIECAAIHWENggyQFJ9k8yqisjjxo1Kvvss08++tGPZptttunKFmsItITAo48+mh//+Me58cYbc/fdd3d15tLC65Ncl+T5rm6yjgABAgQIECBAgAABAgQIECBAgAABAgQIECBAgAABAgQIECBAgAABAgQIECBAgAABAgQIECBAgAABAgQIECBAIBGY5ldAgAABAgQIECBAgAABAgSaV6B/koOS/FuSfboyZikcbcyYMeUaOnRoV7ZYQ6ClBebPn5/Zs2eXqxSi1sXPjUn+K8k1SZZ3cY9lBAgQIECAAAECBAgQIECAAAECBAgQIECAAAECBAgQIECAAAECBAgQIECAAAECBAgQIECAAAECBAgQIECAAIGWFRCY1rJPb3ACBAgQIECAAAECBAgQaGKB0Un+vVIDOpvz4x//ePbdd9+U/lxnnXU6W+57AgQ6EFi8eHF++MMf5gc/+EH5zy58liX5XqVu7cJ6SwgQIECAAAECBAgQIECAAAECBAgQIECAAAECBAgQIECAAAECBAgQIECAAAECBAgQIECAAAECBAgQIECAAAECLSkgMK0ln93QBAgQIECAAAECBAgQINCEAu9NckiSsW+EL23W2Xwf+9jHst9++5Vr7bXX7my57wkQ6KbAyy+/nBtuuKFcP/rRj7qy+4kkVyW5MsnvurLBGgIECBAgQIAAAQIECBAgQIAAAQIECBAgQIAAAQIECBAgQIAAAQIECBAgQIAAAQIECBAgQIAAAQIECBAgQIBAqwgITGuVlzYnAQIECBAgQIAAAQIECDSrwP5JDk0yprMBd9111xxwwAHZf//9M2jQoM6W+54AgT4SWLhwYa6//vpcd911ufPOO7ty6uwklye5viuLrSFAgAABAgQIECBAgAABAgQIECBAgAABAgQIECBAgAABAgQIECBAgAABAgQIECBAgAABAgQIECBAgAABAgQINLuAwLRmf2HzESBAgAABAgQIECBAgEAzCmyU5DNJDkuy4aoG3GqrrXLQQQflwAMPzIgRI5rRwkwECiXw5JNP5tprr80111yTxx57rLPen0tyWZLvvBGM+NvOFvueAAECBAgQIECAAAECBAgQIECAAAECBAgQIECAAAECBAgQIECAAAECBAgQIECAAAECBAgQIECAAAECBAgQINCsAgLTmvVlzUWAAAECBAgQIECAAAECzSiwT5LDk+y3quEGDhyYgw8+uFy77LJLMzqYiUBTCNx11125+uqry7VkyZLOZrohyaVJbuxsoe8JECBAgAABAgQIECBAgAABAgQIECBAgAABAgQIECBAgAABAgQIECBAgAABAgQIECBAgAABAgQIECBAgAABAs0mIDCt2V7UPAQIECBAgAABAgQIECDQbAJvT/K5JEck2XpVw+2555455JBDMnbs2PTr16/ZHMxDoGkFXn311Vx11VW58sorc8stt3Q256+TXJLkW0n+0tli3xMgQIAAAQIECBAgQIAAAQIECBAgQIAAAQIECBAgQIAAAQIECBAgQIAAAQIECBAgQIAAAQIECBAgQIAAAQIEmkFAYFozvKIZCBAgQIAAAQIECBAgQKAZBTZL8vkkRyZZs6MB119//Rx22GE59NBDs+WWWzajg5kItJTAnDlzcvnll+eyyy7LCy+8sKrZ/5zk4iTfTPJESyEZlgABAgQIECBAgAABAgQIECBAgAABAgQIECBAgAABAgQIECBAgAABAgQIECBAgAABAgQIECBAgAABAgQIEGg5AYFpLffkBiZAgAABAgQIECBAgACBBhfYNcm4JAeuqs/Ro0fnM5/5TA4++OAGH0d7BAj0VODqq6/Od77zndx6662dHXFtkllJ7uxsoe8JECBAgAABAgQIECBAgAABAgQIECBAgAABAgQIECBAgAABAgQIECBAgAABAgQIECBAgAABAgQIECBAgAABAkUUEJhWxFfTMwECBAgQIECAAAECBAg0o8D+Sb6QZLeOhltjjTXyuc99Locffni22267ZjQwEwEC7Qg8/PDDufTSS/Otb30rr7zyyqqM7kjyjSTXgyRAgAABAgQIECBAgAABAgQIECBAgAABAgQIECBAgAABAgQIECBAgAABAgQIECBAgAABAgQIECBAgAABAgQINJOAwLRmek2zECBAgAABAgQIECBAgEARBT6b5ItJtu2o+S222CJHHHFEudZaa60izqhnAgT6QGDp0qW55JJLyvX444+v6sRHklyY5Nt9cK0jCBAgQIAAAQIECBAgQIAAAQIECBAgQIAAAQIECBAgQIAAAQIECBAgQIAAAQIECBAgQIAAAQIECBAgQIAAAQJ1FxCYVvcn0AABAgQIECBAgAABAgQItKjAl5JMTLJxR/PvueeeGTduXPbbb78WJTI2AQIdCdxwww2ZNWtWbrnlllUhPZ1kepKvkyRAgAABAgQIECBAgAABAgQIECBAgAABAgQIECBAgAABAgQIECBAgAABAgQIECBAgAABAgQIECBAgAABAgQIFFlAYFqRX0/vBAgQIECAAAECBAgQIFA0gdWSHFOpoR01/6lPfSrjx4/PyJEjizaffgkQqLHAvffem5kzZ+aKK65Y1c3zk5xfqddq3KLrCBAgQIAAAQIECBAgQIAAAQIECBAgQIAAAQIECBAgQIAAAQIECBAgQIAAAQIECBAgQIAAAQIECBAgQIAAAQK9FhCY1mtCBxAgQIAAAQIECBAgQIAAgU4FSv/7+7gkxyYZ0t7q1VdfPV/84hdz1FFHZZNNNun0QAsIECCwssBTTz2Viy66KBdeeGFWrFjREc6CJOclOTfJ6wQJECBAgAABAgQIECBAgAABAgQIECBAgAABAgQIECBAgAABAgQIECBAgAABAgQIECBAgAABAgQIECBAgAABAkUREJhWlJfSJwECBAgQIECAAAECBAgUVeDoJMcnGdreAO985zszYcKEfOlLX8p6661X1Bn1TYBAgwgsWrQoX//61zNjxoz88Y9/7Kir+UnOSXJBg7StDQIECBAgQIAAAQIECBAgQIAAAQIECBAgQIAAAQIECBAgQIAAAQIECBAgQIAAAQIECBAgQIAAAQIECBAgQIDAKgUEpvmBECBAgAABAgQIECBAgACB6gh8PsnkJBu1d/zgwYNz9NFHZ+LEiRkwYEB1OnAqAQItK7Bs2bJMnz49F1xwQV588cWOHH6bZGqSb7YslMEJECBAgAABAgQIECBAgAABAgQIECBAgAABAgQIECBAgAABAgQIECBAgAABAgQIECBAgAABAgQIECBAgACBQggITCvEM2mSAAECBAgQIECAAAECBAok8O9JTkyyTXs9DxkyJMcee2yOOeaY9OvXr0BjaZUAgSIKvPrqqzn//PNz3nnnZcGCBR2N8GiSs5J8r4gz6pkAAQIECBAgQIAAAQIECBAgQIAAAQIECBAgQIAAAQIECBAgQIAAAQIECBAgQIAAAQIECBAgQIAAAQIECBBofgGBac3/xiYkQIAAAQIECBAgQIAAgdoIfDjJl5N8qL3rBg0alOOPPz7HHXdcVltttdp05BYCBAhUBF577bWce+65Oeecc7Jw4cKOXH6W5D+T/BQcAQIECBAgQIAAAQIECBAgQIAAAQIECBAgQIAAAQIECBAgQIAAAQIECBAgQIAAAQIECBAgQIAAAQIECBAgQKCRBASmNdJr6IUAAQIECBAgQIAAAQIEiijwviT/keTf2mt+4MCBmTx5ciZNmpT+/fsXcT49EyDQRALLly/PtGnTMnXq1CxZsqSjyf4rydeS/KqJRjcKAQIECBAgQIAAAQIECBAgQIAAAQIECBAgQIAAAQIECBAgQIAAAQIECBAgQIAAAQIECBAgQIAAAQIECBAgUGABgWkFfjytEyBAgAABAgQIECBAgEBdBd6Z5CtJjmmvi7e85S058cQTc8IJJ2Tttdeua6MuJ0CAQFuBl19+OWeffXbOOuusvP766x0BnZ/k9CR/JEiAAAECBAgQIECAAAECBAgQIECAAAECBAgQIECAAAECBAgQIECAAAECBAgQIECAAAECBAgQIECAAAECBAgQqKeAwLR66rubAAECBAgQIECAAAECBIoq8KU3Gv9qknXbG2D8+PE56aSTsuGGGxZ1Pn0TINAiAs8991ymTJmSmTNndjTxS5V/3329RUiMSYAAAQIECBAgQIAAAQIECBAgQIAAAQIECBAgQIAAAQIECBAgQIAAAQIECBAgQIAAAQIECBAgQIAAAQIECDSggMC0BnwULREgQIAAAQIECBAgQIBAwwp8JMnpSXZsr8P9998/J598crbddtuGHUBjBAgQaE/gkUceyZlnnpnrr7++I6D7k3wlyU8IEiBAgAABAgQIECBAgAABAgQIECBAgAABAgQIECBAgAABAgQIECBAgAABAgQIECBAgAABAgQIECBAgAABAgRqLSAwrdbi7iNAgAABAgQIECBAgACBIgq8O8nXkhzWXvMjR47MKaeckr333ruIs+mZAAECfxe46aabcsYZZ+Tee+/tSOWyJP+R5PfYCBAgQIAAAQIECBAgQIAAAQIECBAgQIAAAQIECBAgQIAAAQIECBAgQIAAAQIECBAgQIAAAQIECBAgQIAAAQK1EhCYVitp9xAgQIAAAQIECBAgQIBAUQWOSXJmkgFtBxgyZEi++tWv5sgjjyzqbPomQIBAuwIXX3xx+d9vCxYsaO/7ZUlOTnI+PgIECBAgQIAAAQIECBAgQIAAAQIECBAgQIAAAQIECBAgQIAAAQIECBAgQIAAAQIECBAgQIAAAQIECBAgQIBALQQEptVC2R0ECBAgQIAAAQIECBAgUESBXZJMSbJze81PmjQpp512WgYM+KcctSLOqmcCBAj8k8CyZcty6qmnZtq0aR3p3JPkpCR34SNAgAABAgQIECBAgAABAgQIECBAgAABAgQIECBAgAABAgQIECBAgAABAgQIECBAgAABAgQIECBAgAABAgQIVFNAYFo1dZ1NgAABAgQIECBAgAABAkUUWD3J2UmOba/5MWPG5Iwzzsj73//+Is6mZwIECHRb4Je//GVOOeWUzJ49u6O95yU5IcmKbh9uAwECBAgQIECAAAECBAgQIECAAAECBAgQIECAAAECBAgQIECAAAECBAgQIECAAAECBAgQIECAAAECBAgQIECgCwIC07qAZAkBAgQIECBAgAABAgQItIzAvkmmJdmk7cTDhw/PmWeembFjx7YMhkEJECCwssBVV12Vk08+OfPmzWsP5qkkk5L8gBoBAgQIECBAgAABAgQIECBAgAABAgQIECBAgAABAgQIECBAgAABAgQIECBAgAABAgQIECBAgAABAgQIECBAoK8FBKb1tajzCBAgQIAAAQIECBAgQKCIAgOTnJPkiPaaP/bYYzNlypT079+/iLPpmQABAn0msHz58px00kk577zzOjrzkiTHJ1nSZ5c6iAABAgQIECBAgAABAgQIECBAgAABAgQIECBAgAABAgQIECBAgAABAgQIECBAgAABAgQIECBAgAABAgQIEGh5AYFpLf8TAECAAAECBAgQIECAAIGWF9g/SSn5Z8O2EqNGjcpZZ52VnXfeueWRABAgQGBlgXvuuScnnnhi7r777vZgnnsjMO3YJNdTI0CAAAECBAgQIECAAAECBAgQIECAAAECBAgQIECAAAECBAgQIECAAAECBAgQIECAAAECBAgQIECAAAECBAj0hYDAtL5QdAYBAgQIECBAgAABAgQIFFFgQJILkhzZXvNnn312Jk+eXMS59EyAAIGaCUydOjUnnHBCR/ddnOToJMtq1pCLCBAgQIAAAQIECBAgQIAAAQIECBAgQIAAAQIECBAgQIAAAQIECBAgQIAAAQIECBAgQIAAAQIECBAgQIAAgaYUEJjWlM9qKAIECBAgQIAAAQIECBDoROCjSaYn2aTtur333jvnnHNOttxyS4gECBAg0AWBOXPm5Pjjj89NN93U3uqnkkxM8uMuHGUJAQIECBAgQIAAAQIECBAgQIAAAQIECBAgQIAAAQIECBAgQIAAAQIECBAgQIAAAQIECBAgQIAAAQIECBAgQKBdAYFpfhgECBAgQIAAAQIECBAg0GoCZyU5oe3Qq6++es4999xMmDCh1TzMS4AAgT4RmDFjRo477risWLGivfPOTnJin1zkEAIECBAgQIAAAQIECBAgQIAAAQIECBAgQIAAAQIECBAgQIAAAQIECBAgQIAAAQIECBAgQIAAAQIECBAgQKDlBASmtdyTG5gAAQIECBAgm1OovgAAIABJREFUQIAAAQItK7BtkouS/Gtbgb322ivnn39+Nt9885bFMTgBAgT6QmDu3Lk55phjcvPNN7d33C+SHJXkkb64yxkECBAgQIAAAQIECBAgQIAAAQIECBAgQIAAAQIECBAgQIAAAQIECBAgQIAAAQIECBAgQIAAAQIECBAgQIBA6wgITGudtzYpAQIECBAgQIAAAQIEWllgXJKZ7QFMnTo1kyZNamUbsxMgQKDPBaZNm5bJkyd3dO74JLP6/FIHEiBAgAABAgQIECBAgAABAgQIECBAgAABAgQIECBAgAABAgQIECBAgAABAgQIECBAgAABAgQIECBAgAABAk0rIDCtaZ/WYAQIECBAgAABAgQIECCQ5G2VUJ5Pt9XYaaedMmPGjOywww6gCBAgQKAKAg888EAmTJiQ++67r73Tv5ukFGb51ypc7UgCBAgQIECAAAECBAgQIECAAAECBAgQIECAAAECBAgQIECAAAECBAgQIECAAAECBAgQIECAAAECBAgQIECgyQQEpjXZgxqHAAECBAgQIECAAAECBP4uMDLJxUm2bmty/PHHZ9q0aagIECBAoAYCkyZNyjnnnNPeTb9OcmSSe2vQhisIECBAgAABAgQIECBAgAABAgQIECBAgAABAgQIECBAgAABAgQIECBAgAABAgQIECBAgAABAgQIECBAgACBAgsITCvw42mdAAECBAgQIECAAAECBDoUGJ/kG22/HTx4cGbOnJlPfOIT6AgQIECghgLf//73M378+Lz44ovt3fqFJDNr2I6rCBAgQIAAAQIECBAgQIAAAQIECBAgQIAAAQIECBAgQIAAAQIECBAgQIAAAQIECBAgQIAAAQIECBAgQIAAgYIJCEwr2INplwABAgQIECBAgAABAgQ6FSiF7oxru2rMmDGZNWtWNthgg04PsIAAAQIE+l7g+eefz7hx4zJ79uz2Dp+VpBR26UOAAAECBAgQIECAAAECBAgQIECAAAECBAgQIECAAAECBAgQIECAAAECBAgQIECAAAECBAgQIECAAAECBAgQ+CcBgWl+FAQIECBAgAABAgQIECDQLAKbJLk0yS5tBzrttNPyla98pVnmNAcBAgQKLXD66afn1FNPbW+Gu5IcnuSpQg+oeQIECBAgQIAAAQIECBAgQIAAAQIECBAgQIAAAQIECBAgQIAAAQIECBAgQIAAAQIECBAgQIAAAQIECBAgQKDPBQSm9TmpAwkQIECAAAECBAgQIECgDgL7JPlukvVWvnvw4MG55JJLMmbMmDq05EoCBAgQ6Ehg9uzZOeKII/Liiy+2XbIoyaeT3EiPAAECBAgQIECAAAECBAgQIECAAAECBAgQIECAAAECBAgQIECAAAECBAgQIECAAAECBAgQIECAAAECBAgQIPCmgMA0vwUCBAgQIECAAAECBAgQKLrAxCQXtB1i9OjR+fa3v51hw4YVfT79EyBAoCkFnn322Xz2s5/Nrbfe2t58RyeZ3pSDG4oAAQIECBAgQIAAAQIECBAgQIAAAQIECBAgQIAAAQIECBAgQIAAAQIECBAgQIAAAQIECBAgQIAAAQIECBDotoDAtG6T2UCAAAECBAgQIECAAAECDSQwI8mX2vYzceLEXHDBP2WoNVDbWiFAgACBNwWOPvroTJ/ebjba15NMIEWAAAECBAgQIECAAAECBAgQIECAAAECBAgQIECAAAECBAgQIECAAAECBAgQIECAAAECBAgQIECAAAECBAgQEJjmN0CAAAECBAgQIECAAAECRRR4R5Irk/zvts3PnDkz48aNK+JMeiZAgEDLCsyaNSvjx49vb/7/k+SQJH9qWRyDEyBAgAABAgQIECBAgAABAgQIECBAgAABAgQIECBAgAABAgQIECBAgAABAgQIECBAgAABAgQIECBAgAABAhGY5kdAgAABAgQIECBAgAABAkUT2DzJ1Um2W7nxoUOH5vLLL8/uu+9etHn0S4AAAQJJbr/99hx66KGZP39+W4+HkxycZC4oAgQIECBAgAABAgQIECBAgAABAgQIECBAgAABAgQIECBAgAABAgQIECBAgAABAgQIECBAgAABAgQIECBAoDUFBKa15rubmgABAgQIECBAgAABAkUV2C3JNUkGrTzALrvskiuuuCLDhw8v6lz6JkCAAIEk8+bNy6c+9ancddddbT0WvhGYdlCSO0ARIECAAAECBAgQIECAAAECBAgQIECAAAECBAgQIECAAAECBAgQIECAAAECBAgQIECAAAECBAgQIECAAAECrScgMK313tzEBAgQIECAAAECBAgQKKrAgZWwtH/of+zYsbnyyiuLOpO+CRAgQKAdgUMOOSRXXXVVezal0LRroREgQIAAAQIECBAgQIAAAQIECBAgQIAAAQIECBAgQIAAAQIECBAgQIAAAQIECBAgQIAAAQIECBAgQIAAAQKtJSAwrbXe27QECBAgQIAAAQIECBAoqsBRSS5s2/yJJ56YKVOmFHUmfRMgQIDAKgROOumknHXWWe2t+GKSi+ARIECAAAECBAgQIECAAAECBAgQIECAAAECBAgQIECAAAECBAgQIECAAAECBAgQIECAAAECBAgQIECAAAECrSMgMK113tqkBAgQIECAAAECBAgQKKrAfyQ5o23z06dPz4QJE4o6k74JECBAoAsCM2bMyMSJE9tbeUqSr3XhCEsIECBAgAABAgQIECBAgAABAgQIECBAgAABAgQIECBAgAABAgQIECBAgAABAgQIECBAgAABAgQIECBAgACBJhAQmNYEj2gEAgQIECBAgAABAgQINLHA1CST2s53zTXX5MADD2zisY1GgAABAm8KXHvttTnooIPaA5mWZDIpAgQIECBAgAABAgQIECBAgAABAgQIECBAgAABAgQIECBAgAABAgQIECBAgAABAgQIECBAgAABAgQIECBAoPkFBKY1/xubkAABAgQIECBAgAABAkUVuCjJF1Zufp111sl1112XPfbYo6gz6ZsAAQIEeiBw22235YADDsjixYvb7v5Gkv/Hzv3Aez3f/eN/KqGzpthmRX+IrIvLmJK/iSIWZZSWRTU2a1MZvhaFuVmFXRe7lHBjtkqNC80kf4pQokQ2l4shMhUjcRWjSPW73p9dn/P79OnUOZ/P+ZxzPp9z7u/bbTc75/N6PZ/P1/31Pqfbrdutx3l5lLSFAAECBAgQIECAAAECBAgQIECAAAECBAgQIECAAAECBAgQIECAAAECBAgQIECAAAECBAgQIECAAAECBAgQKCEBgWkldFlGJUCAAAECBAgQIECAQAMS+F1E/DDzvHvttVfce++9cfDBBzcgBkclQIAAgbTACy+8EP369Yu33norG+X3EXE2KQIECBAgQIAAAQIECBAgQIAAAQIECBAgQIAAAQIECBAgQIAAAQIECBAgQIAAAQIECBAgQIAAAQIECBAgQKD+CghMq79362QECBAgQIAAAQIECBAoVYGpETEwc/gDDjgg7rvvvth7771L9UzmJkCAAIECCLz55ptx6qmnxksvvZRdbVpEnFmAFkoQIECAAAECBAgQIECAAAECBAgQIECAAAECBAgQIECAAAECBAgQIECAAAECBAgQIECAAAECBAgQIECAAAECRSggMK0IL8VIBAgQIECAAAECBAgQaMACf4iIMzLPf+ihh8af/vSnaNmyZQNmcXQCBAgQSAu899578b3vfS+effbZbJQ7I+IHpAgQIECAAAECBAgQIECAAAECBAgQIECAAAECBAgQIECAAAECBAgQIECAAAECBAgQIECAAAECBAgQIECAAIH6JyAwrf7dqRMRIECAAAECBAgQIECgVAW2CEvr1q1b3H///dG8efNSPZO5CRAgQKAGBNasWROnnHJKzJ07N7u60LQa8FaSAAECBAgQIECAAAECBAgQIECAAAECBAgQIECAAAECBAgQIECAAAECBAgQIECAAAECBAgQIECAAAECBAjUtYDAtLq+Af0JECBAgAABAgQIECBAIBGYGhEDMyl69OgRDzzwQDRt2pQQAQIECBDYQmDt2rXRu3fvmDNnTvZn0yLiTGQECBAgQIAAAQIECBAgQIAAAQIECBAgQIAAAQIECBAgQIAAAQIECBAgQIAAAQIECBAgQIAAAQIECBAgQIBA/REQmFZ/7tJJCBAgQIAAAQIECBAgUKoCv4uIH2YOf9xxx8XMmTNjxx13LNUzmZsAAQIEakHg888/j5NPPjkee+yx7G6/j4iza2EELQgQIECAAAECBAgQIECAAAECBAgQIECAAAECBAgQIECAAAECBAgQIECAAAECBAgQIECAAAECBAgQIECAAIFaEBCYVgvIWhAgQIAAAQIECBAgQIDAVgUmRsTPMj/t0aNHPPjgg8LSvDQECBAgUCWBJDTtpJNOijlz5mSvvykizqtSEYsIECBAgAABAgQIECBAgAABAgQIECBAgAABAgQIECBAgAABAgQIECBAgAABAgQIECBAgAABAgQIECBAgACBohYQmFbU12M4AgQIECBAgAABAgQI1GuBayPiF5knPProo+Phhx+OsrKyen1whyNAgACBwgp89tln8d3vfjfmzZuXXfjXETGysN1UI0CAAAECBAgQIECAAAECBAgQIECAAAECBAgQIECAAAECBAgQIECAAAECBAgQIECAAAECBAgQIECAAAECBGpbQGBabYvrR4AAAQIECBAgQIAAAQKJwKiIGJtJ0aVLl5g1a1a0aNGCEAECBAgQyFlg9erVccIJJ8SiRYuy946OiHE5F7SBAAECBAgQIECAAAECBAgQIECAAAECBAgQIECAAAECBAgQIECAAAECBAgQIECAAAECBAgQIECAAAECBAgQKBoBgWlFcxUGIUCAAAECBAgQIECAQIMRGBoRN2ee9l//9V9j9uzZ0apVqwaD4KAECBAgUHiBv//979GzZ8/47//+7+ziP42IWwrfUUUCBAgQIECAAAECBAgQIECAAAECBAgQIECAAAECBAgQIECAAAECBAgQIECAAAECBAgQIECAAAECBAgQIECgNgQEptWGsh4ECBAgQIAAAQIECBAgkBboGxH3ZnK0bds2Hn300dh3330pESBAgACBagu8/vrrcfzxx8eyZcuya/WLiOnVbqAAAQIECBAgQIAAAQIECBAgQIAAAQIECBAgQIAAAQIECBAgQIAAAQIECBAgQIAAAQIECBAgQIAAAQIECBAgUOsCAtNqnVxDAgQIECBAgAABAgQINFiBIyNibkQ0Tgt89atfjTlz5sQhhxzSYFEcnAABAgQKL/Dcc89Fjx494pNPPsksviEiukXE04XvqCIBAgQIECBAgAABAgQIECBAgAABAgQIECBAgAABAgQIECBAgAABAgQIECBAgAABAgQIECBAgAABAgQIECBQkwIC02pSV20CBAgQIECAAAECBAgQSAvsGRHzIqJNJsnDDz8cJ554IiUCBAgQIFBwgUceeSS++93vZtddHhFHR8TfCt5QQQIECBAgQIAAAQIECBAgQIAAAQIECBAgQIAAAQIECBAgQIAAAQIECBAgQIAAAQIECBAgQIAAAQIECBAgQKDGBASm1RitwgQIECBAgAABAgQIECDwfwKNIuKpiDgiU2TKlClx1llnQSJAgAABAjUmcMcdd8SgQYOy6z8TEV0jYmONNVaYAAECBAgQIECAAAECBAgQIECAAAECBAgQIECAAAECBAgQIECAAAECBAgQIECAAAECBAgQIECAAAECBAgQKKiAwLSCcipGgAABAgQIECBAgAABAhUITIuIH2R+/9prr41f/OIXsAgQIECAQI0L/PrXv46RI0dm9/lDRAys8eYaECBAgAABAgQIECBAgAABAgQIECBAgAABAgQIECBAgAABAgQIECBAgAABAgQIECBAgAABAgQIECBAgAABAgUREJhWEEZFCBAgQIAAAQIECBAgQGArAldFxOWZnw0bNiwmTJgAjAABAgQI1JrA8OHD48Ybb8zu96uIuKLWhtCIAAECBAgQIECAAAECBAgQIECAAAECBAgQIECAAAECBAgQIECAAAECBAgQIECAAAECBAgQIECAAAECBAgQyFtAYFredDYSIECAAAECBAgQIECAQCUCAyNiauaa3r17x4wZM8ARIECAAIFaF+jTp0888MAD2X3PjIhptT6MhgQIECBAgAABAgQIECBAgAABAgQIECBAgAABAgQIECBAgAABAgQIECBAgAABAgQIECBAgAABAgQIECBAgEBOAgLTcuKymAABAgQIECBAgAABAgSqKHBwRCyMiCbp9fvvv388/fTT0bx58yqWsIwAAQIECBROYM2aNXHkkUfGyy+/nFl0fUQcFhEvFK6TSgQIECBAgAABAgQIECBAgAABAgQIECBAgAABAgQIECBAgAABAgQIECBAgAABAgQIECBAgAABAgQIECBAgEChBQSmFVpUPQIECBAgQIAAAQIECBBIQtIWRcRBaYomTZrEM888E507d6ZDgAABAgTqTOD555+PI444ItavT3LSyp+/RESXiNjsm3U2pMYECBAgQIAAAQIECBAgQIAAAQIECBAgQIAAAQIECBAgQIAAAQIECBAgQIAAAQIECBAgQIAAAQIECBAgQIDAFgIC07wUBAgQIECAAAECBAgQIFBogUkRMTiz6NSpU2PgwIGF7qMeAQIECBDIWWDatGlx5plnZu+bHBFDci5mAwECBAgQIECAAAECBAgQIECAAAECBAgQIECAAAECBAgQIECAAAECBAgQIECAAAECBAgQIECAAAECBAgQIFArAgLTaoVZEwIECBAgQIAAAQIECDQYgRERcUPmaS+55JK4+uqrGwyAgxIgQIBA8Qtceumlcc0112QPen5EjC/+6U1IgAABAgQIECBAgAABAgQIECBAgAABAgQIECBAgAABAgQIECBAgAABAgQIECBAgAABAgQIECBAgAABAgQanoDAtIZ3505MgAABAgQIECBAgACBmhI4LCIWZBbv1atXPPjggzXVT10CBAgQIJC3wEknnRQPPfRQ9v7DI2Jh3kVtJECAAAECBAgQIECAAAECBAgQIECAAAECBAgQIECAAAECBAgQIECAAAECBAgQIECAAAECBAgQIECAAAECBGpEQGBajbAqSoAAAQIECBAgQIAAgQYp8OeIOCh98pYtW8bzzz8fe+yxR4PEcGgCBAgQKG6Bd955Jzp37hzvvfde5qB/iYjvFPfkpiNAgAABAgQIECBAgAABAgQIECBAgAABAgQIECBAgAABAgQIECBAgAABAgQIECBAgAABAgQIECBAgAABAg1PQGBaw7tzJyZAgAABAgQIECBAgEBNCNwYEedlFv7Tn/4Up5xySk30UpMAAQIECBRE4P7774/vfe972bUmRsSwgjRQhAABAgQIECBAgAABAgQIECBAgAABAgQIECBAgAABAgQIECBAgAABAgQIECBAgAABAgQIECBAgAABAgQIECiIgMC0gjAqQoAAAQIECBAgQIAAgQYt0D8i/jNT4NJLL41x48Y1aBSHJ0CAAIHSEBg1alRcffXV2cN+PyLuLo0TmJIAAQIECBAgQIAAAQIECBAgQIAAAQIECBAgQIAAAQIECBAgQIAAAQIECBAgQIAAAQIECBAgQIAAAQIECNR/AYFp9f+OnZAAAQIECBAgQIAAAQI1KfCNiPiviGiZbtKtW7d48skna7Kn2gQIECBAoKACxxxzTMydOzez5nsR8e2I+KCgjRQjQIAAAQIECBAgQIAAAQIECBAgQIAAAQIECBAgQIAAAQIECBAgQIAAAQIECBAgQIAAAQIECBAgQIAAAQIE8hIQmJYXm00ECBAgQIAAAQIECBAg8H8CUyNiYFpju+22ixdffDEOOOAAQAQIECBAoGQEXnrppTjwwANj06ZNmTNPi4gzS+YQBiVAgAABAgQIECBAgAABAgQIECBAgAABAgQIECBAgAABAgQIECBAgAABAgQIECBAgAABAgQIECBAgAABAvVYQGBaPb5cRyNAgAABAgQIECBAgEANC5wVEVMye9xwww0xYsSIGm6rPAECBAgQKLzA+PHj4/zzz88uPCgi7ih8NxUJECBAgAABAgQIECBAgAABAgQIECBAgAABAgQIECBAgAABAgQIECBAgAABAgQIECBAgAABAgQIECBAgACBXAQEpuWiZS0BAgQIECBAgAABAgQIpAW+FhGvRMRu6W/06dMn7r//fkIECBAgQKBkBU455ZSYMWNG5vwrI2K/iPiwZA9lcAIECBAgQIAAAQIECBAgQIAAAQIECBAgQIAAAQIECBAgQIAAAQIECBAgQIAAAQIECBAgQIAAAQIECBAgUA8EBKbVg0t0BAIECBAgQIAAAQIECNSBwG8j4px03x133DFefvnl2HvvvetgFC0JECBAgEBhBN58883Yf//94/PPP88seHtE/KgwHVQhQIAAAQIECBAgQIAAAQIECBAgQIAAAQIECBAgQIAAAQIECBAgQIAAAQIECBAgQIAAAQIECBAgQIAAAQIE8hEQmJaPmj0ECBAgQIAAAQIECBBo2AK9I2JGJsH48eNj+PDhDVvF6QkQIECgXghMmDAhRowYkX2WPhHxQL04oEMQIECAAAECBAgQIECAAAECBAgQIECAAAECBAgQIECAAAECBAgQIECAAAECBAgQIECAAAECBAgQIECAAIESFBCYVoKXZmQCBAgQIECAAAECBAjUscBLEfGv6Rl69uwZs2bNquORtCdAgAABAoUTOOGEE2L27NmZBf87Ig4oXAeVCBAgQIAAAQIECBAgQIAAAQIECBAgQIAAAQIECBAgQIAAAQIECBAgQIAAAQIECBAgQIAAAQIECBAgQIAAgVwEBKblomUtAQIECBAgQIAAAQIECFweEVdlMrzwwgvxne98hwwBAgQIEKg3An/+85/j4IMPzj7PFRHxq3pzSAchQIAAAQIECBAgQIAAAQIECBAgQIAAAQIECBAgQIAAAQIECBAgQIAAAQIECBAgQIAAAQIECBAgQIAAAQIlJCAwrYQuy6gECBAgQIAAAQIECBCoY4EOEfF65gyjR4+OMWPG1PFY2hMgQIAAgcILXHbZZTF27NjswvtGxJLCd1ORAAECBAgQIECAAAECBAgQIECAAAECBAgQIECAAAECBAgQIECAAAECBAgQIECAAAECBAgQIECAAAECBAgQ2JaAwDTvBwECBAgQIECAAAECBAhUVWDa/wam/SC9uEOHDvH665vlp1W1jnUECBAgQKAkBPbdd99YsmSzfLQ//G9g2sCSGN6QBAgQIECAAAECBAgQIECAAAECBAgQIECAAAECBAgQIECAAAECBAgQIECAAAECBAgQIECAAAECBAgQIECgHgkITKtHl+koBAgQIECAAAECBAgQqEGBEyLikcz6d955ZwwYMKAGWypNgAABAgTqVuCuu+6KM844I3uIEyNiVt1OpjsBAgQIECBAgAABAgQIECBAgAABAgQIECBAgAABAgQIECBAgAABAgQIECBAgAABAgQIECBAgAABAgQIEGhYAgLTGtZ9Oy0BAgQIECBAgAABAgTyFXgqIo5Kbz7ppJNi5syZ+dayjwABAgQIlIzAySefHA8++GDmvPMjomvJHMCgBAgQIECAAAECBAgQIECAAAECBAgQIECAAAECBAgQIECAAAECBAgQIECAAAECBAgQIECAAAECBAgQIECgHggITKsHl+gIBAgQIECAAAECBAgQqGGBwRExKbPHokWL4pBDDqnhtsoTIECAAIG6F3juueeiS5cu2YMMiYjJdT+dCQgQIECAAAECBAgQIECAAAECBAgQIECAAAECBAgQIECAAAECBAgQIECAAAECBAgQIECAAAECBAgQIECAQMMQEJjWMO7ZKQkQIECAAAECBAgQIFAdgVcj4lvpAkOHDo2bb765OvXsJUCAAAECJSXw05/+NG655ZbMmV+LiI4ldQjDEiBAgAABAgQIECBAgAABAgQIECBAgAABAgQIECBAgAABAgQIECBAgAABAgQIECBAgAABAgQIECBAgACBEhYQmFbCl2d0AgQIECBAgAABAgQI1ILAiIi4Id2nUaNG8be//S3atGlTC621IECAAAECxSGwfPny2HPPPWPjxo2ZA50fEeOLY0JTECBAgAABAgQIECBAgAABAgQIECBAgAABAgQIECBAgAABAgQIECBAgAABAgQIECBAgAABAgQIECBAgACB+i0gMK1+36/TESBAgAABAgQIECBAoLoCyyOidbrIqFGjYuzYsdWtaT8BAgQIECg5gdGjR8e4ceMy514RERJES+4mDUyAAAECBAgQIECAAAECBAgQIECAAAECBAgQIECAAAECBAgQIECAAAECBAgQIECAAAECBAgQIECAAAECpSggMK0Ub83MBAgQIECAAAECBAgQqB2BiyLi39OtmjdvHsuWLYudd965drrrQoAAAQIEikjg448/jrZt28aaNWsyp/p/EXFdEY1pFAIECBAgQIAAAQIECBAgQIAAAQIECBAgQIAAAQIECBAgQIAAAQIECBAgQIAAAQIECBAgQIAAAQIECBAgUC8FBKbVy2t1KAIECBAgQIAAAQIECBRE4J2I2D1d6Ve/+lVcdtllBSmsCAECBAgQKEWBMWPGxOWXX545+rsRsUcpnsXMBAgQIECAAAECBAgQIECAAAECBAgQIECAAAECBAgQIECAAAECBAgQIECAAAECBAgQIECAAAECBAgQIECglAQEppXSbZmVAAECBAgQIECAAAECtSdwfkT8R7rdrrvuGitWrIimTZvW3gQ6ESBAgACBIhNYu3ZttG7dOj766KPMyX4eETcU2ajGIUCAAAECBAgQIECAAAECBAgQIECAAAECBAgQIECAAAECBAgQIEB4YSlaAAAgAElEQVSAAAECBAgQIECAAAECBAgQIECAAAEC9UpAYFq9uk6HIUCAAAECBAgQIECAQMEE3oiIvdPVrrrqqrj88ssLVlwhAgQIECBQqgK/+tWv4oorrsgc/82I2KdUz2NuAgQIECBAgAABAgQIECBAgAABAgQIECBAgAABAgQIECBAgAABAgQIECBAgAABAgQIECBAgAABAgQIECBQCgIC00rhlsxIgAABAgQIECBAgACB2hUYEhG/T7csKyuLd999N5o3b167U+hGgAABAgSKUGDNmjWx++67x2effZY53Q8jYlIRjmskAgQIECBAgAABAgQIECBAgAABAgQIECBAgAABAgQIECBAgAABAgQIECBAgAABAgQIECBAgAABAgQIECBQLwQEptWLa3QIAgQIECBAgAABAgQIFFTg2Yjokq74i1/8Iq699tqCNlCMAAECBAiUssDIkSPj17/+deYRFkXEoaV8JrMTIECAAAECBAgQIECAAAECBAgQIECAAAECBAgQIECAAAECBAgQIECAAAECBAgQIECAAAECBAgQIECAAIFiFhCYVsy3YzYCBAgQIECAAAECBAjUvsAJEfFIZtu333472rZtW/uT6EiAAAECBIpUYNmyZdGuXbvs6U6MiFlFOrKxCBAgQIAAAQIECBAgQIAAAQIECBAgQIAAAQIECBAgQIAAAQIECBAgQIAAAQIECBAgQIAAAQIECBAgQIBASQsITCvp6zM8AQIECBAgQIAAAQIECi5wb0T0TVcdMmRI/P73vy94EwUJECBAgECpC/zwhz+MSZMmZR5jekT0K/VzmZ8AAQIECBAgQIAAAQIECBAgQIAAAQIECBAgQIAAAQIECBAgQIAAAQIECBAgQIAAAQIECBAgQIAAAQIECBSjgMC0YrwVMxEgQIAAAQIECBAgQKBuBPaJiCWZrZ955pk4/PDD62YaXQkQIECAQBELLFiwII444ojsCTtExBtFPLbRCBAgQIAAAQIECBAgQIAAAQIECBAgQIAAAQIECBAgQIAAAQIECBAgQIAAAQIECBAgQIAAAQIECBAgQIBASQoITCvJazM0AQIECBAgQIAAAQIEakRgbESMSlc+5phj4oknnqiRRooSIECAAIH6IHDsscfGk08+mXmUcRExuj6czRkIECBAgAABAgQIECBAgAABAgQIECBAgAABAgQIECBAgAABAgQIECBAgAABAgQIECBAgAABAgQIECBAgEAxCQhMK6bbMAsBAgQIECBAgAABAgTqVmBFROyRHmHy5MkxaNCgup1IdwIECBAgUMQCU6ZMicGDB2dO+E5EtC7ikY1GgAABAgQIECBAgAABAgQIECBAgAABAgQIECBAgAABAgQIECBAgAABAgQIECBAgAABAgQIECBAgAABAgRKUkBgWklem6EJECBAgAABAgQIECBQcIF+EXFPuuo3vvGNWLlyZcGbKEiAAAECBOqbwG677RYffPBB5rFOj4h769s5nYcAAQIECBAgQIAAAQIECBAgQIAAAQIECBAgQIAAAQIECBAgQIAAAQIECBAgQIAAAQIECBAgQIAAAQIECNSlgMC0utTXmwABAgQIECBAgAABAsUj8MeIODU9zoUXXhjXXXdd8UxnEgIECBAgUKQCF110UVx//fWZ090XEacV6bjGIkCAAAECBAgQIECAAAECBAgQIECAAAECBAgQIECAAAECBAgQIECAAAECBAgQIECAAAECBAgQIECAAAECJSkgMK0kr83QBAgQIECAAAECBAgQKKhAy4j4e2bFxYsXx8EHH1zQJooRIECAAIH6KPDCCy9Ep06dso/WKiLeq4/ndSYCBAgQIECAAAECBAgQIECAAAECBAgQIECAAAECBAgQIECAAAECBAgQIECAAAECBAgQIECAAAECBAgQIFAXAgLT6kJdTwIECBAgQIAAAQIECBSXwIiIuCE90mGHHRYLFiworglNQ4AAAQIEiljg8MMPj4ULF2ZOeH5EjC/ikY1GgAABAgQIECBAgAABAgQIECBAgAABAgQIECBAgAABAgQIECBAgAABAgQIECBAgAABAgQIECBAgAABAgRKSkBgWkldl2EJECBAgAABAgQIECBQIwLzIqJruvL1118fF1xwQY00UpQAAQIECNRHgd/85jdx4YUXZh7tqYg4uj6e1ZkIECBAgAABAgQIECBAgAABAgQIECBAgAABAgQIECBAgAABAgQIECBAgAABAgQIECBAgAABAgQIECBAgEBdCAhMqwt1PQkQIECAAAECBAgQIFA8AntHxBuZ4yxfvjxat25dPBOahAABAgQIFLnAihUrok2bNtlT7hMRbxb56MYjQIAAAQIECBAgQIAAAQIECBAgQIAAAQIECBAgQIAAAQIECBAgQIAAAQIECBAgQIAAAQIECBAgQIAAAQIlISAwrSSuyZAECBAgQIAAAQIECBCoMYGLIuLf09WPP/74mD17do01U5gAAQIECNRXgZ49e8ajjz6aebz/FxHX1dfzOhcBAgQIECBAgAABAgQIECBAgAABAgQIECBAgAABAgQIECBAgAABAgQIECBAgAABAgQIECBAgAABAgQIEKhNAYFptamtFwECBAgQIECAAAECBIpPYG5EHJ0ea+LEifGzn/2s+KY0EQECBAgQKHKBm266Kc4777zMKedFRLciH9t4BAgQIECAAAECBAgQIECAAAECBAgQIECAAAECBAgQIECAAAECBAgQIECAAAECBAgQIECAAAECBAgQIECgJAQEppXENRmSAAECBAgQIECAAAECNSLQKiLezay8fPnyaN26dY00U5QAAQIECNRngRUrVkSbNm2yj7h7RPy9Pp/b2QgQIECAAAECBAgQIECAAAECBAgQIECAAAECBAgQIECAAAECBAgQIECAAAECBAgQIECAAAECBAgQIECAQG0ICEyrDWU9CBAgQIAAAQIECBAgUJwCZ0fE7enRjjrqqHjqqaeKc1JTESBAgACBEhDo2rVrzJ8/P3PScyLidyUwuhEJECBAgAABAgQIECBAgAABAgQIECBAgAABAgQIECBAgAABAgQIECBAgAABAgQIECBAgAABAgQIECBAgEBRCwhMK+rrMRwBAgQIECBAgAABAgRqVODuiDg93WHs2LExatSoGm2oOAECBAgQqM8C48aNi9GjR2ce8Z6I6F+fz+xsBAgQIECAAAECBAgQIECAAAECBAgQIECAAAECBAgQIECAAAECBAgQIECAAAECBAgQIECAAAECBAgQIECgNgQEptWGsh4ECBAgQIAAAQIECBAoToH/iYgW6dEWL14cBx98cHFOaioCBAgQIFACAi+88EJ06tQpc9LVEbFLCYxuRAIECBAgQIAAAQIECBAgQIAAAQIECBAgQIAAAQIECBAgQIAAAQIECBAgQIAAAQIECBAgQIAAAQIECBAgUNQCAtOK+noMR4AAAQIECBAgQIAAgRoTOCoinkpXb926dSxfvrzGmilMgAABAgQaikCbNm1ixYoVmcftGhHzG8r5nZMAAQIECBAgQIAAAQIECBAgQIAAAQIECBAgQIAAAQIECBAgQIAAAQIECBAgQIAAAQIECBAgQIAAAQIECNSEgMC0mlBVkwABAgQIECBAgAABAsUvcFlE/Co95uDBg2PSpEnFP7UJCRAgQIBAkQsMGTIkJk+enDnl5RExpsjHNh4BAgQIECBAgAABAgQIECBAgAABAgQIECBAgAABAgQIECBAgAABAgQIECBAgAABAgQIECBAgAABAgQIEChqAYFpRX09hiNAgAABAgQIECBAgECNCTwaEcelq//+97+PJODFQ4AAAQIECFRPIAkg/eEPf5hZ5LGIOL56Ve0mQIAAAQIECBAgQIAAAQIECBAgQIAAAQIECBAgQIAAAQIECBAgQIAAAQIECBAgQIAAAQIECBAgQIAAAQINW0BgWsO+f6cnQIAAAQIECBAgQKDhCqyNiJ3Sx1+6dGnstddeDVejAZ78sccei7PPPrv85P369Yvrr7++6CVWrlwZffv2jbfffjs1a7t27WL69Omx2267Fe3st9xyS4wbN658vlGjRsXQoUOLdt4LL7ww7r333vL5fve738Vxx5XnKxbt3LkOtnr16rjmmmvio48+Sm3t0KFDDB8+PHbaqfxXY64la2z9p59+Guecc04888wzqR4tWrSIadOmxQEHHFBjPRXOX+Ctt96K9u3bZxZYFxFN869oJwECBAgQIECAAAECBAgQIECAAAECBAgQIECAAAECBAgQIECAAAECBAgQIECAAAECBAgQIECAAAECBAgQICAwzTtAgAABAgQIECBAgACBhidweET8M3UnIhXq8uabbzY8hQZ+4gceeCD69OlTrjBo0KCYPHly0av8/e9/j8MOOyyWLVuWmrVt27axcOHCaNWqVdHOfu2118Yll1xSPl8S0jVy5MiinXfw4MExZcqU8vlmzJgRvXv3Ltp5KxosOxCwopC67HepW7duMXPmzGjWrFnRnfUf//hHnHzyyTF37tzUbGVlZTFv3rzo1KlT0c1qoH8K7L333pGEkWY8R0TEAj4ECBAgQIAAAQIECBAgQIAAAQIECBAgQIAAAQIECBAgQIAAAQIECBAgQIAAAQIECBAgQIAAAQIECBAgQIBAfgIC0/Jzs4sAAQIECBAgQIAAAQKlLHBBRFyfPsDAgQNj6tSppXwes+chIDAtD7Q8twhMyxOuGtuy3++KQupqMjBt9erVsXbt2vIT7LLLLrHTTjvlfSKBaXnT1dnGM888M6ZNm5bZ/8KI+E2dDaQxAQIECBAgQIAAAQIECBAgQIAAAQIECBAgQIAAAQIECBAgQIAAAQIECBAgQIAAAQIECBAgQIAAAQIECBAocQGBaSV+gcYnQIAAAQIECBAgQIBAHgJ/iIgz0vvGjx8fw4cPz6OMLaUsUBuBaevXr4+VK1fGyy+/HJ9//nl8+9vfjm9+85vVCo7KDrlq27ZtLFy4MFq1alWt69i0aVN89NFH8eabb8ayZcuiY8eOseeee0azZs2qVTfZLDAtf8LBgwfHlClTUgXKyspi3rx50alTp0oL1nVgWubcybAzZsyI3r17Vzr31hYITMubrs42TpgwIUaMGJHZ/86I+EGdDaQxAQIECBAgQIAAAQIECBAgQIAAAQIECBAgQIAAAQIECBAgQIAAAQIECBAgQIAAAQIECBAgQIAAAQIECBAocQGBaSV+gcYnQIAAAQIECBAgQIBAHgKvRcS+6X0LFiyIww47LI8ythRS4Msvv4z58+fHqlWrClK2SZMm0bVr19h1110rrFdTgWlJ8NhLL70UI0eOjEceeaTC3ieeeGJceeWV0aVLl9huu9z+aqLQgWkff/xxjB07Nm699dZYvXr1FvPuvffeMW7cuOjbt280btw4r7vJNzBt3bp1kYQuLVmyJK++2ZuaNm0aF1xwQSoIbltPocO+qjO8wLR/6glMq85bVDd7kyDHww8/PLP56xHxrbqZRlcCBAgQIECAAAECBAgQIECAAAECBAgQIECAAAECBAgQIECAAAECBAgQIECAAAECBAgQIECAAAECBAgQIFD6Arn9q+TSP68TECBAgAABAgQIECBAoKELtIiI/8lE+OKLLyIJ1/LUrUB2IFJ1pykrK4t58+ZFp06dKixVE4Fpn376afziF7+Im266qUrjDxkyJG688cb4yle+UqX1yaJCBaYlwW4PPvhgDBw4MJLQtMqeJPjo7rvvjtatW1e2dIvP8w1Mq+13Ij24wLRmOd9x9oZCGwpMq/aV1HqB9evXxw477JDdd5eI2DKZsdan05AAAQIECBAgQIAAAQIECBAgQIAAAQIECBAgQIAAAQIECBAgQIAAAQIECBAgQIAAAQIECBAgQIAAAQIECJSegMC00rszExMgQIAAAQIECBAgQKA6AkdHxNx0gQMPPDD+8pe/VKeevQUSqO1wrEIHpq1ZsyYGDBgQjzzySE4iPXr0iOnTp0fz5s2rtK8QgWlJWNrEiRPj/PPPj40bN1apb7KoQ4cO8eijj0a7du2qvCdZKDAtJ67NFmcGj1UWApi5Mfv9vuaaa2LkyJGb1c5+l7p16xYzZ86MZs0EpuV/Y3ZmChx00EHx4osvZn6rW0TMo0SAAAECBAgQIECAAAECBAgQIECAAAECBAgQIECAAAECBAgQIECAAAECBAgQIECAAAECBAgQIECAAAECBAjkLiAwLXczOwgQIECAAAECBAgQIFDKAudFxI3pA5x11lkxZcqUUj5PvZm9osC0Vq1axfbbb5/XGVu0aBHTpk2LAw44oML9hQxMW79+fZx33nlx2223bdYrCQu66KKLomvXrqnvP/XUU3HddddtEdL34x//OBVg1qRJk0rPWojAtCSgrX///puFpe28885x8cUXx/e+97342te+lgo5uv322+Pee+/dbKZDDjkkHn744dSaqj75BqatW7cuJkyYEEuWLKlqq83WJfeSBICtWrUq9f2qBo5lhpQl+2bMmBG9e/fOa4bqbhKY9k/B7N8PVb3L6vrbXz2BQYMGxR133JFZZFhETKxeVbsJECBAgAABAgQIECBAgAABAgQIECBAgAABAgQIECBAgAABAgQIECBAgAABAgQIECBAgAABAgQIECBAgEDDFBCY1jDv3akJECBAgAABAgQIEGi4AklQy8/Sx7/mmmti5MiRDVejiE6eHYjUtm3bWLhwYSShaTXxFDIw7ZZbbomf/vSn5WM2atQobr311hgyZEg0btx4s/E3bNgQkyZNinPPPXezwLKbb745hg4dWulRqxuYtmLFijj++OPj1VdfLe912mmnpcLedt111y36L1iwIPr06VMeOpYsOP/88+M3v/lNbLdd1f5aJd/AtEoxKlmQb8iWwLRm1aWPQhvme5fVPogC1RLI/tmPiJsiIgku9RAgQIAAAQIECBAgQIAAAQIECBAgQIAAAQIECBAgQIAAAQIECBAgQIAAAQIECBAgQIAAAQIECBAgQIAAAQI5ClTtX/bmWNRyAgQIECBAgAABAgQIEChagcciokd6uhkzZkTv3r2LdtiGNFipBqYtX748unfvHm+88Ub5dSUhQRdffPFWA8U2bdoU//Zv/7ZZWN8+++wTjz/+eLRp02ab116dwLSk7xVXXBFjxowp79GjR4+YPn16NG/efKt9Fy1aFCeccEKsXr06taasrCzmzZsXnTp1qtIrKjCtSkwVLsoMHsvFPTsQsKJwyOx3qVu3bjFz5sxo1qx6gWnZP8vJwbYVTvmXv/wlbropydHa+rN+/frUbKtWrcrrHcz/BuysjkD2exgRcyLiuOrUtJcAAQIECBAgQIAAAQIECBAgQIAAAQIECBAgQIAAAQIECBAgQIAAAQIECBAgQIAAAQIECBAgQIAAAQIECDRUAYFpDfXmnZsAAQIECBAgQIAAgYYqsCwiyhOpXn311fjWt77VUC2K6tylGph24403xvDhw8stTz/99Jg2bVo0adJkm75JANTAgQPjnnvuKV83YcKEGDZs2Db3VScw7a233oquXbvGO++8k+qRSwBXdujZeeedF8m8221X+V+tCEzL70ct+2cisZ49e3Ycd1zleVN1GZi2YsWKOOyww8rfs+T0ffv2jbvuuiu23377LTAqCNWqFCyXd7fSYhbUmMBrr70WHTt2zKy/PCLa1lhDhQkQIECAAAECBAgQIECAAAECBAgQIECAAAECBAgQIECAAAECBAgQIECAAAECBAgQIECAAAECBAgQIECAQD0WqPxf9dbjwzsaAQIECBAgQIAAAQIEGpjAThGxNvPMGzZsiEaNGjUwhuI8bikGpq1ZsyZOOOGEePbZZ1OoO+ywQzz55JNx+OGHVwl5wYIFccwxx8QXX3yRWn/ooYfGrFmzonnz5lvdX53AtCTI7cwzzyyvnUvo2fvvv5+aNQkZTJ527drF008/HXvssUelZxWYVilRhQsqCh677rrr4sILL6y0YF0Gpj322GPRs2fP2LRpU/mcyXvy1FNPxV577bXF7ALTKr3Okl2wcePGaNy4cfb8TSNiXckeyuAECBAgQIAAAQIECBAgQIAAAQIECBAgQIAAAQIECBAgQIAAAQIECBAgQIAAAQIECBAgQIAAAQIECBAgQKCOBASm1RG8tgQIECBAgAABAgQIEKgDgX+JiFfSfdu3bx9vvvlmHYyhZUUCpRiYNn/+/Dj22GPjyy+/TB0pCU+77777omnTJA+o8mft2rVx6qmnpkLSkmf77bePJ554Io466qitbs43MC2ZccCAATF9+vQq98oeYvTo0TFu3Ljyb99///3Rp0+fSg8qMK1SogoXPPLII9GrV6/NgseSr5M73GmnJP9x608+IWTdunWLmTNnRrNmzfIbOCI16/Dhw2PixIlb1JgwYUIMGzZsi+8nAWtnn332NnsmwVvJu5/8N3nKyspi3rx50alTp7xntbF2BPbee+9YunRpZrP9IuKvtdNdFwIECBAgQIAAAQIECBAgQIAAAQIECBAgQIAAAQIECBAgQIAAAQIECBAgQIAAAQIECBAgQIAAAQIECBAgUH8EBKbVn7t0EgIECBAgQIAAAQIECFQmcEJEPJJelARdPf7445Xt8XktCZRiYNr1118fF110UbnQNddcEyNHjsxJLDtM7LrrrosLL7xwqzXyDUx7//3344gjjigPLtpvv/1i7ty58fWvf73K8ybBVj179iwP8Bo1alSMHTu20v0C0yol2mLB1oLHqhoUVleBaW+99VZ07do13nnnnS3OtP/++6d+5+622245g2T/fqiqQ86NbCi4QPfu3VNBkBnPiRHxz5RIDwECBAgQIECAAAECBAgQIECAAAECBAgQIECAAAECBAgQIECAAAECBAgQIECAAAECBAgQIECAAAECBAgQIFBlAYFpVaaykAABAgQIECBAgAABAiUvcE5E/DZ9ikGDBsXkyZNL/lD15QClGJg2ePDgmDJlSuoKtt9++1Qo0FFHHZXTlcyfPz+S8L4vv/wyta+y9zLfwLTFixfH0UcfHZ999lmqzw9+8IOYOnVqbLdd1f9qZMWKFXHYYYeVh2H16tUrpk+fHjvttNM2zywwLadXIrX45ZdfjmOOOSZWrVq1xeZzzjknbrnlltQ7t7WnLgLTkpC3K664IsaMGVM+VpcuXWLRokXlX1922WVx1VVX5fTeJZsFpuX+DhXLjszfk/83048i4vZimc8cBAgQIECAAAECBAgQIECAAAECBAgQIECAAAECBAgQIECAAAECBAgQIECAAAECBAgQIECAAAECBAgQIECgVASq/q+CS+VE5iRAgAABAgQIECBAgACBrQlcHhFXpT+89NJLY9y4cbSKRKDUAtOy523ZsmU8/fTT0b59+5xEly5dGkceeWS89957qX3dunWLmTNnRrNmzSqsk29gWnaA1jXXXBMjR47MadZPPvkkkpC0JOQteTp37hyzZ8+OXXbZZZt1BKblxJwKzxs+fHgqFC15WrRoER07doyFCxemvm7UqFHcd9990adPn60Wzr7vJKjsZz/72WbrV65cmbrPd999t0rvXmWn+POf/xzdu3eP1atXp5buv//+cdddd8WAAQNSAXDp2e++++7o27dvZeU2+1xgWk5cRbV41KhRcfXVV2fOdEVE/KqohjQMAQIECBAgQIAAAQIECBAgQIAAAQIECBAgQIAAAQIECBAgQIAAAQIECBAgQIAAAQIECBAgQIAAAQIECBAoAQGBaSVwSUYkQIAAAQIECBAgQIBAgQQmRkR5YtANN9wQI0aMKFBpZaorUGqBaatWrUqFm73yyiupo++3334xd+7c+PrXv54TRa518g1MmzZtWpx55pnls02fPj1OO+20nGZNgryS8Ktkb/Lsvvvu8dBDD8Vuu+22zTo33XRTjBkzpnxNVcPakn5JOFtilM+zbt26VN/XXnsttb2srCzmzZsXnTp12ma5wYMHx5QpU8rXzJgxI3r37p3PCHntSfqdeuqpsXHjxtT+xPz888+PHj16xGeffZb6XocOHeLRRx+Ndu3aVdijKgF52e9SZWF92zrMmjVrUiFoc+bMKV928803x9ChQ2Pq1Klx1llnlX8/CYCbNWtWdOnSpco+AtOqTFV0C8ePH596fzOemyLivKIb1EAECBAgQIAAAQIECBAgQIAAAQIECBAgQIAAAQIECBAgQIAAAQIECBAgQIAAAQIECBAgQIAAAQIECBAgQKDIBQSmFfkFGY8AAQIECBAgQIAAAQIFFLg7Ik5P17vzzjtTQUSe4hCo68C0PffcM44//vgKMQ499NA455xzNvusUGFTuZ4738C0a6+9Ni655JLyM+QbApYdJpbP21PVwLRsm3x6Ze4phcC0t99+O/UeLlmyJDX6DjvsEI899lgcddRRccEFF0QS9Jh+ktC0JLBun3322YKmNgPT1q9fH+edd17cdttt5XN07do1khmaN28eyecDBw6Me+65p/zzNm3aRPIOHnTQQVW6VoFpVWIqykV33XVXnHHGGZmzJS9C/6Ic1lAECBAgQIAAAQIECBAgQIAAAQIECBAgQIAAAQIECBAgQIAAAQIECBAgQIAAAQIECBAgQIAAAQIECBAgQKCIBQSmFfHlGI0AAQIECBAgQIAAAQIFFpgTEd3TNWfPnr3VgKwC91WuCgK5BodVoeQ2l2QHSm1r8aBBg2Ly5MmbLRGYlv8NCEyr2G7FihVx6qmnxvPPP1++YOjQoTFhwoTYfvvtY+XKldG9e/d4+eWXyz9PgsemT58ehxxyyGZFayswbe3atTF8+PC4/fbby/snwXSPP/54JEGD6Sc7CC75frIu2ff9738/tttu239FJzAt/5+3ut756KOPRs+ePTPHeDwietT1XPoTIECAAAECBAgQIECAAAECBP8CYisAACAASURBVAgQIECAAAECBAgQIECAAAECBAgQIECAAAECBAgQIECAAAECBAgQIECAAIFSExCYVmo3Zl4CBAgQIECAAAECBAjkL7A4Ig5Ob09CiTp16pR/NTsLKiAwbW7Ks23btrFw4cJo1apVhb7ZQW2VrU8Xufbaa+OSSy4przljxozo3bt3znc4ePDgmDJlSs77MjdUJzBtl112iWbNmuXVv0WLFjFt2rQ44IADtrk/+4z5WuUy5N/+9rc4/fTTNwtL69ChQyRhU+3atSsvtWjRojjhhBNi9erVm5UfNmxYjB07NnbeeefU92sjMC0JeBsyZEjMmZNkUf7/T/KuXXzxxVuEoP3lL3+JPn36xPLlyzdbn4TEXXfddbHXXnttlUxgWi5vU3GtXbx4cXTu3DlzqBf+9xX1h29xXZNpCBAgQIAAAQIECBAgQIAAAQIECBAgQIAAAQIECBAgQIAAAQIECBAgQIAAAQIECBAgQIAAAQIECBAgQKAEBASmlcAlGZEAAQIECBAgQIAAAQIFElgSEfuka73++uuRBBJ5ikOgrgPTmjRpEi1btqwQo1+/fnH99ddv9ll2cNlRRx0VDz30UHz1q1/NCfSTTz6JXr16xfz581P7KgtAyzcwLZn/oosuKp8t3xCwzDCxymZNN8sOa6tOYFq+c+dyKbUZmLZp06a4++6749xzz42PP/64fMwk3G3WrFnRpUuXLUZ/5pln4qSTTtoiNK1p06Yxbty4SMLTHn744VQ4WfqpyDz7XerWrVvMnDmz0kC6DRs2pGYeOnToZjMnvZLvjR8/PpKfp4qev/71r3HaaafFq6++usXHJ554Ylx55ZWpM2+33eZ/ZScwLZc3uLjWLlmyJPbdd9/Mod6ICH/4Ftc1mYYAAQIECBAgQIAAAQIECBAgQIAAAQIECBAgQIAAAQIECBAgQIAAAQIECBAgQIAAAQIECBAgQIAAAQIESkBAYFoJXJIRCRAgQIAAAQIECBAgUCCBv0dEeSLWu+++G61atSpQaWWqK1DXgWmDBg2KyZMnV/kYuQadba1wrsFr+QamPfDAA5sFaN1yyy3xk5/8pMrnTRZ++umnccopp8ScOXNS+wSm5cS3xeJXXnklhgwZEs8999xmnzVq1CgVSNa3b9+tNqgoeCxzX/Z9FyIwbf369TF9+vQYOXJkLFu2bIvZkkC+q6++eqthaekNH330USpY7Z577tmixs0335z6LPsRmFa9d60udye/s3bffffMEd6LCH/41uWl6E2AAAECBAgQIECAAAECBAgQIECAAAECBAgQIECAAAECBAgQIECAAAECBAgQIECAAAECBAgQIECAAAECJSkgMK0kr83QBAgQIECAAAECBAgQyEtgTUTsnN65evXqaN68eV6FbCq8QKkFpq1bty4VaPXQQw+lML761a/GU089FQceeGBOOC+++GJ07do1kgC25OnVq1cqlGqnnXaqsE6+gWnz58+PY489Nr788stU3VGjRsXYsWNzmnXVqlXRrVu3SIK+kif5/zNnzoxmzZpts861114bl1xySfmaisK7KiqQ/U4ka2bMmBG9e/fOae5cFw8ePDimTJlSvq2meib33L9//9i4cWN5r7KyslRY2kknnVTp2B9//HGMHj06brzxxtTaH//4xzFx4sRUYFlNBKZVNG/SNwlqu/7662PYsGHRuHHjSudOFmzYsCF1ziQcLTlH8px++ukxbdq0CgPXBKZVibUoF61ZsyZatGiROVty4f7wLcrbMhQBAgQIECBAgAABAgQIECBAgAABAgQIECBAgAABAgQIECBAgAABAgQIECBAgAABAgQIECBAgAABAgQIFLOAwLRivh2zESBAgAABAgQIECBAoLAC6yJix3TJtWvXbjWUqrBtVauKQKkFpiVnGjFiREyYMKH8ePfff3/06dOnKsctX5OEcZ1yyinlXw8fPjzGjx+/1Rr5BqYtXbo0jjzyyHjvvfdStSsLZqtogL/+9a9x1FFHxUcffZT6+Ac/+EFMnTo1tttu23+9IjCt4uvctGlTXHDBBXHDDTekFhx++OHxhz/8Ifbcc8+c3qHly5fHHXfcEQMHDox27dql9tZEYNr69evj3HPPjUmTJpXPd8ghh6S+3m+//XKaOfP38J133hk33XRT3HXXXbHPPvtUWEdgWl68RbEpCZds2rRp5iyfR0TFiZBFMbEhCBAgQIAAAQIECBAgQIAAAQIECBAgQIAAAQIECBAgQIAAAQIECBAgQIAAAQIECBAgQIAAAQIECBAgQIBAcQoITCvOezEVAQIECBAgQIAAAQIEakLgy4honC785ZdfRuPG5V/WRD81cxAoxcC0P/7xj9G3b9/yU1YWdlYRR3bo2vTp0+O0007bqly+gWmffPJJKiRt/vz5qdotW7aMp59+Otq3b1/lW5o2bVqceeaZ5euvu+66uPDCCyvdLzBt60Qffvhh/PSnP41+/fql3qVC/U6qicC05BR/+9vfokePHqmQvHHjxhV05m29SALTKv0xK9oFGzZsiO233z5zvg0Rsdk3inZ4gxEgQIAAAQIECBAgQIAAAQIECBAgQIAAAQIECBAgQIAAAQIECBAgQIAAAQIECBAgQIAAAQIECBAgQIAAgSISEJhWRJdhFAIECBAgQIAAAQIECNSwwKbM+ps2bfZlDbdWvjKBUgxMW7p0aRx55JHx3nvvpY7XsWPHePLJJ+Ob3/xmZcdNff7+++/HMcccE6+++mrq66qEmOUbmJbUHz16dCrkKv3ceeedMWDAgCrNmgQMJmuTQLfk2WGHHVJnPfzwwyvdLzCtUqKCL3jsscfi7LPPLq87atSoGDp06GZ9st+lbt26xcyZM6NZs2bbnCcJ3ysrKytYuFtVDi8wrSpKxbsmCdjLevydbPFel8kIECBAgAABAgQIECBAgAABAgQIECBAgAABAgQIECBAgAABAgQIECBAgAABAgQIECBAgAABAgQIECBAoEgF/OO8Ir0YYxEgQIAAAQIECBAgQKAGBASm1QBqoUqWYmBaEiJ21llnxV133VXOcPPNN28RTLU1o6lTp6b2p58kkOyOO+6I7bfffqus1QlMmz9/fhx77LGRzJ08VQ3IStYuWLAgFe72xRdfpPYeeuihMWvWrGjevHmlr4DAtEqJ6mRBvoFpdTKspiUtIDCtpK/P8AQIECBAgAABAgQIECBAgAABAgQIECBAgAABAgQIECBAgAABAgQIECBAgAABAgQIECBAgAABAgQIECBQJAIC04rkIoxBgAABAgQIECBAgACBWhBIUqIap/skoVGNG5d/WQvttdiWQCkGpiXneeSRR6JXr16xadM/8/jat28fc+bMiT333HObF/7222/H8ccfH0uWLEmtSwKFHnrooTjxxBO3ua86gWnZxkmjqgS8rV27Nvr37x8zZ84sn60q+9KLBaYV58/+hg0b4sMPP4zkv8mzww47xK677pp6Fwv9JO/eK6+8Ei+99FIsXrw4Fdq3cuXKeOGFF6KsrCwVwLfjjjtGixYtokuXLnHggQemfoaaNGlS6FHUq2WB5P3KCoFMXritp0LW8nzaESBAgAABAgQIECBAgAABAgQIECBAgAABAgQIECBAgAABAgQIECBAgAABAgQIECBAgAABAgQIECBAgACBUhEo/L8ALZWTm5MAAQIECBAgQIAAAQINT2BdROyYPnYSArXTTjs1PIUiPXGhAtOS4LKPPvoo9b8XX3wxFi1aFPPmzUuFMI0fP7789A888ED06dOn/OtBgwbF5MmTc9apKEysR48eMX369GjevHmF9dasWRN9+/ZNBauln5NPPjnuvvvuaNq06TZnqE5gWlL4j3/8Y/Tr16884C0JqHrwwQfjiCOOqLBvEnb061//OkaNGlX++f777x+PP/547LbbblXyKrbAtPQ7klg+++yzqXfjgAMOKD/L4MGDY8qUKeVfz5gxI3r37l2ls9bGomT+9OwLFixIhY69/vrrqdbr1q2LDz74IHbZZZdo1qxZ6nv77rtv7LffftG1a9c48sgjo1WrVjUSipZ99uXLl8d//Md/xNSpU1PhaPk8nTt3jvPPPz9OPfXU+MpXvpJPCXvqWCB5J7N+r30eEf7wreN70Z4AAQIECBAgQIAAAQIECBAgQIAAAQIECBAgQIAAAQIECBAgQIAAAQIECBAgQIAAAQIECBAgQIAAAQIESk9AYFrp3ZmJCRAgQIAAAQIECBAgkK/AmojYOb159erVWw20yreBffkLZAemJUFeSVBXEvyU+SxdujTeeOON8m99/vnnqdCrzz77LN57771Yv359hUP06tUrFWKWDskrVGBa0uzPf/5zdO/ePZJ3Kv0cdNBBMW3atFRQVebzyiuvxJAhQ+K5554r/3Zy1iSA7Dvf+U6lgNUNTEt8zj333Jg0aVJ5r7Kysrjtttvi+9//fjRu3Lj8+x9//HFccsklcfPNN5d/r1GjRnHfffdtFjZX2dA1HZiWuCfBdenniy++iP/6r/+K5N1IwukWL14cH374YTz//PPxP//zP6n/ZT5JoNfAgQPLv1WsgWnpALLf/e53m71rlflnf568b2effXb8/Oc/jzZt2uS6vdL1K1asiBEjRqTek0I9TZo0iTFjxsTw4cMrDRUsVE91CiOQ/Awm71zG83FEVJwmWZiWqhAgQIAAAQIECBAgQIAAAQIECBAgQIAAAQIECBAgQIAAAQIECBAgQIAAAQIECBAgQIAAAQIECBAgQIAAgXopIDCtXl6rQxEgQIAAAQIECBAgQKBCgb9HRMv0J++++260atUKVZEIZAemFXqszp07x+zZs8sD2AoZmJbMmoSx9e/fPzZu3LjZ6N/61rfiyCOPTH3v6aefjtdee22zz5MAsrvvvjv69u1bpSNXNzAtafL222/H8ccfH0uWLNmsZxJq1LNnz1SQ4IsvvpgKGMs+TxJ+dvHFF8d221X9r1QKGZhWJaQcF11zzTUxcuTI8l3FFpiWBNeNHj06brzxxhxPVvnyAQMGxMSJE2PXXXetfHElKzZt2hTJz9UZZ5yRCjDMfpJ3vX379nHEEUek3rFDDz00dtxxx9SydBDiypUr45lnnokPPvigwm7Jz3ESxNa6detqz6tA7Qgkv7N23333zGbvRYQ/fGuHXxcCBAgQIECAAAECBAgQIECAAAECBAgQIECAAAECBAgQIECAAAECBAgQIECAAAECBAgQIECAAAECBAgQqEcCVf/XvfXo0I5CgAABAgQIECBAgACBBiqQpEPtkz7766+/Hh06dGigFMV37JoKTPvKV74S++yzTyogLAmdSkLBkqfQgWlJWNTkyZPjnHPO2SJkbGvaSYDU7bffHklAV1UDyAoRmJbMk4SmnXTSSfHyyy9X+WW46KKL4uqrr44mTZpUeU+ysJgD03bZZZcYMmRIXH/99eVnKqbAtG3dUxJCdfLJJ8fRRx8de+yxRyThfNnP8uXLU8F48+bNi1mzZqXuPftp06ZNzJgxIw466KCc7jV7cUWhgck7/qMf/Sh+/vOfx7777huNGzeuUo9169al5h07dmw899xzm+3p0aNHKqAwCV3zFL9A8v4ld5/xvBER/vAt/qszIQECBAgQIECAAAECBAgQIECAAAECBAgQIECAAAECBAgQIECAAAECBAgQIECAAAECBAgQIECAAAECBAgUmYDAtCK7EOMQIECAAAECBAgQIECgBgUWR8TB6frPP/98dOrUqQbbKZ2LQFUC05Jwq2bNmm1WNgnv6ty5cyo8qVWrVnHAAQdE27Zto127drHrrrtuNdyr0IFp6aFeeeWVVABXdshTtkXHjh1jypQpccghh+TCFIUKTEuafvzxx6kQuRtvvHGbM+y8885x6623Rv/+/asc7JZZsK4C05J3o2XLllFWVhaHHnpo6h1J/psEJe65557xta99rcIAr2IJTFuzZk307t07nnrqqXLO5EzDhg2LCy64IJKgs1yfDz/8MCZOnBhjxoyJ9evXl29PTB599NHUz00+z8qVK6N79+6bBfB17do1/vCHP0Tr1q3zKZnakwQRJj+rZ5xxRnz22WfldS677LK46qqr8nof8x7GxrwEFi9enPodnfG88L+Zlf7wzUvTJgIECBAgQIAAAQIECBAgQIAAAQIECBAgQIAAAQIECBAgQIAAAQIECBAgQIAAAQIECBAgQIAAAQIECBBoyAIC0xry7Ts7AQIECBAgQIAAAQINTWBORHRPH3r27Nlx/PHHNzQD5/0/gZoKTEvKb9iwIZ599tlUyNgTTzwRy5YtS3VNAt2OPvroGDFiRCq4q3HjxjnfRyED09LNly9fHr/97W/j/vvvjyTwLQnSSsLpunTpEj/60Y/ipJNOiqZNm+Y8a3pDvoFpSVjWRx99FF988UWVejdq1GibIXlVKhIRxRKYlgTZDR8+vHzs9u3bx8yZM+Nf/uVfqnqUra574403olevXrFkyZLyNb/85S/jyiuvzKv2XXfdlQo1Sz9JEODDDz+cCqUrxDN9+vRUYN/GjRtT5fbbb7+YO3dufP3rXy9EeTVqUCAJ4uvZs2dmh8cjokcNtlSaAAECBAgQIECAAAECBAgQIECAAAECBAgQIECAAAECBAgQIECAAAECBAgQIECAAAECBAgQIECAAAECBAjUSwGBafXyWh2KAAECBAgQIECAAAECFQrcHRGnpz+58847Y8CAAagaqEBNBqbVJGlNBKbV5LxJ7XwD02p6rq3VL4bAtHXr1kXfvn3joYceSo253Xbbxb333hunnXZawVieeuqpOO6448oD6Tp37hxJkGQSlpfrM3r06Bg3blz5tltuuSV+8pOf5Fpmq+v/8Y9/xMknn5wKSUuesrKymDdvXnTq1KlgPRSqGYHsML2IuCci+tdMN1UJECBAgAABAgQIECBAgAABAgQIECBAgAABAgQIECBAgAABAgQIECBAgAABAgQIECBAgAABAgQIECBAgED9FRCYVn/v1skIECBAgAABAgQIECCQLTAxIn6W/uYNN9wQI0aMoNRABQSm1d7FC0zL3fr999+PI444IpYuXZravMcee8TChQujdevWuRfbyo5Chu/VRshcbfQoGK5C5QLjx4+P888/P1Pkpog4DxEBAgQIECBAgAABAgQIECBAgAABAgQIECBAgAABAgQIECBAgAABAgQIECBAgAABAgQIECBAgAABAgQIECCQm4DAtNy8rCZAgAABAgQIECBAgEApC1weEVelD3DppZfGuHHjSvk8Zq+GgMC0auDluFVgWo5gEbFq1aro1q1bvPLKK6nNLVu2jKeffjrat2+fe7Gt7FixYkUcdthh8c4776RWtG3bNhXK1qpVq5x7jB49erPfpxMmTIhhw4blXGdrG/7xj3/EySefHHPnzk0tKSsri3nz5kWnTp0K1kOhmhEYNWpUXH311ZnFr4iIX9VMN1UJECBAgAABAgQIECBAgAABAgQIECBAgAABAgQIECBAgAABAgQIECBAgAABAgQIECBAgAABAgQIECBAgED9FRCYVn/v1skIECBAgAABAgQIECCQLXBORPw2/c1BgwbF5MmTKTVQAYFptXfxAtNyt/7yyy9jwIABMX369PLN//7v/x4XXXRR7sW2smPq1Klx1llnlX+aBLTNnDkzmjVrlnOPGTNmxCmnnFK+r0OHDvHoo49Gu3btcq5V0YbEoX///rFx48bUxx07downn3wyvvnNbxakviI1JzB48OCYMmVKZoMfRcTtNddRZQIECBAgQIAAAQIECBAgQIAAAQIECBAgQIAAAQIECBAgQIAAAQIECBAgQIAAAQIECBAgQIAAAQIECBAgUD8FBKbVz3t1KgIECBAgQIAAAQIECFQkcEJEPJL+4Nhjj43HH3+cVAMVEJhWexcvMC0/6z/+8Y/Rr1+/2LRpU6pAo0aN4tZbb40hQ4ZE48aN8ysakar3n//5n3HOOefEZ599Vl7n5ptvjqFDh+ZV98MPP4zvfve78dxzz5XvP+igg2LatGmx33775VUz2bRhw4ZUsGUy1/r168vr/PKXv4wrr7wy77o21p5A9+7d44knnshseGJEzKq9CXQiQIAAAQIECBAgQIAAAQIECBAgQIAAAQIECBAgQIAAAQIECBAgQIAAAQIECBAgQIAAAQIECBAgQIAAAQL1Q0BgWv24R6cgQIAAAQIECBAgQIBAVQT+JSJeSS9s3759vPnmm1XZZ009FBCYVnuXKjAtP+skIOy8886L2267bbMCHTt2jCQwLAkoa968eZWLr1u3LmbNmhVjx47dLNgsKdCjR4+YPn16TvWyGy9atChOOOGEWL169WYfnXjiiTFq1Kg45JBDYqeddqrSvEkAW/IzOmbMmC1+Txdi1ioNYVFBBPbee+9YunRpZq0kQe+vBSmuCAECBAgQIECAAAECBAgQIECAAAECBAgQIECAAAECBAgQIECAAAECBAgQIECAAAECBAgQIECAAAECBAgQaEACAtMa0GU7KgECBAgQIECAAAECDV4gSepZm6mwYcOGaNSoUYOHaYgAAtNq79YFpuVv/emnn8awYcNi0qRJFRbZZZdd4uijj47ddtstDjrooNR/08+aNWti8eLF8e6778YzzzwTH3zwQYU1+vXrF7/97W+rFZaWLvz444/H97///Vi1alWFvb7xjW/Et7/97UgCK7Of5PdxMu8bb7wRybkrepKwtKlTp0bLli3zR7Wz1gQ2btwYjRs3zu7XNCLW1doQGhEgQIAAAQIECBAgQIAAAQIECBAgQIAAAQIECBAgQIAAAQIECBAgQIAAAQIECBAgQIAAAQIECBAgQIAAgXoiIDCtnlykYxAgQIAAAQIECBAgQKCKAssiok167auvvhrf+ta3qrjVsvokIDCt9m5TYFr1rJMgsenTp8fFF18cy5Ylv8IK8yThZTfccEP079+/olCrvJskYWmXX3553HLLLXnXyN5YU7MWbECFKhR47bXXomPHjpmfLY+ItrgIECBAgAABAgQIECBAgAABAgQIECBAgAABAgQIECBAgAABAgQIECBAgAABAgQIECBAgAABAgQIECBAgACB3AUEpuVuZgcBAgQIECBAgAABAgRKWeCxiOiRPsCMGTOid+/epXwes+cpIDAtT7g8tglMywOtgi1JcNqzzz4b48ePj5kzZ8ann36ac+EmTZrEaaedFmeffXYce+yxkXxdU8+HH34YkyZNittuuy2S4Kxcn2S2nj17xogRI2p81lxns75qAtm/ZyNiTkQcV7XdVhEgQIAAAQIECBAgQIAAAQIECBAgQIAAAQIECBAgQIAAAQL/Hzt3Aq11WfYL+OcsZqIeQxCQcs5ZUhNnExxS0go/TRC16UAqKCqoqH2pKKKioAanwQHB9JNKQ3MAcxZTw9nMKREUJE+KXydMy457H/ZZb7uNe2a/7/u/9lrPYsF+nvu5f9fzX61Va3UTIECAAAECBAgQIECAAAECBAgQIECAAAECBAiUChiY5nsgQIAAAQIECBAgQIBAsQSuTPK9ushjx47NqFGjiiUgba3ArFmzaodG1f0MGDAg48ePL3udRYsW5etf/3rmzp1b22uvXr3y85//PF26dCnb3idPnpzzzz////d3xhlnZMiQIWXb74gRIzJ9+vT/399VV12Vvn3Lb8bTu+++mxdffDGvvvpq5syZk5q/1/9Ze+2107t372y00UbZbLPNUvP3jvj58MMP89prr+W5556r7fnll1/+tzZWX331fPGLX0z37t2zzTbbZN11180KK/if7jrivdrqzvrDEpP8MMlxbVVfHQIECBAgQIAAAQIECBAgQIAAAQIECBAgQIAAAQIECBAgQIAAAQIECBAgQIAAAQIECBAgQIAAAQIECBAgUCQB/6/LIr22rAQIECBAgAABAgQIEPh/g1quqIM46qijMmXKFC4ECBAgQIBAGwsMHjw41113XWnV45PUDC71Q4AAAQIECBAgQIAAAQIECBAgQIAAAQIECBAgQIAAAQIECBAgQIAAAQIECBAgQIAAAQIECBAgQIAAAQIECDRTwMC0ZoLZToAAAQIECBAgQIAAgQoX2DPJfXUZtttuuzz55JMVHkn7BAgQIECg/AS23377PPXUU6WN7ZXk/vLrVEcECBAgQIAAAQIECBAgQIAAAQIECBAgQIAAAQIECBAgQIAAAQIECBAgQIAAAQIECBAgQIAAAQIECBAgQKD8BQxMK/830iEBAgQIECBAgAABAgTaUmDtJO+UFvzggw+yyiqrtOUdahEgQIAAgUILfPjhh1l11VXrG6yT5N1CwwhPgAABAgQIECBAgAABAgQIECBAgAABAgQIECBAgAABAgQIECBAgAABAgQIECBAgAABAgQIECBAgAABAgRaKGBgWgvhHCNAgAABAgQIECBAgEAFC/whyWZ1/c+ePTu77LJLBcfROgECBAgQKC+BRx55JH369Clt6sUkm5dXl7ohQIAAAQIECBAgQIAAAQIECBAgQIAAAQIECBAgQIAAAQIECBAgQIAAAQIECBAgQIAAAQIECBAgQIAAAQKVI2BgWuW8lU4JECBAgAABAgQIECDQVgLXJ/lGXbGJEyfmhBNOaKva6hAgQIAAgcILXH755Rk2bFipw8+SHFl4GAAECBAgQIAAAQIECBAgQIAAAQIECBAgQIAAAQIECBAgQIAAAQIECBAgQIAAAQIECBAgQIAAAQIECBAgQKCFAgamtRDOMQIECBAgQIAAAQIECFSwwElJxtf1P3DgwEydOrWC42idAAECBAiUl8CgQYMybdq00qZGJLm0vLrUDQECBAgQIECAAAECBAgQIECAAAECBAgQIECAAAECBAgQIECAAAECBAgQIECAAAECBAgQIECAAAECBAgQqBwBA9Mq5610SoAAAQIECBAgQIAAgbYSGnR9VgAAIABJREFU6JPk4bpiG220UV555ZW2qq0OAQIECBAovMDGG2+cV199tdRh1ySzCw8DgAABAgQIECBAgAABAgQIECBAgAABAgQIECBAgAABAgQIECBAgAABAgQIECBAgAABAgQIECBAgAABAgQItFDAwLQWwjlGgAABAgQIECBAgACBChdYkmT1ugw1Q10+97nPVXgk7RMgQIAAgY4X+OMf/5iaYaQlP+8n6dTxnemAAAECBAgQIECAAAECBAgQIECAAAECBAgQIECAAAECBAgQIECAAAECBAgQIECAAAECBAgQIECAAAECBAhUroCBaZX7djonQIAAAQIECBAgQIBAawRmJulbV+Dqq6/OMccc05p6zhIgQIAAAQJJrrnmmhx77LGlFrOS9INDgAABAgQIECBAgAABAgQIECBAgAABAgQIECBAgAABAgQIECBAgAABAgQIECBAgAABAgQIECBAgAABAgQItFzAwLSW2zlJgAABAgQIECBAgACBShY4M8m5dQGOPvro2gEvfggQIECAAIHWCdQMIL322mtLi5yV5LzWVXWaAAECBAgQIECAAAECBAgQIECAAAECBAgQIECAAAECBAgQIECAAAECBAgQIECAAAECBAgQIECAAAECBAgUW8DAtGK/v/QECBAgQIAAAQIECBRXYPckD9TF79GjR+bNm1dcDckJECBAgEAbCfTs2TPz588vrbZHkgfbqLwyBAgQIECAAAECBAgQIECAAAECBAgQIECAAAECBAgQIECAAAECBAgQIECAAAECBAgQIECAAAECBAgQIECgkAIGphXy2YUmQIAAAQIECBAgQIBArcA7Sdaus/jd736X3r17oyFAgAABAgRaKDBnzpx84QtfKD39bpJ1WljOMQIECBAgQIAAAQIECBAgQIAAAQIECBAgQIAAAQIECBAgQIAAAQIECBAgQIAAAQIECBAgQIAAAQIECBAgQGCpgIFpPgUCBAgQIECAAAECBAgUV+C/khxWF3/MmDE544wziqshOQECBAgQaKXA+eefn9GjR5dWuSnJf7SyrOMECBAgQIAAAQIECBAgQIAAAQIECBAgQIAAAQIECBAgQIAAAQIECBAgQIAAAQIECBAgQIAAAQIECBAgQKDwAgamFf4TAECAAAECBAgQIECAQIEFvpnkp3X5d9999zzwwAMF5hCdAAECBAi0TmCPPfbIgw8+WFrkW0mual1VpwkQIECAAAECBAgQIECAAAECBAgQIECAAAECBAgQIECAAAECBAgQIECAAAECBAgQIECAAAECBAgQIECAAAED03wDBAgQIECAAAECBAgQKK5AtyRvlsafN29eevToUVwRyQkQIECAQAsF5s+fn549e9Y/vUGSBS0s6RgBAgQIECBAgAABAgQIECBAgAABAgQIECBAgAABAgQIECBAgAABAgQIECBAgAABAgQIECBAgAABAgQIECCwVMDANJ8CAQIECBAgQIAAAQIEii1wX5I96wiuvPLKfO973yu2iPQECBAgQKAFAj/84Q9z3HHHlZ68P8leLSjlCAECBAgQIECAAAECBAgQIECAAAECBAgQIECAAAECBAgQIECAAAECBAgQIECAAAECBAgQIECAAAECBAgQIFBPwMA0nwQBAgQIECBAgAABAgSKLXBykovrCPr165e77rqr2CLSEyBAgACBFgjst99+mTlzZunJU5Jc0oJSjhAgQIAAAQIECBAgQIAAAQIECBAgQIAAAQIECBAgQIAAAQIECBAgQIAAAQIECBAgQIAAAQIECBAgQIAAAQL1BAxM80kQIECAAAECBAgQIECg2AIbJ3m5lGDevHnp0aNHsVWkJ0CAAAECzRCYP39+evbsWf/EJkleaUYZWwkQIECAAAECBAgQIECAAAECBAgQIECAAAECBAgQIECAAAECBAgQIECAAAECBAgQIECAAAECBAgQIECAAIFlCBiY5tMgQIAAAQIECBAgQIAAgfuT7FHHMH78+Jx00klUCBAgQIAAgSYKXHrppRkxYkTp7geS7NnE47YRIECAAAECBAgQIECAAAECBAgQIECAAAECBAgQIECAAAECBAgQIECAAAECBAgQIECAAAECBAgQIECAAAECjQgYmOYTIUCAAAECBAgQIECAAIFhSSbUMeyyyy6ZPXs2FQIECBAgQKCJAn369MkjjzxSunt4kolNPG4bAQIECBAgQIAAAQIECBAgQIAAAQIECBAgQIAAAQIECBAgQIAAAQIECBAgQIAAAQIECBAgQIAAAQIECBAg0IiAgWk+EQIECBAgQIAAAQIECBDommRBKcPvfve79O7dmwwBAgQIECDQiMCcOXPyhS98of6ubkkWwiNAgAABAgQIECBAgAABAgQIECBAgAABAgQIECBAgAABAgQIECBAgAABAgQIECBAgAABAgQIECBAgAABAgTaRsDAtLZxVIUAAQIECBAgQIAAAQKVLvCLJF+tCzFixIhccskllZ5J/wQIECBAoN0FTj755IwfP770nl8m+Vq7X+wCAgQIECBAgAABAgQIECBAgAABAgQIECBAgAABAgQIECBAgAABAgQIECBAgAABAgQIECBAgAABAgQIECBQIAED0wr02KISIECAAAECBAgQIEDgEwQGJLmp7vef+cxnsmjRImAECBAgQIBAIwJdunTJn/70p9JdhyWZDo4AAQIECBAgQIAAAQIECBAgQIAAAQIECBAgQIAAAQIECBAgQIAAAQIECBAgQIAAAQIECBAgQIAAAQIECBBoOwED09rOUiUCBAgQIECAAAECBAhUusD8JN3rQlx77bUZPHhwpWfSPwECBAgQaDeBKVOm5Oijjy6t/0aSHu12ocIECBAgQIAAAQIECBAgQIAAAQIECBAgQIAAAQIECBAgQIAAAQIECBAgQIAAAQIECBAgQIAAAQIECBAgQKCgAgamFfThxSZAgAABAgQIECBAgEADAmOSnFH373vvvXfuueceUAQIECBAgMAyBPbZZ5/ce++9pb89P8loYAQIECBAgAABAgQIECBAgAABAgQIECBAgAABAgQIECBAgAABAgQIECBAgAABAgQIECBAgAABAgQIECBAgEDbChiY1raeqhEgQIAAAQIECBAgQKCSBTZJ8lJpgIcffjh9+vSp5Ex6J0CAAAEC7SIwe/bs7LrrrvVrb5rk5Xa5UFECBAgQIECAAAECBAgQIECAAAECBAgQIECAAAECBAgQIECAAAECBAgQIECAAAECBAgQIECAAAECBAgQIFBgAQPTCvz4ohMgQIAAAQIECBAgQKABgelJvl7378ccc0yuvvpqUAQIECBAgEA9gWOPPTbXXHNN6b/+PMkAUAQIECBAgAABAgQIECBAgAABAgQIECBAgAABAgQIECBAgAABAgQIECBAgAABAgQIECBAgAABAgQIECBAgEDbCxiY1vamKhIgQIAAAQIECBAgQKCSBfZPckdpgLlz52bDDTes5Ex6J0CAAAECbSrw+uuvp1evXvVrHpDkzja9SDECBAgQIECAAAECBAgQIECAAAECBAgQIECAAAECBAgQIECAAAECBAgQIECAAAECBAgQIECAAAECBAgQIECgVsDANB8CAQIECBAgQIAAAQIECNQX+G2Snev+ceTIkbnwwgspESBAgAABAksFRo0alXHjxpV6PJrki4AIECBAgAABAgQIECBAgAABAgQIECBAgAABAgQIECBAgAABAgQIECBAgAABAgQIECBAgAABAgQIECBAgACB9hEwMK19XFUlQIAAAQIECBAgQIBAJQsck+TqugBrrLFG3nzzzXTu3LmSM+mdAAECBAi0icDixYuzwQYb5K9//WtpvWOTXNMmFyhCgAABAgQIECBAgAABAgQIECBAgAABAgQIECBAgAABAgQIECBAgAABAgQIECBAgAABAgQIECBAgAABAgQI/JuAgWk+CgIECBAgQIAAAQIECBBoSODlJBvX/eKcc87JWWedRYoAAQIECBRe4Nxzz83ZZ59d6vBKkk0KDwOAAAECBAgQIECAAAECBAgQIECAAAECBAgQIECAAAECBAgQIECAAAECBAgQIECAAAECBAgQIECAAAECBAi0o4CBae2IqzQBAgQIECBAgAABAgQqWGB4ksvq+l933XUzf/78dOrUqYIjaZ0AAQIECLROYMmSJenRo0f+/Oc/lxY6McmE1lV2mgABAgQIECBAgAABAgQIECBAgAABAgQIECBAgAABAgQIECBAgAABAgQIECBAgAABAgQIECBAgAABAgQIEPgkAQPTfB8ECBAgQIAAAQIECBAgsCyBN5JsUPfLc889N2eeeSYtAgQIECBQWIHzzjsvZ511Vmn+N5N0LyyI4AQIECBAgAABAgQIECBAgAABAgQIECBAgAABAgQIECBAgAABAgQIECBAgAABAgQIECBAgAABAgQIECBAYDkJGJi2nKBdQ4AAAQIECBAgQIAAgQoUODnJxXV9d+7cOa+//nrWWmutCoyiZQIECBAg0DqB9957LxtuuGEWL15cWuiUJJe0rrLTBAgQIECAAAECBAgQIECAAAECBAgQIECAAAECBAgQIECAAAECBAgQIECAAAECBAgQIECAAAECBAgQIECAQGMCBqY1JuT3BAgQIECAAAECBAgQKLbAvCQ96gjOOOOMjBkzptgi0hMgQIBAIQVGjx6d888/vzT7/CQ9C4khNAECBAgQIECAAAECBAgQIECAAAECBAgQIECAAAECBAgQIECAAAECBAgQIECAAAECBAgQIECAAAECBAgQWM4CBqYtZ3DXESBAgAABAgQIECBAoMIEhiWZUNfziiuumNdeey09e5oPU2HvqF0CBAgQaIXAvHnz8tnPfjYfffRRaZXhSSa2oqyjBAgQIECAAAECBAgQIECAAAECBAgQIECAAAECBAgQIECAAAECBAgQIECAAAECBAgQIECAAAECBAgQIECAQBMFDExrIpRtBAgQIECAAAECBAgQKLDAC0k2r8s/ZMiQTJo0qcAcohMgQIBA0QSGDh2ayZMnl8b+Q5ItiuYgLwECBAgQIECAAAECBAgQIECAAAECBAgQIECAAAECBAgQIECAAAECBAgQIECAAAECBAgQIECAAAECBAgQ6CgBA9M6St69BAgQIECAAAECBAgQqByBo5NcU9ruo48+mp122qlyEuiUAAECBAi0UOCxxx7LzjvvXP/0MUmubWFJxwgQIECAAAECBAgQIECAAAECBAgQIECAAAECBAgQIECAAAECBAgQIECAAAECBAgQIECAAAECBAgQIECAAIFmChiY1kww2wkQIECAAAECBAgQIFBQgQeS7F6X/aCDDsqtt95aUAqxCRAgQKBIAgcffHBuu+220sgPJtmjSAayEiBAgAABAgQIECBAgAABAgQIECBAgAABAgQIECBAgAABAgQIECBAgAABAgQIECBAgAABAgQIECBAgACBjhYwMK2jX8D9BAgQIECAAAECBAgQqAyB/ZPcUdrqz372sxxxxBGV0b0uCRAgQIBACwRuuOGGfOMb36h/8oAkd7agnCMECBAgQIAAAQIECBAgQIAAAQIECBAgQIAAAQIECBAgQIAAAQIECBAgQIAAAQIECBAgQIAAAQIECBAgQIBACwUMTGshnGMECBAgQIAAAQIECBAooMC0JEfW5d50003z4osvFpBBZAIECBAoisBmm22Wl156qTTu9UkGFiW/nAQIECBAgAABAgQIECBAgAABAgQIECBAgAABAgQIECBAgAABAgQIECBAgAABAgQIECBAgAABAgQIECBAoFwEDEwrl5fQBwECBAgQIECAAAECBMpfYNOPB6b9y4S00aNH57zzziv/znVIgAABAgSaKXDmmWdmzJgx9U9t9vHAtH+ZoNbMsrYTIECAAAECBAgQIECAAAECBAgQIECAAAECBAgQIECAAAECBAgQIECAAAECBAgQIECAAAECBAgQIECAAAECLRAwMK0FaI4QIECAAAECBAgQIECgwAJnJTmnNP+cOXOyww47FJhEdAIECBCoNoEnnngivXv3rh/r7CTnVltWeQgQIECAAAECBAgQIECAAAECBAgQIECAAAECBAgQIECAAAECBAgQIECAAAECBAgQIECAAAECBAgQIECAQCUIGJhWCa+kRwIECBAgQIAAAQIECJSXwDNJtq5rab/99sudd95ZXh3qhgABAgQItEJg//33z1133VVa4dkk27SipKMECBAgQIAAAQIECBAgQIAAAQIECBAgQIAAAQIECBAgQIAAAQIECBAgQIAAAQIECBAgQIAAAQIECBAgQIBAKwQMTGsFnqMECBAgQIAAAQIECBAoqED/JL8qzT5x4sSccMIJBeUQmwABAgSqSeDyyy/PsGHD6kf6SpIZ1ZRTFgIECBAgQIAAAQIECBAgQIAAAQIECBAgQIAAAQIECBAgQIAAAQIECBAgQIAAAQIECBAgQIAAAQIECBAgUEkCBqZV0mvplQABAgQIECBAgAABAuUj8JMk36prZ7XVVstzzz2XjTfeuHw61AkBAgQIEGimwCuvvJKtttoqf/vb30pP/jTJt5tZynYCBAgQIECAAAECBAgQIECAAAECBAgQIECAAAECBAgQIECAAAECBAgQIECAAAECBAgQIECAAAECBAgQIECgDQUMTGtDTKUIECBAgAABAgQIECBQIIH/keT5JF3qMn/lK1/JLbfcUiACUQkQIECg2gQOOeSQ/OpXvyqNtSjJlkn+d7VllYcAAQIECBAgQIAAAQIECBAgQIAAAQIECBAgQIAAAQIECBAgQIAAAQIECBAgQIAAAQIECBAgQIAAAQIECFSSgIFplfRaeiVAgAABAgQIECBAgEB5CRyVZEppSxMmTMiwYcPKq0vdECBAgACBJghMnDgxw4cPr79zcJLrmnDcFgIECBAgQIAAAQIECBAgQIAAAQIECBAgQIAAAQIECBAgQIAAAQIECBAgQIAAAQIECBAgQIAAAQIECBAgQKAdBQxMa0dcpQkQIECAAAECBAgQIFAAgalJBtblXGGFFfLUU09lm222KUB0EQkQIECgWgSeeeaZbLfddvnnP/9ZGmlakkHVklEOAgQIECBAgAABAgQIECBAgAABAgQIECBAgAABAgQIECBAgAABAgQIECBAgAABAgQIECBAgAABAgQIECBQyQIGplXy6+mdAAECBAgQIECAAAECHS/wmSRPJ+la18pee+2Ve++9t+M70wEBAgQIEGiiwN5775377ruvdPfCJNsm+VMTS9hGgAABAgQIECBAgAABAgQIECBAgAABAgQIECBAgAABAgQIECBAgAABAgQIECBAgAABAgQIECBAgAABAgQItKOAgWntiKs0AQIECBAgQIAAAQIECiLwH0luLM16+umn5/zzzy9IfDEJECBAoJIFzjjjjFxwwQX1Ixye5L8qOZfeCRAgQIAAAQIECBAgQIAAAQIECBAgQIAAAQIECBAgQIAAAQIECBAgQIAAAQIECBAgQIAAAQIECBAgQIBANQkYmFZNrykLAQIECBAgQIAAAQIEOk7giiTHlV5/880355BDDum4jtxMgAABAgQaEbjlllty6KGH1t91ZZLj4REgQIAAAQIECBAgQIAAAQIECBAgQIAAAQIECBAgQIAAAQIECBAgQIAAAQIECBAgQIAAAQIECBAgQIAAAQLlI2BgWvm8hU4IECBAgAABAgQIECBQ6QJPJNm+LkTXrl3z+OOPp3v37pWeS/8ECBAgUIUCb7zxRnbccccsXLiwNN2TSXaowrgiESBAgAABAgQIECBAgAABAgQIECBAgAABAgQIECBAgAABAgQIECBAgAABAgQIECBAgAABAgQIECBAgACBihYwMK2in0/zBAgQIECAAAECBAgQKCuBXZLMLu3oy1/+cm677bayalIzBAgQIECgRuCggw7Kr3/96/oYfZI8QogAAQIECBAgQIAAAQIECBAgQIAAAQIECBAgQIAAAQIECBAgQIAAAQIECBAgQIAAAQIECBAgQIAAAQIECBAoLwED08rrPXRDgAABAgQIECBAgACBShcYlmRCaYjTTjstF1xwQaXn0j8BAgQIVJHA6aefnrFjx9ZPNDzJxCqKKQoBAgQIECBAgAABAgQIECBAgAABAgQIECBAgAABAgQIECBAgAABAgQIECBAgAABAgQIECBAgAABAgQIEKgaAQPTquYpBSFAgAABAgQIECBAgEDZCFyT5OjSbqZOnZqBAweWTYMaIUCAAIHiCkybNi2DBg2qD3BtkmOKqyI5AQIECBAgQIAAAQIECBAgQIAAAQIECBAgQIAAAQIECBAgQIAAAQIECBAgQIAAAQIECBAgQIAAAQIECBAobwED08r7fXRHgAABAgQIECBAgACBShRYJcmjSbava36VVVbJww8/nB133LES8+iZAAECBKpE4PHHH8+uu+6aDz/8sDTRk0l2TvIv/1glkcUgQIAAAQIECBAgQIAAAQIECBAgQIAAAQIECBAgQIAAAQIECBAgQIAAAQIECBAgQIAAAQIECBAgQIAAAQJVIWBgWlU8oxAECBAgQIAAAQIECBAoO4HeSR5JUjM8rfZnq622ykMPPZTOnTuXXbMaIkCAAIHqF1i8eHF22223PPfcc6Vha4ak7ZJkTvULSEiAAAECBAgQIECAAAECBAgQIECAAAECBAgQIECAAAECBAgQIECAAAECBAgQIECAAAECBAgQIECAAAECBCpXwMC0yn07nRMgQIAAAQIECBAgQKDcBQYmmVraZP/+/fOrX/2q3PvWHwECBAhUocBXvvKVzJgxo36yQUmmVWFckQgQIECAAAECBAgQIECAAAECBAgQIECAAAECBAgQIECAAAECBAgQIECAAAECBAgQIECAAAECBAgQIECAQFUJGJhWVc8pDAECBAgQIECAAAECBMpO4JwkZ5V2dfzxx+fyyy8vu0Y1RIAAAQLVK3DCCSfkiiuuqB/w3CRnV29qyQgQIECAAAECBAgQIECAAAECBAgQIECAAAECBAgQIECAAAECBAgQIECAAAECBAgQIECAAAECBAgQIECAQPUIGJhWPW8pCQECBAgQIECAAAECBMpVYFqSI0ubu/DCCzNy5Mhy7VdfBAgQIFBFAuPGjcuoUaPqJ7o+ycAqiikKAQIECBAgQIAAAQIECBAgQIAAAQIECBAgQIAAAQIECBAgQIAAAQIECBAgQIAAAQIECBAgQIAAAQIECBCoagED06r6eYUjQIAAAQIECBAgQIBAWQismOSBJLuWdjNlypQcddRRZdGgJggQIECgOgWuu+66DB48uH64h5PskeSj6kwtFQECBAgQIECAAAECBAgQIECAAAECBAgQIECAAAECBAgQIECAAAECBAgQIECAAAECBAgQIECAAAECBAgQqD4BA9Oq700lIkCAAAECBAgQIECAQDkKfDbJ/Ul6ljZ3++2354ADDijHfvVEgAABAhUucMcdd+TAAw+sn2Jekj2TvFbh8bRPgAABAgQIECBAgAABAgQIECBAgAABAgQIECBAgAABAgQIECBAgAABAgQIECBAgAABAgQIECBAgAABAgQKJWBgWqGeW1gCBAgQIECAAAECBAh0qMBuSe5LslJdF5/+9Kdz9913Z6eddurQxlxOgAABAtUl8Nhjj2XffffNf//3f5cG+0eSvZI8VF1ppSFAgAABAgQIECBAgAABAgQIECBAgAABAgQIECBAgAABAgQIECBAgAABAgQIECBAgAABAgQIECBAgAABAtUvYGBa9b+xhAQIECBAgAABAgQIECgnga8nmV7a0IYbbpiZM2dms802K6c+9UKAAAECFSrw4osvpl+/fnn99dfrJxiQ5OcVGkvbBAgQIECAAAECBAgQIECAAAECBAgQIECAAAECBAgQIECAAAECBAgQIECAAAECBAgQIECAAAECBAgQIECg0AIGphX6+YUnQIAAAQIECBAgQIBAhwgMSTKp9Oatt946d911V7p169YhDbmUAAECBKpDYMGCBdlvv/3y7LPP1g80NMnk6kgpBQECBAgQIECAAAECBAgQIECAAAECBAgQIECAAAECBAgQIECAAAECBAgQIECAAAECBAgQIECAAAECBAgQKJ6AgWnFe3OJCRAgQIAAAQIECBAgUA4CZyQZU9rIzjvvnDvvvDNrr712OfSnBwIECBCoMIF33303+++/fx599NH6nY9Ocn6FxdEuAQIECBAgQIAAAQIECBAgQIAAAQIECBAgQIAAAQIECBAgQIAAAQIECBAgQIAAAQIECBAgQIAAAQIECBAgUCJgYJrPgQABAgQIECBAgAABAgQ6SuDCJCNLL99zzz1z++23Z4011uiontxLgAABAhUo8Ne//jUHHnhg7r///vrdj0syqgIjaZkAAQIECBAgQIAAAQIECBAgQIAAAQIECBAgQIAAAQIECBAgQIAAAQIECBAgQIAAAQIECBAgQIAAAQIECBAoETAwzedAgAABAgQIECBAgAABAh0pcGWS75U2sO++++a2227Laqut1pF9uZsAAQIEKkTgb3/7Ww466KDcfffd9Tv+YZLjKiSGNgkQIECAAAECBAgQIECAAAECBAgQIECAAAECBAgQIECAAAECBAgQIECAAAECBAgQIECAAAECBAgQIECAAIFPEDAwzedBgAABAgQIECBAgAABAh0tcFWSY0ub6Nu3b2699VZD0zr6ZdxPgACBMheoGZZ28MEHZ9asWfU7vTrJN8u8fe0RIECAAAECBAgQIECAAAECBAgQIECAAAECBAgQIECAAAECBAgQIECAAAECBAgQIECAAAECBAgQIECAAAECTRQwMK2JULYRIECAAAECBAgQIECAQLsKTE0ysPSGfffdNzNmzEinTp3a9WLFCRAgQKAyBZYsWZLalOCmAAAgAElEQVT+/fvn7rvvrh9gWpJBlZlK1wQIECBAgAABAgQIECBAgAABAgQIECBAgAABAgQIECBAgAABAgQIECBAgAABAgQIECBAgAABAgQIECBAgEBDAgam+S4IECBAgAABAgQIECBAoFwErk/yjdJm9tprr9xyyy3p3LlzufSoDwIECBAoA4HFixfnkEMOyX333Ve/m58lObIMWtQCAQIECBAgQIAAAQIECBAgQIAAAQIECBAgQIAAAQIECBAgQIAAAQIECBAgQIAAAQIECBAgQIAAAQIECBAg0IYCBqa1IaZSBAgQIECAAAECBAgQINBqgX8bmvbFL34xN998c7p27drq4goQIECAQOULLFy4MIceemh++9vf1g9jWFrlP68EBAgQIECAAAECBAgQIECAAAECBAgQIECAAAECBAgQIECAAAECBAgQIECAAAECBAgQIECAAAECBAgQIECgQQED03wYBAgQIECAAAECBAgQIFBuAlOTDCxtaptttskvf/nLbLzxxuXWq34IECBAYDkKvPLKK/nqV7+aZ555pv6t05IMWo6tuIoAAQIECBAgQIAAAQIECBAgQIAAAQIECBAgQIAAAQIECBAgQIAAAQIECBAgQIAAAQIECBAgQIAAAQIECBBYjgIGpi1HbFcRIECAAAECBAgQIECAQJMFrkpybOnuz33uc5k+fXp69+7d5CI2EiBAgED1CMyZMycDBgzIH//4x/qhrk7yzepJKgkBAgQIECBAgAABAgQIECBAgAABAgQIECBAgAABAgQIECBAgAABAgQIECBAgAABAgQIECBAgAABAgQIECBQX8DANN8EAQIECBAgQIAAAQIECJSrwJVJvlfa3DrrrJObbrop++67b7n2rC8CBAgQaAeBu+++O4cddljeeeed+tV/mOS4drhSSQIECBAgQIAAAQIECBAgQIAAAQIECBAgQIAAAQIECBAgQIAAAQIECBAgQIAAAQIECBAgQIAAAQIECBAgQKCMBAxMK6PH0AoBAgQIECBAgAABAgQI/JvAuCSn1v/XG264IYcffjguAgQIECiAwI033pgjjjiioaQXJRlZAAIRCRAgQIAAAQIECBAgQIAAAQIECBAgQIAAAQIECBAgQIAAAQIECBAgQIAAAQIECBAgQIAAAQIECBAgQIBA4QUMTCv8JwCAAAECBAgQIECAAAECZS9wZpJz63c5YcKEDBs2rOyb1yABAgQItFxg4sSJGT58eEMFzkpyXssrO0mAAAECBAgQIECAAAECBAgQIECAAAECBAgQIECAAAECBAgQIECAAAECBAgQIECAAAECBAgQIECAAAECBAhUkoCBaZX0WnolQIAAAQIECBAgQIBAcQWOS3JF/finnXZaLrjgguKqSE6AAIEqFjj99NMzduzYhhIen+TKKo4uGgECBAgQIECAAAECBAgQIECAAAECBAgQIECAAAECBAgQIECAAAECBAgQIECAAAECBAgQIECAAAECBAgQIFBPwMA0nwQBAgQIECBAgAABAgQIVIrA4UluqN/swIEDM3Xq1ErJoE8CBAgQaILAoEGDMm3atIZ2HpHkxiaUsIUAAQIECBAgQIAAAQIECBAgQIAAAQIECBAgQIAAAQIECBAgQIAAAQIECBAgQIAAAQIECBAgQIAAAQIECBCoIgED06roMUUhQIAAAQIECBAgQIBAAQT2WTo0rUtp1j322CPXXXddevXqVQACEQkQIFC9AnPnzs1RRx2VBx54oH7IRUlqhqXdU73pJSNAgAABAgQIECBAgAABAgQIECBAgAABAgQIECBAgAABAgQIECBAgAABAgQIECBAgAABAgQIECBAgAABAgSWJWBgmm+DAAECBAgQIECAAAECBCpNYIsk1yfZobTx7t27Z8qUKfnSl75UaXn0S4AAAQJJfvOb32Tw4MF544036ns8keTIjwemvQCKAAECBAgQIECAAAECBAgQIECAAAECBAgQIECAAAECBAgQIECAAAECBAgQIECAAAECBAgQIECAAAECBAgQKKaAgWnFfHepCRAgQIAAAQIECBAgUOkCn04yNclX6geZNGlShgwZUun59E+AAIFCCUyePDlDhw5tKPOvkgxK8t+FAhGWAAECBAgQIECAAAECBAgQIECAAAECBAgQIECAAAECBAgQIECAAAECBAgQIECAAAECBAgQIECAAAECBAgQ+BcBA9N8EAQIECBAgAABAgQIECBQyQITk5xQP8Dw4cNz2WWXVXIuvRMgQKAwAieeeGImTJjQUN7LkwwrDISgBAgQIECAAAECBAgQIECAAAECBAgQIECAAAECBAgQIECAAAECBAgQIECAAAECBAgQIECAAAECBAgQIECAwDIFDEzzcRAgQIAAAQIECBAgQIBApQsMT/Jv09H69u2bn/70p9lwww0rPZ/+CRAgUJUCr7/+er71rW9l1qxZDeU7MUmDU9SqEkMoAgQIECBAgAABAgQIECBAgAABAgQIECBAgAABAgQIECBAgAABAgQIECBAgAABAgQIECBAgAABAgQIECBA4BMFDEzzgRAgQIAAAQIECBAgQIBANQgclOSaJOuVhll//fXz4x//OP3796+GjDIQIECgagRmzJiR73znO3nrrbfqZ3o7yTFJbquasIIQIECAAAECBAgQIECAAAECBAgQIECAAAECBAgQIECAAAECBAgQIECAAAECBAgQIECAAAECBAgQIECAAAECrRYwMK3VhAoQIECAAAECBAgQIECAQJkIbJLkqiR71O/nBz/4Qc4+++wyaVMbBAgQKLbAOeeck+9///sNITyQ5JtJXi62kPQECBAgQIAAAQIECBAgQIAAAQIECBAgQIAAAQIECBAgQIAAAQIECBAgQIAAAQIECBAgQIAAAQIECBAgQIBAfQED03wTBAgQIECAAAECBAgQIFBtApOSDKkfqn///pk8eXI22GCDassrDwECBCpC4M0338yQIUMyY8aMhvqdnGRoRQTRJAECBAgQIECAAAECBAgQIECAAAECBAgQIECAAAECBAgQIECAAAECBAgQIECAAAECBAgQIECAAAECBAgQILDcBQxMW+7kLiRAgAABAgQIECBAgACB5SBQM3Tnh/XvWX/99TNp0qR89atfXQ4tuIIAAQIE6gR++ctfZujQoXnrrbcaQvlekpphl34IECBAgAABAgQIECBAgAABAgQIECBAgAABAgQIECBAgAABAgQIECBAgAABAgQIECBAgAABAgQIECBAgAABAg0KGJjmwyBAgAABAgQIECBAgACBahXok+RHSbauH/CUU07JRRddVK255SJAgEBZCZx66qm5+OKLG+rp2STfTTK7rBrWDAECBAgQIECAAAECBAgQIECAAAECBAgQIECAAAECBAgQIECAAAECBAgQIECAAAECBAgQIECAAAECBAgQIFB2Agamld2TaIgAAQIECBAgQIAAAQIE2lBgtSSTkxxTv+Yuu+ySiRMnZqeddmrD65QiQIAAgTqBxx57LMOGDcsjjzzSEMo1SYYk+RsxAgQIECBAgAABAgQIECBAgAABAgQIECBAgAABAgQIECBAgAABAgQIECBAgAABAgQIECBAgAABAgQIECBAgEBjAgamNSbk9wQIECBAgAABAgQIECBQDQI1Q3kmNRRk3LhxOfXUU6showwECBAoG4GLLrooI0eOXFY/Q5cOsyybfjVCgAABAgQIECBAgAABAgQIECBAgAABAgQIECBAgAABAgQIECBAgAABAgQIECBAgAABAgQIECBAgAABAgQIlLeAgWnl/T66I0CAAAECBAgQIECAAIG2E9g+yZVJdq1f8oADDsill16aLbbYou1uU4kAAQIFFHjhhRdy0kkn5Y477mgo/cNJjkvyZAFpRCZAgAABAgQIECBAgAABAgQIECBAgAABAgQIECBAgAABAgQIECBAgAABAgQIECBAgAABAgQIECBAgAABAgRaIWBgWivwHCVAgAABAgQIECBAgACBihQYm2RU/c5XXnnlXHLJJRk2bFhFhtI0AQIEOlpg4sSJOfnkk/P3v/+9oVYuTHJaR/fofgIECBAgQIAAAQIECBAgQIAAAQIECBAgQIAAAQIECBAgQIAAAQIECBAgQIAAAQIECBAgQIAAAQIECBAgQKAyBQxMq8x30zUBAgQIECBAgAABAgQItE7gy0kmJNmkfpkDDzwwF198cbbccsvW3eA0AQIECiLw/PPP55RTTsntt9/eUOKXkwxP8uuCcIhJgAABAgQIECBAgAABAgQIECBAgAABAgQIECBAgAABAgQIECBAgAABAgQIECBAgAABAgQIECBAgAABAgQItIOAgWntgKokAQIECBAgQIAAAQIECFSEQKcklyX5bkPdXnjhhRk5cmRFBNEkAQIEOkpg3LhxGTVq1LKu/1GSE5Ms6aj+3EuAAAECBAgQIECAAAECBAgQIECAAAECBAgQIECAAAECBAgQIECAAAECBAgQIECAAAECBAgQIECAAAECBAhUh4CBadXxjlIQIECAAAECBAgQIECAQMsFBiQZn6Rn/RK77757xo4dm912263l1Z0kQIBAFQo89NBDOe200/Lggw82lG5ekhFJpldhdJEIECBAgAABAgQIECBAgAABAgQIECBAgAABAgQIECBAgAABAgQIECBAgAABAgQIECBAgAABAgQIECBAgACBDhAwMK0D0F1JgAABAgQIECBAgAABAmUnsFaSi5N8p6HORowYkQsuuCCrrrpq2TWuIQIECCxPgQ8++CCnn356xo+vmTPZ4M+Pk5zy8cC095ZnX+4iQIAAAQIECBAgQIAAAQIECBAgQIAAAQIECBAgQIAAAQIECBAgQIAAAQIECBAgQIAAAQIECBAgQIAAAQIEqlvAwLTqfl/pCBAgQIAAAQIECBAgQKB5AocmuSjJJvWP9erVK2PGjMnAgQObV9FuAgQIVInAtGnTMnr06MydO7ehRC8nOTXJzVUSVwwCBAgQIECAAAECBAgQIECAAAECBAgQIECAAAECBAgQIECAAAECBAgQIECAAAECBAgQIECAAAECBAgQIECgjAQMTCujx9AKAQIECBAgQIAAAQIECJSFwMpJLkwyoqFu+vfvn3PPPTfbbbddWTSrCQIECLS3wFNPPZWzzjorM2bMWNZV45OMSvL39u5FfQIECBAgQIAAAQIECBAgQIAAAQIECBAgQIAAAQIECBAgQIAAAQIECBAgQIAAAQIECBAgQIAAAQIECBAgQKCYAgamFfPdpSZAgAABAgQIECBAgACBxgX2SHJBkt0a2nrqqafmBz/4QTp16tR4JTsIECBQgQJLlizJ97///Vx00UXL6v6hJKcneaAC42mZAAECBAgQIECAAAECBAgQIECAAAECBAgQIECAAAECBAgQIECAAAECBAgQIECAAAECBAgQIECAAAECBAgQqCABA9Mq6LG0SoAAAQIECBAgQIAAAQIdInBSkjFJ/m0yWrdu3fKf//mf+e53v9shjbmUAAEC7SXwox/9qPY/3xYsWNDQFUuSjE5yaXvdry4BAgQIECBAgAABAgQIECBAgAABAgQIECBAgAABAgQIECBAgAABAgQIECBAgAABAgQIECBAgAABAgQIECBAoFTAwDTfAwECBAgQIECAAAECBAgQaFygR5Lzkhzd0NY+ffrkrLPOyoEHHth4JTsIECBQxgK33357zj333MyePXtZXV6b5Mwk88s4htYIECBAgAABAgQIECBAgAABAgQIECBAgAABAgQIECBAgAABAgQIECBAgAABAgQIECBAgAABAgQIECBAgACBKhMwMK3KHlQcAgQIECBAgAABAgQIEGhXgf2TnJNk54ZuGTBgQEaPHp3tt9++XZtQnAABAm0t8OSTT2bMmDGZPn36sko/muTsJHe29d3qESBAgAABAgQIECBAgAABAgQIECBAgAABAgQIECBAgAABAgQIECBAgAABAgQIECBAgAABAgQIECBAgAABAgQaEzAwrTEhvydAgAABAgQIECBAgAABAv8ucMLH//SfSdZtCGfo0KE5/fTT07NnT3YECBAoa4F58+blggsuyKRJk5bV55+X/ufd5WUdRHMECBAgQIAAAQIECBAgQIAAAQIECBAgQIAAAQIECBAgQIAAAQIECBAgQIAAAQIECBAgQIAAAQIECBAgQIBAVQsYmFbVzyscAQIECBAgQIAAAQIECLSjwNpJzk5yUkN3rLDCCjnttNMyatSodO7cuR3bUJoAAQLNF1i8eHEuvPDCjB07Nv/85z+XVeDSJOckebf5NzhBgAABAgQIECBAgAABAgQIECBAgAABAgQIECBAgAABAgQIECBAgAABAgQIECBAgAABAgQIECBAgAABAgQIEGg7AQPT2s5SJQIECBAgQIAAAQIECBAopsA2Sc5M8h8NxV9rrbUycuTInHrqqVl11VWLKSQ1AQJlI/DBBx/koosuyrhx4/Lee+8tq6//SnJekmfKpnGNECBAgAABAgQIECBAgAABAgQIECBAgAABAgQIECBAgAABAgQIECBAgAABAgQIECBAgAABAgQIECBAgAABAoUWMDCt0M8vPAECBAgQIECAAAECBAi0ocB+Sc5IsldDNbt06ZJTTjklJ598clZcccU2vFYpAgQINC7w0Ucf5ZJLLsnFF1+cRYsWLevAfUnOT3JX4xXtIECAAAECBAgQIECAAAECBAgQIECAAAECBAgQIECAAAECBAgQIECAAAECBAgQIECAAAECBAgQIECAAAECBAgsPwED05aftZsIECBAgAABAgQIECBAoBgC30hyWpJtG4rbrVu3jBgxIieddFJWWmmlYohISYBAhwn84x//yKWXXprx48dnwYIFy+rj6SRjk/yswxp1MQECBAgQIECAAAECBAgQIECAAAECBAgQIECAAAECBAgQIECAAAECBAgQIECAAAECBAgQIECAAAECBAgQIEDgEwQMTPN5ECBAgAABAgQIECBAgACB9hH4n0lGJtmoofLrr79+TjzxxAwfPjydOnVqnw5UJUCgsAJLlizJhAkTctlll+Wtt95alsOrScYl+V+FhRKcAAECBAgQIECAAAECBAgQIECAAAECBAgQIECAAAECBAgQIECAAAECBAgQIECAAAECBAgQIECAAAECBAgQqAgBA9Mq4pk0SYAAAQIECBAgQIAAAQIVLHBiklOSdG8ow9prr51hw4blhBNOyHrrrVfBMbVOgEA5CLz99tu5/PLLM3HixLz77rvLaumNJBcnuawcetYDAQIECBAgQIAAAQIECBAgQIAAAQIECBAgQIAAAQIECBAgQIAAAQIECBAgQIAAAQIECBAgQIAAAQIECBAgQKAxAQPTGhPyewIECBAgQIAAAQIECBAg0HqBmv/+fXKSEUm6NVRu5ZVXzvHHH5/jjjsum2yySetvVIEAgUIJvPzyy7nyyitzxRVX5O9///uysi9IMj7JJUn+WSggYQkQIECAAAECBAgQIECAAAECBAgQIECAAAECBAgQIECAAAECBAgQIECAAAECBAgQIECAAAECBAgQIECAAIGKFjAwraKfT/MECBAgQIAAAQIECBAgUGECKyY5aenqvqzejzrqqAwdOjR9+vSpsHjaJUBgeQvMnj07kyZNynXXXfdJV7+R5NKl66Pl3aP7CBAgQIAAAQIECBAgQIAAAQIECBAgQIAAAQIECBAgQIAAAQIECBAgQIAAAQIECBAgQIAAAQIECBAgQIAAAQKtFTAwrbWCzhMgQIAAAQIECBAgQIAAgZYJnJBkeJKNl3W8X79+GTJkSL72ta+17AanCBCoWoFf/OIXmTx5cmbOnPlJGV9JMiHJ5VULIRgBAgQIECBAgAABAgQIECBAgAABAgQIECBAgAABAgQIECBAgAABAgQIECBAgAABAgQIECBAgAABAgQIECBQCAED0wrxzEISIECAAAECBAgQIECAQBkLfCvJ8Um2X1aPn//85/Od73yndq255pplHEVrBAi0p8Bf/vKX/PjHP65dv//97z/pqieTXJHkp+3Zj9oECBAgQIAAAQIECBAgQIAAAQIECBAgQIAAAQIECBAgQIAAAQIECBAgQIAAAQIECBAgQIAAAQIECBAgQIAAgeUlYGDa8pJ2DwECBAgQIECAAAECBAgQ+GSBAUm+l2SfZW1bffXV8+1vfzvf/OY3s8MOO/AkQKAgAk888USuuuqq/OQnP8n777//SanvSfLDJNMLQiMmAQIECBAgQIAAAQIECBAgQIAAAQIECBAgQIAAAQIECBAgQIAAAQIECBAgQIAAAQIECBAgQIAAAQIECBAgUBABA9MK8tBiEiBAgAABAgQIECBAgEDFCOydZEiSwz+p4759++bYY4/NkUceWTHBNEqAQPMErr/++lx99dWZNWtWYwdvTDI5yb2NbfR7AgQIECBAgAABAgQIECBAgAABAgQIECBAgAABAgQIECBAgAABAgQIECBAgAABAgQIECBAgAABAgQIECBAgEAlChiYVomvpmcCBAgQIECAAAECBAgQKILA5kn+Z5LvJvnUsgJ37do1Rx99dAYPHpwtt9yyCC4yEqhqgeeffz5TpkzJtddem4ULF35S1v+T5EdJ/leSP1Q1inAECBAgQIAAAQIECBAgQIAAAQIECBAgQIAAAQIECBAgQIAAAQIECBAgQIAAAQIECBAgQIAAAQIECBAgQIBA4QUMTCv8JwCAAAECBAgQIECAAAECBMpcYI0k307ynSRbf1Kv/fr1y6BBgzJw4MCstNJKZR5LewQI1An84x//yLRp0zJ16tTMnDmzMZhnk/w4yU+S/LWxzX5PgAABAgQIECBAgAABAgQIECBAgAABAgQIECBAgAABAgQIECBAgAABAgQIECBAgAABAgQIECBAgAABAgQIEKgGAQPTquEVZSBAgAABAgQIECBAgACBoggclOSbSb72SYHXWmutHHnkkbVrjz32KIqNnAQqTuCBBx7I9ddfX7vee++9xvr/RZKrktzW2Ea/J0CAAAECBAgQIECAAAECBAgQIECAAAECBAgQIECAAAECBAgQIECAAAECBAgQIECAAAECBAgQIECAAAECBAhUm4CBadX2ovIQIECAAAECBAgQIECAQBEENkpybJKjk/T8pMBbbbVVjjjiiBx++OHZdNNNi2AjI4GyFnjppZdy44035oYbbshzzz3XWK/zklyb5Ookrza22e8JECBAgAABAgQIECBAgAABAgQIECBAgAABAgQIECBAgAABAgQIECBAgAABAgQIECBAgAABAgQIECBAgAABAtUqYGBatb6sXAQIECBAgAABAgQIECBQFIEBHw9SGpykf2OB99577xx22GEZMGBAunTp0th2vydAoI0EFi1alOnTp+emm27Kvffe25SqM5JMSTK9KZvtIUCAAAECBAgQIECAAAECBAgQIECAAAECBAgQIECAAAECBAgQIECAAAECBAgQIECAAAECBAgQIECAAAECBAhUu4CBadX+wvIRIECAAAECBAgQIECAQFEEPpdkUJKBSTZvLPTBBx+cr33ta7Wrc+fOjW33ewIEmimwePHi/OIXv6hdt956a1NO/yHJtCRTk/yxKQfsIUCAAAECBAgQIECAAAECBAgQIECAAAECBAgQIECAAAECBAgQIECAAAECBAgQIECAAAECBAgQIECAAAECBAgURcDAtKK8tJwECBAgQIAAAQIECBAgUCSBvkm+sXR1aiz4IYcckkMPPTQ1f66zzjqNbfd7AgSWIfDOO+/klltuyc0331z7ZxN+lnw84PBnS9esJuy3hQABAgQIECBAgAABAgQIECBAgAABAgQIECBAgAABAgQIECBAgAABAgQIECBAgAABAgQIECBAgAABAgQIECBQSAED0wr57EITIECAAAECBAgQIECAQEEEVk1yRJL/SHJQUzJ/+ctfTv/+/WtX9+7dm3LEHgKFFnjjjTcyY8aM2vXrX/+6qRa3JfmvJDck+aCph+wjQIAAAQIECBAgQIAAAQIECBAgQIAAAQIECBAgQIAAAQIECBAgQIAAAQIECBAgQIAAAQIECBAgQIAAAQIECBRVwMC0or683AQIECBAgAABAgQIECBQNIENkhyWZECS3ZsSfvfdd89BBx2UmiFq2267bVOO2EOgEAJPP/107XC02267LQ8++GBTM9dsnJ7kpiRvNvWQfQQIECBAgAABAgQIECBAgAABAgQIECBAgAABAgQIECBAgAABAgQIECBAgAABAgQIECBAgAABAgQIECBAgAABAomBab4CAgQIECBAgAABAgQIECBQPIFNk3w9yVeT7NyU+JtttlkOOOCA2rX//vtnxRVXbMoxewhUhcBHH32UO++8M3fccUftevHFF5ua69Ekv0zy8yQvNfWQfQQIECBAgAABAgQIECBAgAABAgQIECBAgAABAgQIECBAgAABAgQIECBAgAABAgQIECBAgAABAgQIECBAgAABAv8qYGCaL4IAAQIECBAgQIAAAQIECBRbYIskhyY5JMkuTaFYffXVs99++6Vfv37p27dvttiipoQfAtUl8MILL2TWrFmZOXNm7rrrrrz//vtNDfhIkluS3JzkhaYeso8AAQIECBAgQIAAAQIECBAgQIAAAQIECBAgQIAAAQIECBAgQIAAAQIECBAgQIAAAQIECBAgQIAAAQIECBAgQGDZAgam+ToIECBAgAABAgQIECBAgACBOoGNk/Rfur7UVJZNN900++67b/bZZ5986UtfynrrrdfUo/YRKBuBt99+O/fcc09+85vf5O67785LL73UnN5+k2TG0vVKcw7aS4AAAQIECBAgQIAAAQIECBAgQIAAAQIECBAgQIAAAQIECBAgQIAAAQIECBAgQIAAAQIECBAgQIAAAQIECBAg0OzW5kcAABgsSURBVLiAgWmNG9lBgAABAgQIECBAgAABAgSKKPCZJAcl+XKSA5Os2VSEHXfcMXvvvXf22muv7LnnnllrrbWaetQ+AstN4L333sv999+f++67L/fee28ef/zx5tz9lyS3J/l1ktuS/Kk5h+0lQIAAAQIECBAgQIAAAQIECBAgQIAAAQIECBAgQIAAAQIECBAgQIAAAQIECBAgQIAAAQIECBAgQIAAAQIECBBonoCBac3zspsAAQIECBAgQIAAAQIECBRVYP8kBySp+fPzzUHYeeeds/vuu9eu3XbbLV26dGnOcXsJtInAokWL8tBDD+XBBx+sXY8++mhz6/4+yZ1J7lj6Z3PP20+AAAECBAgQIECAAAECBAgQIECAAAECBAgQIECAAAECBAgQIECAAAECBAgQIECAAAECBAgQIECAAAECBAgQINBCAQPTWgjnGAECBAgQIECAAAECBAgQKLDA5kn6Jem7dH2qORZbbbVV+vTpk1122aV21fzdD4G2FnjuuefyyCOP1K7Zs2en5u/N/Pk/SWYtXTOT/KGZ520nQIAAAQIECBAgQIAAAQIECBAgQIAAAQIECBAgQIAAAQIECBAgQIAAAQIECBAgQIAAAQIECBAgQIAAAQIECBBoIwED09oIUhkCBAgQIECAAAECBAgQIFBggX2SfClJzZ+7Nddh3XXXzc4775yddtqpdu24447p1q1bc8vYX2CBBQsW5PHHH89jjz1Wux599NH8+c9/bonIQ0nuSfKbpX+2pIYzBAgQIECAAAECBAgQIECAAAECBAgQIECAAAECBAgQIECAAAECBAgQIECAAAECBAgQIECAAAECBAgQIECAAAECbSxgYFobgypHgAABAgQIECBAgAABAgQKLrBWkr0/Hji158cDp/ZKsmNLPHr16pXevXvXru233z477LBDunfv3pJSzlSZwBtvvJEnnngiTz75ZObMmVO75s6d29KUj3886O++jwf+3f/xd3tvkvdaWsg5AgQIECBAgAABAgQIECBAgAABAgQIECBAgAABAgQIECBAgAABAgQIECBAgAABAgQIECBAgAABAgQIECBAgACB9hMwMK39bFUmQIAAAQIECBAgQIAAAQIEknWS7L507ZZk1yQt+t8junbtmm233bZ2bbPNNtl6661r16qrrsq5CgU++OCDPPvss7XrmWeeydNPP127Fi5c2NK0/0zycJKHkjy4dL3T0mLOESBAgAABAgQIECBAgAABAgQIECBAgAABAgQIECBAgAABAgQIECBAgAABAgQIECBAgAABAgQIECBAgAABAgQILD+BFv0flJdfe24iQIAAAQIECBAgQIAAAQIEqkygZrpZn6Xri0l2SdK1NRm32GKLbLnllvn85z9fu2r+vvnmm2fNNddsTVlnl5PAX/7yl/zhD3/ICy+8kN///ve16/nnn6/9eyt/aiarPZLkt0lmL10ftLKm4wQIECBAgAABAgQIECBAgAABAgQIECBAgAABAgQIECBAgAABAgQIECBAgAABAgQIECBAgAABAgQIECBAgAABAh0gYGBaB6C7kgABAgQIECBAgAABAgQIEPgXgU2S7LR07ZikZnVqrVHPnj2z6aab1q5NNtkkG2+8ce3aaKONDFNrLW4zz9cMRXv11Vfzyiuv1K6XX345L730Uu2aN29eM6s1uH1JkseXrseS1KyX26KwGgQIECBAgAABAgQIECBAgAABAgQIECBAgAABAgQIECBAgAABAgQIECBAgAABAgQIECBAgAABAgQIECBAgAABAh0vYGBax7+BDggQIECAAAECBAgQIECAAIF/F9g2Se8kOyxd2yVZq62g1l9//Xz2s5+tXRtuuGF69eqVmgFrNatHjx75zGc+01ZXFaLOn/70p8yfP792+FnNmjt3bl5//fW89tprteutt95qS4f3kjyV5Imla06Sp9vyArUIECBAgAABAgQIECBAgAABAgQIECBAgAABAgQIECBAgAABAgQIECBAgAABAgQIECBAgAABAgQIECBAgAABAgTKS8DAtPJ6D90QIECAAAECBAgQIECAAAECyxbYNEnNILWatfXStVl7gK2++urZYIMNale3bt3StWvX2tWlS5fUDFurGahWs9Zbb7107ty5PVro8JqLFy/O22+/nZphaDWrZujZokWLsnDhwtq1YMGCvPnmm7Xr/fffb69+X0zy7NJVMxStZr3UXpepS4AAAQIECBAgQIAAAQIECBAgQIAAAQIECBAgQIAAAQIECBAgQIAAAQIECBAgQIAAAQIECBAgQIAAAQIECBAgUJ4CBqaV57voigABAgQIECBAgAABAgQIEGiaQKckWyb5/NK1RZKatXmSlZpWonW7Vllllay77rq1a5111qldNUPU6tanP/3p1Kw111wzn/rUp2rXGmuskU6dOtWumuFsq622WlZdddXaVVNv5ZVXrl0rrbRSVlxxxaywwgq1q+bn/7ZzZ61NRlEUQDfOs1ZEHHBC/P//xgERJxwQSdRMNk1SueFGCuJDKbTHugL7JaRfT9Y5T3nYu7u766xWqyyXyywWi3V2dnYyn8/X2d7eXpeYzWazdabTaSaTyTrj8Tij0WidVoq2yXA4TMtgMFinPe+QXsskL5I873mWpOVpktkhzeDfECBAgAABAgQIECBAgAABAgQIECBAgAABAgQIECBAgAABAgQIECBAgAABAgQIECBAgAABAgQIECBAgAABAgQIFBZQmFZ4OUYjQIAAAQIECBAgQIAAAQIEDiTwJMkmj5Ns8ijJmQM92R/vV2Ce5HWSV3vyMskm+32ezxMgQIAAAQIECBAgQIAAAQIECBAgQIAAAQIECBAgQIAAAQIECBAgQIAAAQIECBAgQIAAAQIECBAgQIAAAQIECPxHAgrT/qNl+6oECBAgQIAAAQIECBAgQIDAb4F7SR4medBzP0l7r+Vuki1W+xIYJvmQ5H3PuyRve9709/b1QB8mQIAAAQIECBAgQIAAAQIECBAgQIAAAQIECBAgQIAAAQIECBAgQIAAAQIECBAgQIAAAQIECBAgQIAAAQIECBAgsBFQmOYWCBAgQIAAAQIECBAgQIAAAQJ/ClxKcifJ7Z5bSVpu7smNJC2XjyngKMnXni9JNvmcpOVTz8ck42Nq4GsRIECAAAECBAgQIECAAAECBAgQIECAAAECBAgQIECAAAECBAgQIECAAAECBAgQIECAAAECBAgQIECAAAECBAgUEFCYVmAJRiBAgAABAgQIECBAgAABAgT+aYGzSa73bCW51nM1yZVeqNZK1VoJ28WeC0nOJznX057RcrrnVJKWk0lOJGm/4Wx+x9lN0rJKskyy6NlJ0rLd8zNJyyzJNMmkp5WbtTK0lh9Jvif51jNMMuhpz/EiQIAAAQIECBAgQIAAAQIECBAgQIAAAQIECBAgQIAAAQIECBAgQIAAAQIECBAgQIAAAQIECBAgQIAAAQIECBAgcOQCCtOOfAUGIECAAAECBAgQIECAAAECBAgQIECAAAECBAgQIECAAAECBAgQIECAAAECBAgQIECAAAECBAgQIECAAAECBAgQIECAAAECBAgQIECAAAECBAgQIEDgbwIK09wGAQIECBAgQIAAAQIECBAgQIAAAQIECBAgQIAAAQIECBAgQIAAAQIECBAgQIAAAQIECBAgQIAAAQIECBAgQIAAAQIECBAgQIAAAQIECBAgQIAAAQJlBRSmlV2NwQgQIECAAAECBAgQIECAAAECBAgQIECAAAECBAgQIECAAAECBAgQIECAAAECBAgQIECAAAECBAgQIECAAAECBAgQIECAAAECBAgQIECAAAECBAgQUJjmBggQIECAAAECBAgQIECAAAECBAgQIECAAAECBAgQIECAAAECBAgQIECAAAECBAgQIECAAAECBAgQIECAAAECBAgQIECAAAECBAgQIECAAAECBAgQKCugMK3sagxGgAABAgQIECBAgAABAgQIECBAgAABAgQIECBAgAABAgQIECBAgAABAgQIECBAgAABAgQIECBAgAABAgQIECBAgAABAgQIECBAgAABAgQIECBAgIDCNDdAgAABAgQIECBAgAABAgQIECBAgAABAgQIECBAgAABAgQIECBAgAABAgQIECBAgAABAgQIECBAgAABAgQIECBAgAABAgQIECBAgAABAgQIECBAgEBZAYVpZVdjMAIECBAgQIAAAQIECBAgQIAAAQIECBAgQIAAAQIECBAgQIAAAQIECBAgQIAAAQIECBAgQIAAAQIECBAgQIAAAQIECBAgQIAAAQIECBAgQIAAAQIEFKa5AQIECBAgQIAAAQIECBAgQIAAAQIECBAgQIAAAQIECBAgQIAAAQIECBAgQIAAAQIECBAgQIAAAQIECBAgQIAAAQIECBAgQIAAAQIECBAgQIAAAQIEygooTCu7GoMRIECAAAECBAgQIECAAAECBAgQIECAAAECBAgQIECAAAECBAgQIECAAAECBAgQIECAAAECBAgQIECAAAECBAgQIECAAAECBAgQIECAAAECBAgQIKAwzQ0QIECAAAECBAgQIECAAAECBAgQIECAAAECBAgQIECAAAECBAgQIECAAAECBAgQIECAAAECBAgQIECAAAECBAgQIECAAAECBAgQIECAAAECBAgQIFBWQGFa2dUYjAABAgQIECBAgAABAgQIECBAgAABAgQIECBAgAABAgQIECBAgAABAgQIECBAgAABAgQIECBAgAABAgQIECBAgAABAgQIECBAgAABAgQIECBAgAABhWlugAABAgQIECBAgAABAgQIECBAgAABAgQIECBAgAABAgQIECBAgAABAgQIECBAgAABAgQIECBAgAABAgQIECBAgAABAgQIECBAgAABAgQIECBAgACBsgIK08quxmAECBAgQIAAAQIECBAgQIAAAQIECBAgQIAAAQIECBAgQIAAAQIECBAgQIAAAQIECBAgQIAAAQIECBAgQIAAAQIECBAgQIAAAQIECBAgQIAAAQIECChMcwMECBAgQIAAAQIECBAgQIAAAQIECBAgQIAAAQIECBAgQIAAAQIECBAgQIAAAQIECBAgQIAAAQIECBAgQIAAAQIECBAgQIAAAQIECBAgQIAAAQIECJQVUJhWdjUGI0CAAAECBAgQIECAAAECBAgQIECAAAECBAgQIECAAAECBAgQIECAAAECBAgQIECAAAECBAgQIECAAAECBAgQIECAAAECBAgQIECAAAECBAgQIEBAYZobIECAAAECBAgQIECAAAECBAgQIECAAAECBAgQIECAAAECBAgQIECAAAECBAgQIECAAAECBAgQIECAAAECBAgQIECAAAECBAgQIECAAAECBAgQIECgrIDCtLKrMRgBAgQIECBAgAABAgQIECBAgAABAgQIECBAgAABAgQIECBAgAABAgQIECBAgAABAgQIECBAgAABAgQIECBAgAABAgQIECBAgAABAgQIECBAgAABAgrT3AABAgQIECBAgAABAgQIECBAgAABAgQIECBAgAABAgQIECBAgAABAgQIECBAgAABAgQIECBAgAABAgQIECBAgAABAgQIECBAgAABAgQIECBAgAABAmUFFKaVXY3BCBAgQIAAAQIECBAgQIAAAQIECBAgQIAAAQIECBAgQIAAAQIECBAgQIAAAQIECBAgQIAAAQIECBAgQIAAAQIECBAgQIAAAQIECBAgQIAAAQIECBBQmOYGCBAgQIAAAQIECBAgQIAAAQIECBAgQIAAAQIECBAgQIAAAQIECBAgQIAAAQIECBAgQIAAAQIECBAgQIAAAQIECBAgQIAAAQIECBAgQIAAAQIECBAoK6AwrexqDEaAAAECBAgQIECAAAECBAgQIECAAAECBAgQIECAAAECBAgQIECAAAECBAgQIECAAAECBAgQIECAAAECBAgQIECAAAECBAgQIECAAAECBAgQIECAgMI0N0CAAAECBAgQIECAAAECBAgQIECAAAECBAgQIECAAAECBAgQIECAAAECBAgQIECAAAECBAgQIECAAAECBAgQIECAAAECBAgQIECAAAECBAgQIECAQFkBhWllV2MwAgQIECBAgAABAgQIECBAgAABAgQIECBAgAABAgQIECBAgAABAgQIECBAgAABAgQIECBAgAABAgQIECBAgAABAgQIECBAgAABAgQIECBAgAABAgQUprkBAgQIECBAgAABAgQIECBAgAABAgQIECBAgAABAgQIECBAgAABAgQIECBAgAABAgQIECBAgAABAgQIECBAgAABAgQIECBAgAABAgQIECBAgAABAgTKCihMK7sagxEgQIAAAQIECBAgQIAAAQIECBAgQIAAAQIECBAgQIAAAQIECBAgQIAAAQIECBAgQIAAAQIECBAgQIAAAQIECBAgQIAAAQIECBAgQIAAAQIECBAgoDDNDRAgQIAAAQIECBAgQIAAAQIECBAgQIAAAQIECBAgQIAAAQIECBAgQIAAAQIECBAgQIAAAQIECBAgQIAAAQIECBAgQIAAAQIECBAgQIAAAQIECBAgUFZAYVrZ1RiMAAECBAgQIECAAAECBAgQIECAAAECBAgQIECAAAECBAgQIECAAAECBAgQIECAAAECBAgQIECAAAECBAgQIECAAAECBAgQIECAAAECBAgQIECAAAGFaW6AAAECBAgQIECAAAECBAgQIECAAAECBAgQIECAAAECBAgQIECAAAECBAgQIECAAAECBAgQIECAAAECBAgQIECAAAECBAgQIECAAAECBAgQIECAAIGyAgrTyq7GYAQIECBAgAABAgQIECBAgAABAgQIECBAgAABAgQIECBAgAABAgQIECBAgAABAgQIECBAgAABAgQIECBAgAABAgQIECBAgAABAgQIECBAgAABAgQIKExzAwQIECBAgAABAgQIECBAgAABAgQIECBAgAABAgQIECBAgAABAgQIECBAgAABAgQIECBAgAABAgQIECBAgAABAgQIECBAgAABAgQIECBAgAABAgQIlBVQmFZ2NQYjQIAAAQIECBAgQIAAAQIECBAgQIAAAQIECBAgQIAAAQIECBAgQIAAAQIECBAgQIAAAQIECBAgQIAAAQIECBAgQIAAAQIECBAgQIAAAQIECBAgQEBhmhsgQIAAAQIECBAgQIAAAQIECBAgQIAAAQIECBAgQIAAAQIECBAgQIAAAQIECBAgQIAAAQIECBAgQIAAAQIECBAgQIAAAQIECBAgQIAAAQIECBAgQKCsgMK0sqsxGAECBAgQIECAAAECBAgQIECAAAECBAgQIECAAAECBAgQIECAAAECBAgQIECAAAECBAgQIECAAAECBAgQIECAAAECBAgQIECAAAECBAgQIECAAAECCtPcAAECBAgQIECAAAECBAgQIECAAAECBAgQIECAAAECBAgQIECAAAECBAgQIECAAAECBAgQIECAAAECBAgQIECAAAECBAgQIECAAAECBAgQIECAAAECZQUUppVdjcEIECBAgAABAgQIECBAgAABAgQIECBAgAABAgQIECBAgAABAgQIECBAgAABAgQIECBAgAABAgQIECBAgAABAgQIECBAgAABAgQIECBAgAABAgQIEFCY5gYIECBAgAABAgQIECBAgAABAgQIECBAgAABAgQIECBAgAABAgQIECBAgAABAgQIECBAgAABAgQIECBAgAABAgQIECBAgAABAgQIECBAgAABAgQIECgroDCt7GoMRoAAAQIECBAgQIAAAQIECBAgQIAAAQIECBAgQIAAAQIECBAgQIAAAQIECBAgQIAAAQIECBAgQIAAAQIECBAgQIAAAQIECBAgQIAAAQIECBAgQICAwjQ3QIAAAQIECBAgQIAAAQIECBAgQIAAAQIECBAgQIAAAQIECBAgQIAAAQIECBAgQIAAAQIECBAgQIAAAQIECBAgQIAAAQIECBAgQIAAAQIECBAgQIBAWQGFaWVXYzACBAgQIECAAAECBAgQIECAAAECBAgQIECAAAECBAgQIECAAAECBAgQIECAAAECBAgQIECAAAECBAgQIECAAAECBAgQIECAAAECBAgQIECAAAECBBSmuQECBAgQIECAAAECBAgQIECAAAECBAgQIECAAAECBAgQIECAAAECBAgQIECAAAECBAgQIECAAAECBAgQIECAAAECBAgQIECAAAECBAgQIECAAAECBMoK/AJfaeyIEbQB3w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11763375" cy="73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4" descr="data:image/png;base64,iVBORw0KGgoAAAANSUhEUgAAE0wAAAwMCAYAAAA4e5P5AAAAAXNSR0IArs4c6QAAMHx0RVh0bXhmaWxlACUzQ214R3JhcGhNb2RlbCUzRSUzQ3Jvb3QlM0UlM0NteENlbGwlMjBpZCUzRCUyMjAlMjIlMkYlM0UlM0NteENlbGwlMjBpZCUzRCUyMjElMjIlMjBwYXJlbnQlM0QlMjIwJTIyJTJGJTNFJTNDbXhDZWxsJTIwaWQlM0QlMjIyJTIyJTIwdmFsdWUlM0QlMjJBY3RvciUyMiUyMHN0eWxlJTNEJTIyc2hhcGUlM0R1bWxBY3RvciUzQnZlcnRpY2FsTGFiZWxQb3NpdGlvbiUzRGJvdHRvbSUzQnZlcnRpY2FsQWxpZ24lM0R0b3AlM0JodG1sJTNEMSUzQm91dGxpbmVDb25uZWN0JTNEMCUzQiUyMiUyMHZlcnRleCUzRCUyMjElMjIlMjBwYXJlbnQlM0QlMjIxJTIyJTNFJTNDbXhHZW9tZXRyeSUyMHglM0QlMjI0NCUyMiUyMHklM0QlMjIxNzAlMjIlMjB3aWR0aCUzRCUyMjMwJTIyJTIwaGVpZ2h0JTNEJTIyNjAlMjIlMjBhcyUzRCUyMmdlb21ldHJ5JTIyJTJGJTNFJTNDJTJGbXhDZWxsJTNFJTNDbXhDZWxsJTIwaWQlM0QlMjIzJTIyJTIwdmFsdWUlM0QlMjIlRUQlOUElOEMlRUMlOUIlOTAlRUElQjAlODAlRUMlOUUlODUlMjIlMjBzdHlsZSUzRCUyMmVsbGlwc2UlM0J3aGl0ZVNwYWNlJTNEd3JhcCUzQmh0bWwlM0QxJTNCJTIyJTIwdmVydGV4JTNEJTIyMSUyMiUyMHBhcmVudCUzRCUyMjElMjIlM0UlM0NteEdlb21ldHJ5JTIweCUzRCUyMjI1OCUyMiUyMHklM0QlMjI0MCUyMiUyMHdpZHRoJTNEJTIyMTIwJTIyJTIwaGVpZ2h0JTNEJTIyODAlMjIlMjBhcyUzRCUyMmdlb21ldHJ5JTIyJTJGJTNFJTNDJTJGbXhDZWxsJTNFJTNDbXhDZWxsJTIwaWQlM0QlMjI0JTIyJTIwdmFsdWUlM0QlMjIlRUIlQTElOUMlRUElQjclQjglRUMlOUQlQjglMjIlMjBzdHlsZSUzRCUyMmVsbGlwc2UlM0J3aGl0ZVNwYWNlJTNEd3JhcCUzQmh0bWwlM0QxJTNCJTIyJTIwdmVydGV4JTNEJTIyMSUyMiUyMHBhcmVudCUzRCUyMjElMjIlM0UlM0NteEdlb21ldHJ5JTIweCUzRCUyMjI1OCUyMiUyMHklM0QlMjIxNjAlMjIlMjB3aWR0aCUzRCUyMjEyMCUyMiUyMGhlaWdodCUzRCUyMjgwJTIyJTIwYXMlM0QlMjJnZW9tZXRyeSUyMiUyRiUzRSUzQyUyRm14Q2VsbCUzRSUzQ214Q2VsbCUyMGlkJTNEJTIyNSUyMiUyMHZhbHVlJTNEJTIyJUVBJUIwJTkwJUVDJUEwJTk1JUVDJTg0JUEwJUVEJTgzJTlEJTIyJTIwc3R5bGUlM0QlMjJlbGxpcHNlJTNCd2hpdGVTcGFjZSUzRHdyYXAlM0JodG1sJTNEMSUzQiUyMiUyMHZlcnRleCUzRCUyMjElMjIlMjBwYXJlbnQlM0QlMjIxJTIyJTNFJTNDbXhHZW9tZXRyeSUyMHglM0QlMjI1NDAlMjIlMjB5JTNEJTIyMzYwLjAwMDAwMDAwMDAwMDA2JTIyJTIwd2lkdGglM0QlMjIxMjAlMjIlMjBoZWlnaHQlM0QlMjI4MCUyMiUyMGFzJTNEJTIyZ2VvbWV0cnklMjIlMkYlM0UlM0MlMkZteENlbGwlM0UlM0NteENlbGwlMjBpZCUzRCUyMjYlMjIlMjB2YWx1ZSUzRCUyMiVFRCU4MiVBNCVFQyU5QiU4QyVFQiU5MyU5QyUyMCVFRCU4RSVCOCVFQyVBNyU5MSUyMiUyMHN0eWxlJTNEJTIyZWxsaXBzZSUzQndoaXRlU3BhY2UlM0R3cmFwJTNCaHRtbCUzRDElM0IlMjIlMjB2ZXJ0ZXglM0QlMjIxJTIyJTIwcGFyZW50JTNEJTIyMSUyMiUzRSUzQ214R2VvbWV0cnklMjB4JTNEJTIyMTEwMCUyMiUyMHklM0QlMjI0ODAlMjIlMjB3aWR0aCUzRCUyMjEyMCUyMiUyMGhlaWdodCUzRCUyMjgwJTIyJTIwYXMlM0QlMjJnZW9tZXRyeSUyMiUyRiUzRSUzQyUyRm14Q2VsbCUzRSUzQ214Q2VsbCUyMGlkJTNEJTIyNyUyMiUyMHZhbHVlJTNEJTIyJUVDJTg2JThDJUVDJTg1JTlDJTIwJUVCJUExJTlDJUVBJUI3JUI4JUVDJTlEJUI4JTIyJTIwc3R5bGUlM0QlMjJlbGxpcHNlJTNCd2hpdGVTcGFjZSUzRHdyYXAlM0JodG1sJTNEMSUzQiUyMiUyMHZlcnRleCUzRCUyMjElMjIlMjBwYXJlbnQlM0QlMjIxJTIyJTNFJTNDbXhHZW9tZXRyeSUyMHglM0QlMjI1NDAlMjIlMjB5JTNEJTIyMjQwJTIyJTIwd2lkdGglM0QlMjIxMjAlMjIlMjBoZWlnaHQlM0QlMjI4MCUyMiUyMGFzJTNEJTIyZ2VvbWV0cnklMjIlMkYlM0UlM0MlMkZteENlbGwlM0UlM0NteENlbGwlMjBpZCUzRCUyMjglMjIlMjB2YWx1ZSUzRCUyMiUyMiUyMHN0eWxlJTNEJTIyZW5kQXJyb3clM0Rub25lJTNCaHRtbCUzRDElM0Jyb3VuZGVkJTNEMCUzQiUyMiUyMGVkZ2UlM0QlMjIxJTIyJTIwcGFyZW50JTNEJTIyMSUyMiUzRSUzQ214R2VvbWV0cnklMjB3aWR0aCUzRCUyMjUwJTIyJTIwaGVpZ2h0JTNEJTIyNTAlMjIlMjByZWxhdGl2ZSUzRCUyMjElMjIlMjBhcyUzRCUyMmdlb21ldHJ5JTIyJTNFJTNDbXhQb2ludCUyMHglM0QlMjIxMDgwJTIyJTIweSUzRCUyMjQwLjMyOTk5OTk5OTk5OTk4NCUyMiUyMGFzJTNEJTIyc291cmNlUG9pbnQlMjIlMkYlM0UlM0NteFBvaW50JTIweCUzRCUyMjEyNDAlMjIlMjB5JTNEJTIyNDAlMjIlMjBhcyUzRCUyMnRhcmdldFBvaW50JTIyJTJGJTNFJTNDJTJGbXhHZW9tZXRyeSUzRSUzQyUyRm14Q2VsbCUzRSUzQ214Q2VsbCUyMGlkJTNEJTIyOSUyMiUyMHZhbHVlJTNEJTIyJTI2YW1wJTNCbHQlM0IlMjZhbXAlM0JsdCUzQkV4dGVuZHMlMjZhbXAlM0JndCUzQiUyNmFtcCUzQmd0JTNCJTIyJTIwc3R5bGUlM0QlMjJlbmRBcnJvdyUzRGJsb2NrJTNCZW5kU2l6ZSUzRDE2JTNCZW5kRmlsbCUzRDElM0JkYXNoZWQlM0QxJTNCaHRtbCUzRDElM0Jyb3VuZGVkJTNEMSUzQiUyMiUyMGVkZ2UlM0QlMjIxJTIyJTIwcGFyZW50JTNEJTIyMSUyMiUzRSUzQ214R2VvbWV0cnklMjB3aWR0aCUzRCUyMjE2MCUyMiUyMHJlbGF0aXZlJTNEJTIyMSUyMiUyMGFzJTNEJTIyZ2VvbWV0cnklMjIlM0UlM0NteFBvaW50JTIweCUzRCUyMjEyNDAlMjIlMjB5JTNEJTIyMTk5LjY1OTk5OTk5OTk5OTk3JTIyJTIwYXMlM0QlMjJzb3VyY2VQb2ludCUyMiUyRiUzRSUzQ214UG9pbnQlMjB4JTNEJTIyMTA4MCUyMiUyMHklM0QlMjIxOTkuMzI5OTk5OTk5OTk5OTglMjIlMjBhcyUzRCUyMnRhcmdldFBvaW50JTIyJTJGJTNFJTNDJTJGbXhHZW9tZXRyeSUzRSUzQyUyRm14Q2VsbCUzRSUzQ214Q2VsbCUyMGlkJTNEJTIyMTAlMjIlMjB2YWx1ZSUzRCUyMiUyMiUyMHN0eWxlJTNEJTIyZW5kQXJyb3clM0RibG9jayUzQmVuZFNpemUlM0QxNiUzQmVuZEZpbGwlM0QwJTNCaHRtbCUzRDElM0Jyb3VuZGVkJTNEMCUzQmV4aXRYJTNEMCUzQmV4aXRZJTNEMC41JTNCZXhpdER4JTNEMCUzQmV4aXREeSUzRDAlM0IlMjIlMjBlZGdlJTNEJTIyMSUyMiUyMHNvdXJjZSUzRCUyMjEyJTIyJTIwcGFyZW50JTNEJTIyMSUyMiUzRSUzQ214R2VvbWV0cnklMjB3aWR0aCUzRCUyMjE2MCUyMiUyMHJlbGF0aXZlJTNEJTIyMSUyMiUyMGFzJTNEJTIyZ2VvbWV0cnklMjIlM0UlM0NteFBvaW50JTIweCUzRCUyMjUzOCUyMiUyMHklM0QlMjIxOTkuMzI5OTk5OTk5OTk5OTglMjIlMjBhcyUzRCUyMnNvdXJjZVBvaW50JTIyJTJGJTNFJTNDbXhQb2ludCUyMHglM0QlMjIzNzglMjIlMjB5JTNEJTIyMTk5LjMyOTk5OTk5OTk5OTk4JTIyJTIwYXMlM0QlMjJ0YXJnZXRQb2ludCUyMiUyRiUzRSUzQyUyRm14R2VvbWV0cnklM0UlM0MlMkZteENlbGwlM0UlM0NteENlbGwlMjBpZCUzRCUyMjExJTIyJTIwdmFsdWUlM0QlMjIlMjZhbXAlM0JsdCUzQiUyNmFtcCUzQmx0JTNCaW5jbHVkZSUyNmFtcCUzQmd0JTNCJTI2YW1wJTNCZ3QlM0IlMjIlMjBzdHlsZSUzRCUyMmVuZEFycm93JTNEYmxvY2slM0JlbmRTaXplJTNEMTYlM0JlbmRGaWxsJTNEMSUzQmRhc2hlZCUzRDElM0JodG1sJTNEMSUzQnJvdW5kZWQlM0QxJTNCJTIyJTIwZWRnZSUzRCUyMjElMjIlMjBwYXJlbnQlM0QlMjIxJTIyJTNFJTNDbXhHZW9tZXRyeSUyMHdpZHRoJTNEJTIyMTYwJTIyJTIwcmVsYXRpdmUlM0QlMjIxJTIyJTIwYXMlM0QlMjJnZW9tZXRyeSUyMiUzRSUzQ214UG9pbnQlMjB4JTNEJTIyMTA4MCUyMiUyMHklM0QlMjIxMTguNjYlMjIlMjBhcyUzRCUyMnNvdXJjZVBvaW50JTIyJTJGJTNFJTNDbXhQb2ludCUyMHglM0QlMjIxMjQwJTIyJTIweSUzRCUyMjExOCUyMiUyMGFzJTNEJTIydGFyZ2V0UG9pbnQlMjIlMkYlM0UlM0MlMkZteEdlb21ldHJ5JTNFJTNDJTJGbXhDZWxsJTNFJTNDbXhDZWxsJTIwaWQlM0QlMjIxMiUyMiUyMHZhbHVlJTNEJTIyJUVCJTgyJUI0JUVCJUI2JTgwJTIwJUVCJUExJTlDJUVBJUI3JUI4JUVDJTlEJUI4JTIyJTIwc3R5bGUlM0QlMjJlbGxpcHNlJTNCd2hpdGVTcGFjZSUzRHdyYXAlM0JodG1sJTNEMSUzQiUyMiUyMHZlcnRleCUzRCUyMjElMjIlMjBwYXJlbnQlM0QlMjIxJTIyJTNFJTNDbXhHZW9tZXRyeSUyMHglM0QlMjI1NDAlMjIlMjB5JTNEJTIyODAlMjIlMjB3aWR0aCUzRCUyMjEyMCUyMiUyMGhlaWdodCUzRCUyMjgwJTIyJTIwYXMlM0QlMjJnZW9tZXRyeSUyMiUyRiUzRSUzQyUyRm14Q2VsbCUzRSUzQ214Q2VsbCUyMGlkJTNEJTIyMTMlMjIlMjB2YWx1ZSUzRCUyMiVFRCU4MiVBNCVFQyU5QiU4QyVFQiU5MyU5QyUyMCVFQyVCNiU5NCVFQyVCNiU5QyUyMiUyMHN0eWxlJTNEJTIyZWxsaXBzZSUzQndoaXRlU3BhY2UlM0R3cmFwJTNCaHRtbCUzRDElM0IlMjIlMjB2ZXJ0ZXglM0QlMjIxJTIyJTIwcGFyZW50JTNEJTIyMSUyMiUzRSUzQ214R2VvbWV0cnklMjB4JTNEJTIyODIwJTIyJTIweSUzRCUyMjQ4MCUyMiUyMHdpZHRoJTNEJTIyMTIwJTIyJTIwaGVpZ2h0JTNEJTIyODAlMjIlMjBhcyUzRCUyMmdlb21ldHJ5JTIyJTJGJTNFJTNDJTJGbXhDZWxsJTNFJTNDbXhDZWxsJTIwaWQlM0QlMjIxNCUyMiUyMHZhbHVlJTNEJTIyJUVCJThDJTgwJUVEJTkxJTlDJTIwJUVDJTgyJUFDJUVDJUE3JTg0JTIwJUVDJTg0JUEwJUVEJTgzJTlEJTIyJTIwc3R5bGUlM0QlMjJlbGxpcHNlJTNCd2hpdGVTcGFjZSUzRHdyYXAlM0JodG1sJTNEMSUzQiUyMiUyMHZlcnRleCUzRCUyMjElMjIlMjBwYXJlbnQlM0QlMjIxJTIyJTNFJTNDbXhHZW9tZXRyeSUyMHglM0QlMjI1NDAlMjIlMjB5JTNEJTIyNDgwJTIyJTIwd2lkdGglM0QlMjIxMjAlMjIlMjBoZWlnaHQlM0QlMjI4MCUyMiUyMGFzJTNEJTIyZ2VvbWV0cnklMjIlMkYlM0UlM0MlMkZteENlbGwlM0UlM0NteENlbGwlMjBpZCUzRCUyMjE1JTIyJTIwdmFsdWUlM0QlMjIlRUIlOEIlQTQlRUMlOUQlQjQlRUMlOTYlQjQlRUIlQTYlQUMlMjAlRUMlODMlOUQlRUMlODQlQjElMjIlMjBzdHlsZSUzRCUyMmVsbGlwc2UlM0J3aGl0ZVNwYWNlJTNEd3JhcCUzQmh0bWwlM0QxJTNCJTIyJTIwdmVydGV4JTNEJTIyMSUyMiUyMHBhcmVudCUzRCUyMjElMjIlM0UlM0NteEdlb21ldHJ5JTIweCUzRCUyMjI1OCUyMiUyMHklM0QlMjI3MTAlMjIlMjB3aWR0aCUzRCUyMjEyMCUyMiUyMGhlaWdodCUzRCUyMjgwJTIyJTIwYXMlM0QlMjJnZW9tZXRyeSUyMiUyRiUzRSUzQyUyRm14Q2VsbCUzRSUzQ214Q2VsbCUyMGlkJTNEJTIyMTYlMjIlMjB2YWx1ZSUzRCUyMiUyMiUyMHN0eWxlJTNEJTIyZW5kQXJyb3clM0Rub25lJTNCaHRtbCUzRDElM0Jyb3VuZGVkJTNEMCUzQiUyMiUyMGVkZ2UlM0QlMjIxJTIyJTIwcGFyZW50JTNEJTIyMSUyMiUzRSUzQ214R2VvbWV0cnklMjB3aWR0aCUzRCUyMjUwJTIyJTIwaGVpZ2h0JTNEJTIyNTAlMjIlMjByZWxhdGl2ZSUzRCUyMjElMjIlMjBhcyUzRCUyMmdlb21ldHJ5JTIyJTNFJTNDbXhQb2ludCUyMHglM0QlMjI4MCUyMiUyMHklM0QlMjIyMDAlMjIlMjBhcyUzRCUyMnNvdXJjZVBvaW50JTIyJTJGJTNFJTNDbXhQb2ludCUyMHglM0QlMjIyNTglMjIlMjB5JTNEJTIyNzkuMzMlMjIlMjBhcyUzRCUyMnRhcmdldFBvaW50JTIyJTJGJTNFJTNDJTJGbXhHZW9tZXRyeSUzRSUzQyUyRm14Q2VsbCUzRSUzQ214Q2VsbCUyMGlkJTNEJTIyMTclMjIlMjB2YWx1ZSUzRCUyMiUyMiUyMHN0eWxlJTNEJTIyZW5kQXJyb3clM0Rub25lJTNCaHRtbCUzRDElM0Jyb3VuZGVkJTNEMCUzQmVudHJ5WCUzRDAlM0JlbnRyeVklM0QwLjUlM0JlbnRyeUR4JTNEMCUzQmVudHJ5RHklM0QwJTNCJTIyJTIwZWRnZSUzRCUyMjElMjIlMjB0YXJnZXQlM0QlMjI0JTIyJTIwcGFyZW50JTNEJTIyMSUyMiUzRSUzQ214R2VvbWV0cnklMjB3aWR0aCUzRCUyMjUwJTIyJTIwaGVpZ2h0JTNEJTIyNTAlMjIlMjByZWxhdGl2ZSUzRCUyMjElMjIlMjBhcyUzRCUyMmdlb21ldHJ5JTIyJTNFJTNDbXhQb2ludCUyMHglM0QlMjI4MCUyMiUyMHklM0QlMjIxOTkuNjU5OTk5OTk5OTk5OTclMjIlMjBhcyUzRCUyMnNvdXJjZVBvaW50JTIyJTJGJTNFJTNDbXhQb2ludCUyMHglM0QlMjIyNDAlMjIlMjB5JTNEJTIyMTk5LjMyOTk5OTk5OTk5OTk4JTIyJTIwYXMlM0QlMjJ0YXJnZXRQb2ludCUyMiUyRiUzRSUzQyUyRm14R2VvbWV0cnklM0UlM0MlMkZteENlbGwlM0UlM0NteENlbGwlMjBpZCUzRCUyMjE4JTIyJTIwdmFsdWUlM0QlMjIlMjIlMjBzdHlsZSUzRCUyMmVuZEFycm93JTNEYmxvY2slM0JlbmRTaXplJTNEMTYlM0JlbmRGaWxsJTNEMCUzQmh0bWwlM0QxJTNCcm91bmRlZCUzRDAlM0JleGl0WCUzRDAlM0JleGl0WSUzRDAuNSUzQmV4aXREeCUzRDAlM0JleGl0RHklM0QwJTNCJTIyJTIwZWRnZSUzRCUyMjElMjIlMjBzb3VyY2UlM0QlMjI3JTIyJTIwcGFyZW50JTNEJTIyMSUyMiUzRSUzQ214R2VvbWV0cnklMjB3aWR0aCUzRCUyMjE2MCUyMiUyMHJlbGF0aXZlJTNEJTIyMSUyMiUyMGFzJTNEJTIyZ2VvbWV0cnklMjIlM0UlM0NteFBvaW50JTIweCUzRCUyMjUzOCUyMiUyMHklM0QlMjIxOTkuMzMlMjIlMjBhcyUzRCUyMnNvdXJjZVBvaW50JTIyJTJGJTNFJTNDbXhQb2ludCUyMHglM0QlMjIzNzglMjIlMjB5JTNEJTIyMTk5LjMzJTIyJTIwYXMlM0QlMjJ0YXJnZXRQb2ludCUyMiUyRiUzRSUzQyUyRm14R2VvbWV0cnklM0UlM0MlMkZteENlbGwlM0UlM0NteENlbGwlMjBpZCUzRCUyMjE5JTIyJTIwdmFsdWUlM0QlMjIlMjZhbXAlM0JsdCUzQiUyNmFtcCUzQmx0JTNCRXh0ZW5kcyUyNmFtcCUzQmd0JTNCJTI2YW1wJTNCZ3QlM0IlMjIlMjBzdHlsZSUzRCUyMmVuZEFycm93JTNEYmxvY2slM0JlbmRTaXplJTNEMTYlM0JlbmRGaWxsJTNEMSUzQmRhc2hlZCUzRDElM0JodG1sJTNEMSUzQnJvdW5kZWQlM0QxJTNCJTIyJTIwZWRnZSUzRCUyMjElMjIlMjBwYXJlbnQlM0QlMjIxJTIyJTNFJTNDbXhHZW9tZXRyeSUyMHdpZHRoJTNEJTIyMTYwJTIyJTIwcmVsYXRpdmUlM0QlMjIxJTIyJTIwYXMlM0QlMjJnZW9tZXRyeSUyMiUzRSUzQ214UG9pbnQlMjB4JTNEJTIyNjYwJTIyJTIweSUzRCUyMjEyMC4zMjk5OTk5OTk5OTk5OCUyMiUyMGFzJTNEJTIyc291cmNlUG9pbnQlMjIlMkYlM0UlM0NteFBvaW50JTIweCUzRCUyMjgyMCUyMiUyMHklM0QlMjIxMjAlMjIlMjBhcyUzRCUyMnRhcmdldFBvaW50JTIyJTJGJTNFJTNDJTJGbXhHZW9tZXRyeSUzRSUzQyUyRm14Q2VsbCUzRSUzQ214Q2VsbCUyMGlkJTNEJTIyMjAlMjIlMjB2YWx1ZSUzRCUyMiVFQiVCOSU4NCVFQiVCMCU4MCVFQiVCMiU4OCVFRCU5OCVCOCUyMCVFQyVCMCVCRSVFQSVCOCVCMCUyMiUyMHN0eWxlJTNEJTIyZWxsaXBzZSUzQndoaXRlU3BhY2UlM0R3cmFwJTNCaHRtbCUzRDElM0IlMjIlMjB2ZXJ0ZXglM0QlMjIxJTIyJTIwcGFyZW50JTNEJTIyMSUyMiUzRSUzQ214R2VvbWV0cnklMjB4JTNEJTIyODIwJTIyJTIweSUzRCUyMjgwJTIyJTIwd2lkdGglM0QlMjIxMjAlMjIlMjBoZWlnaHQlM0QlMjI4MCUyMiUyMGFzJTNEJTIyZ2VvbWV0cnklMjIlMkYlM0UlM0MlMkZteENlbGwlM0UlM0NteENlbGwlMjBpZCUzRCUyMjIxJTIyJTIwdmFsdWUlM0QlMjIlMjZhbXAlM0JsdCUzQiUyNmFtcCUzQmx0JTNCRXh0ZW5kcyUyNmFtcCUzQmd0JTNCJTI2YW1wJTNCZ3QlM0IlMjIlMjBzdHlsZSUzRCUyMmVuZEFycm93JTNEYmxvY2slM0JlbmRTaXplJTNEMTYlM0JlbmRGaWxsJTNEMSUzQmRhc2hlZCUzRDElM0JodG1sJTNEMSUzQnJvdW5kZWQlM0QxJTNCZW50cnlYJTNEMCUzQmVudHJ5WSUzRDAuNSUzQmVudHJ5RHglM0QwJTNCZW50cnlEeSUzRDAlM0IlMjIlMjBlZGdlJTNEJTIyMSUyMiUyMHRhcmdldCUzRCUyMjUlMjIlMjBwYXJlbnQlM0QlMjIxJTIyJTNFJTNDbXhHZW9tZXRyeSUyMHdpZHRoJTNEJTIyMTYwJTIyJTIwcmVsYXRpdmUlM0QlMjIxJTIyJTIwYXMlM0QlMjJnZW9tZXRyeSUyMiUzRSUzQ214UG9pbnQlMjB4JTNEJTIyMzE4LjgzJTIyJTIweSUzRCUyMjQwMCUyMiUyMGFzJTNEJTIyc291cmNlUG9pbnQlMjIlMkYlM0UlM0NteFBvaW50JTIweCUzRCUyMjU5MCUyMiUyMHklM0QlMjI0MDAlMjIlMjBhcyUzRCUyMnRhcmdldFBvaW50JTIyJTJGJTNFJTNDJTJGbXhHZW9tZXRyeSUzRSUzQyUyRm14Q2VsbCUzRSUzQ214Q2VsbCUyMGlkJTNEJTIyMjIlMjIlMjB2YWx1ZSUzRCUyMiU1QiVFQyVBMSVCMCVFQSVCMSVCNCUyMCUzQSUyNmFtcCUzQm5ic3AlM0IlMjAlRUMlOTglQTQlRUIlOEElOTglRUMlOUQlOTglMjAlRUElQjAlOTAlRUMlQTAlOTUlRUMlOUQlQjQlMjAlRUMlOUUlODUlRUIlQTAlQTUlRUIlOTAlOTglRUMlQTclODAlMjAlRUMlOTUlOEElRUMlOTUlOTglRUMlOUQlODQlMjAlRUElQjIlQkQlRUMlOUElQjAlNUQlMjIlMjBzdHlsZSUzRCUyMnRleHQlM0JodG1sJTNEMSUzQmFsaWduJTNEY2VudGVyJTNCdmVydGljYWxBbGlnbiUzRG1pZGRsZSUzQndoaXRlU3BhY2UlM0R3cmFwJTNCcm91bmRlZCUzRDAlM0IlMjIlMjB2ZXJ0ZXglM0QlMjIxJTIyJTIwcGFyZW50JTNEJTIyMSUyMiUzRSUzQ214R2VvbWV0cnklMjB4JTNEJTIyNjYwJTIyJTIweSUzRCUyMjM4NS4wMDAwMDAwMDAwMDAwNiUyMiUyMHdpZHRoJTNEJTIyMjUyJTIyJTIwaGVpZ2h0JTNEJTIyMzAlMjIlMjBhcyUzRCUyMmdlb21ldHJ5JTIyJTJGJTNFJTNDJTJGbXhDZWxsJTNFJTNDbXhDZWxsJTIwaWQlM0QlMjIyMyUyMiUyMHZhbHVlJTNEJTIyJTIyJTIwc3R5bGUlM0QlMjJlbmRBcnJvdyUzRG5vbmUlM0JodG1sJTNEMSUzQnJvdW5kZWQlM0QwJTNCJTIyJTIwZWRnZSUzRCUyMjElMjIlMjBwYXJlbnQlM0QlMjIxJTIyJTNFJTNDbXhHZW9tZXRyeSUyMHdpZHRoJTNEJTIyNTAlMjIlMjBoZWlnaHQlM0QlMjI1MCUyMiUyMHJlbGF0aXZlJTNEJTIyMSUyMiUyMGFzJTNEJTIyZ2VvbWV0cnklMjIlM0UlM0NteFBvaW50JTIweCUzRCUyMjMxNy4zMyUyMiUyMHklM0QlMjI1OTAlMjIlMjBhcyUzRCUyMnNvdXJjZVBvaW50JTIyJTJGJTNFJTNDbXhQb2ludCUyMHglM0QlMjIzMTcuMzI5OTk5OTk5OTk5OSUyMiUyMHklM0QlMjI1OTAlMjIlMjBhcyUzRCUyMnRhcmdldFBvaW50JTIyJTJGJTNFJTNDJTJGbXhHZW9tZXRyeSUzRSUzQyUyRm14Q2VsbCUzRSUzQ214Q2VsbCUyMGlkJTNEJTIyMjQlMjIlMjB2YWx1ZSUzRCUyMiVFRCU4MyU4MCVFQyU5RSU4NCVFQiU5RCVCQyVFQyU5RCVCOCUyMCVFRCU5OSU5NCVFQiVBOSVCNCUyMiUyMHN0eWxlJTNEJTIyZWxsaXBzZSUzQndoaXRlU3BhY2UlM0R3cmFwJTNCaHRtbCUzRDElM0IlMjIlMjB2ZXJ0ZXglM0QlMjIxJTIyJTIwcGFyZW50JTNEJTIyMSUyMiUzRSUzQ214R2VvbWV0cnklMjB4JTNEJTIyMjU4JTIyJTIweSUzRCUyMjQ4MCUyMiUyMHdpZHRoJTNEJTIyMTIwJTIyJTIwaGVpZ2h0JTNEJTIyODAlMjIlMjBhcyUzRCUyMmdlb21ldHJ5JTIyJTJGJTNFJTNDJTJGbXhDZWxsJTNFJTNDbXhDZWxsJTIwaWQlM0QlMjIyNSUyMiUyMHZhbHVlJTNEJTIyJTI2YW1wJTNCbHQlM0IlMjZhbXAlM0JsdCUzQmluY2x1ZGUlMjZhbXAlM0JndCUzQiUyNmFtcCUzQmd0JTNCJTIyJTIwc3R5bGUlM0QlMjJlbmRBcnJvdyUzRGJsb2NrJTNCZW5kU2l6ZSUzRDE2JTNCZW5kRmlsbCUzRDElM0JkYXNoZWQlM0QxJTNCaHRtbCUzRDElM0Jyb3VuZGVkJTNEMSUzQiUyMiUyMGVkZ2UlM0QlMjIxJTIyJTIwcGFyZW50JTNEJTIyMSUyMiUzRSUzQ214R2VvbWV0cnklMjB4JTNEJTIyMC4wMDQxJTIyJTIwd2lkdGglM0QlMjIxNjAlMjIlMjByZWxhdGl2ZSUzRCUyMjElMjIlMjBhcyUzRCUyMmdlb21ldHJ5JTIyJTNFJTNDbXhQb2ludCUyMHglM0QlMjIzNzglMjIlMjB5JTNEJTIyNTE5LjMyOTk5OTk5OTk5OTklMjIlMjBhcyUzRCUyMnNvdXJjZVBvaW50JTIyJTJGJTNFJTNDbXhQb2ludCUyMHglM0QlMjI1NDAlMjIlMjB5JTNEJTIyNTIwJTIyJTIwYXMlM0QlMjJ0YXJnZXRQb2ludCUyMiUyRiUzRSUzQ214UG9pbnQlMjBhcyUzRCUyMm9mZnNldCUyMiUyRiUzRSUzQyUyRm14R2VvbWV0cnklM0UlM0MlMkZteENlbGwlM0UlM0NteENlbGwlMjBpZCUzRCUyMjI2JTIyJTIwdmFsdWUlM0QlMjIlMjZhbXAlM0JsdCUzQiUyNmFtcCUzQmx0JTNCaW5jbHVkZSUyNmFtcCUzQmd0JTNCJTI2YW1wJTNCZ3QlM0IlMjIlMjBzdHlsZSUzRCUyMmVuZEFycm93JTNEYmxvY2slM0JlbmRTaXplJTNEMTYlM0JlbmRGaWxsJTNEMSUzQmRhc2hlZCUzRDElM0JodG1sJTNEMSUzQnJvdW5kZWQlM0QxJTNCJTIyJTIwZWRnZSUzRCUyMjElMjIlMjBwYXJlbnQlM0QlMjIxJTIyJTNFJTNDbXhHZW9tZXRyeSUyMHdpZHRoJTNEJTIyMTYwJTIyJTIwcmVsYXRpdmUlM0QlMjIxJTIyJTIwYXMlM0QlMjJnZW9tZXRyeSUyMiUzRSUzQ214UG9pbnQlMjB4JTNEJTIyNjU4JTIyJTIweSUzRCUyMjUxOS4zMyUyMiUyMGFzJTNEJTIyc291cmNlUG9pbnQlMjIlMkYlM0UlM0NteFBvaW50JTIweCUzRCUyMjgyMCUyMiUyMHklM0QlMjI1MjAuMDAwMDAwMDAwMDAwMSUyMiUyMGFzJTNEJTIydGFyZ2V0UG9pbnQlMjIlMkYlM0UlM0MlMkZteEdlb21ldHJ5JTNFJTNDJTJGbXhDZWxsJTNFJTNDbXhDZWxsJTIwaWQlM0QlMjIyNyUyMiUyMHZhbHVlJTNEJTIyJTI2YW1wJTNCbHQlM0IlMjZhbXAlM0JsdCUzQkV4dGVuZHMlMjZhbXAlM0JndCUzQiUyNmFtcCUzQmd0JTNCJTIyJTIwc3R5bGUlM0QlMjJlbmRBcnJvdyUzRGJsb2NrJTNCZW5kU2l6ZSUzRDE2JTNCZW5kRmlsbCUzRDElM0JkYXNoZWQlM0QxJTNCaHRtbCUzRDElM0Jyb3VuZGVkJTNEMSUzQiUyMiUyMGVkZ2UlM0QlMjIxJTIyJTIwcGFyZW50JTNEJTIyMSUyMiUzRSUzQ214R2VvbWV0cnklMjB3aWR0aCUzRCUyMjE2MCUyMiUyMHJlbGF0aXZlJTNEJTIyMSUyMiUyMGFzJTNEJTIyZ2VvbWV0cnklMjIlM0UlM0NteFBvaW50JTIweCUzRCUyMjk1MCUyMiUyMHklM0QlMjI1MTkuMzMlMjIlMjBhcyUzRCUyMnNvdXJjZVBvaW50JTIyJTJGJTNFJTNDbXhQb2ludCUyMHglM0QlMjIxMTAwJTIyJTIweSUzRCUyMjUxOSUyMiUyMGFzJTNEJTIydGFyZ2V0UG9pbnQlMjIlMkYlM0UlM0MlMkZteEdlb21ldHJ5JTNFJTNDJTJGbXhDZWxsJTNFJTNDbXhDZWxsJTIwaWQlM0QlMjIyOCUyMiUyMHZhbHVlJTNEJTIyJTI2YW1wJTNCbHQlM0IlMjZhbXAlM0JsdCUzQmluY2x1ZGUlMjZhbXAlM0JndCUzQiUyNmFtcCUzQmd0JTNCJTIyJTIwc3R5bGUlM0QlMjJlbmRBcnJvdyUzRGJsb2NrJTNCZW5kU2l6ZSUzRDE2JTNCZW5kRmlsbCUzRDElM0JkYXNoZWQlM0QxJTNCaHRtbCUzRDElM0Jyb3VuZGVkJTNEMSUzQmVudHJ5WCUzRDAuNSUzQmVudHJ5WSUzRDAlM0JlbnRyeUR4JTNEMCUzQmVudHJ5RHklM0QwJTNCJTIyJTIwZWRnZSUzRCUyMjElMjIlMjB0YXJnZXQlM0QlMjIxNSUyMiUyMHBhcmVudCUzRCUyMjElMjIlM0UlM0NteEdlb21ldHJ5JTIweCUzRCUyMjAuMDA0MSUyMiUyMHdpZHRoJTNEJTIyMTYwJTIyJTIwcmVsYXRpdmUlM0QlMjIxJTIyJTIwYXMlM0QlMjJnZW9tZXRyeSUyMiUzRSUzQ214UG9pbnQlMjB4JTNEJTIyMzIwJTIyJTIweSUzRCUyMjU2MCUyMiUyMGFzJTNEJTIyc291cmNlUG9pbnQlMjIlMkYlM0UlM0NteFBvaW50JTIweCUzRCUyMjMyMCUyMiUyMHklM0QlMjI3MDAlMjIlMjBhcyUzRCUyMnRhcmdldFBvaW50JTIyJTJGJTNFJTNDbXhQb2ludCUyMGFzJTNEJTIyb2Zmc2V0JTIyJTJGJTNFJTNDJTJGbXhHZW9tZXRyeSUzRSUzQyUyRm14Q2VsbCUzRSUzQ214Q2VsbCUyMGlkJTNEJTIyMjklMjIlMjB2YWx1ZSUzRCUyMiUyNmFtcCUzQmx0JTNCJTI2YW1wJTNCbHQlM0JpbmNsdWRlJTI2YW1wJTNCZ3QlM0IlMjZhbXAlM0JndCUzQiUyMiUyMHN0eWxlJTNEJTIyZW5kQXJyb3clM0RibG9jayUzQmVuZFNpemUlM0QxNiUzQmVuZEZpbGwlM0QxJTNCZGFzaGVkJTNEMSUzQmh0bWwlM0QxJTNCcm91bmRlZCUzRDElM0JlbnRyeVglM0QwLjUlM0JlbnRyeVklM0QwJTNCZW50cnlEeCUzRDAlM0JlbnRyeUR5JTNEMCUzQmV4aXRYJTNEMC41JTNCZXhpdFklM0QxJTNCZXhpdER4JTNEMCUzQmV4aXREeSUzRDAlM0IlMjIlMjBlZGdlJTNEJTIyMSUyMiUyMHNvdXJjZSUzRCUyMjQlMjIlMjB0YXJnZXQlM0QlMjIyNCUyMiUyMHBhcmVudCUzRCUyMjElMjIlM0UlM0NteEdlb21ldHJ5JTIwd2lkdGglM0QlMjIxNjAlMjIlMjByZWxhdGl2ZSUzRCUyMjElMjIlMjBhcyUzRCUyMmdlb21ldHJ5JTIyJTNFJTNDbXhQb2ludCUyMHglM0QlMjIzMTAlMjIlMjB5JTNEJTIyMjQwLjY2JTIyJTIwYXMlM0QlMjJzb3VyY2VQb2ludCUyMiUyRiUzRSUzQ214UG9pbnQlMjB4JTNEJTIyNDcwJTIyJTIweSUzRCUyMjI0MCUyMiUyMGFzJTNEJTIydGFyZ2V0UG9pbnQlMjIlMkYlM0UlM0MlMkZteEdlb21ldHJ5JTNFJTNDJTJGbXhDZWxsJTNFJTNDJTJGcm9vdCUzRSUzQyUyRm14R3JhcGhNb2RlbCUzRa1JB6gAACAASURBVHhe7N0HkNbltT/wr1gxKuo1CBJLotj7INFYI3bEdvFqBDUxMReighVFY4pGUaygBm5MTFQweuXaECsYazTI2DuaWIIg8a+iRhQV/77v7GY26wK78O7uWz6/mTM7u+/znOecz/ODQWY4LhYPAQIECBAgQIAAAQIECBAgQIAAAQIECBAgQIAAAQIECBAgQIAAAQIECBAgQIAAAQIECBAgQIAAAQIECBAgQIAAAQIECBAgQIAAAQIECBAgQIAAAQIEylRgsTKtS1kECBAgQIAAAQIECBAgQIAAAQIECBAgQIAAAQIECBAgQIAAAQIECBAgQIAAAQIECBAgQIAAAQIECBAgQIAAAQIECBAgQIAAAQIECBAgQIAAAQIECBCIgWleAgIECBAgQIAAAQIECBAgQIAAAQIECBAgQIAAAQIECBAgQIAAAQIECBAgQIAAAQIECBAgQIAAAQIECBAgQIAAAQIECBAgQIAAAQIECBAgQIAAAQIEylbAwLSyvRqFESBAgAABAgQIECBAgAABAgQIECBAgAABAgQIECBAgAABAgQIECBAgAABAgQIECBAgAABAgQIECBAgAABAgQIECBAgAABAgQIECBAgAABAgQIECBgYJp3gAABAgQIECBAgAABAgQIECBAgAABAgQIECBAgAABAgQIECBAgAABAgQIECBAgAABAgQIECBAgAABAgQIECBAgAABAgQIECBAgAABAgQIECBAgACBshUwMK1sr0ZhBAgQIECAAAECBAgQIECAAAECBAgQIECAAAECBAgQIECAAAECBAgQIECAAAECBAgQIECAAAECBAgQIECAAAECBAgQIECAAAECBAgQIECAAAECBAgYmOYdIECAAAECBAgQIECAAAECBAgQIECAAAECBAgQIECAAAECBAgQIECAAAECBAgQIECAAAECBAgQIECAAAECBAgQIECAAAECBAgQIECAAAECBAgQIECgbAUMTCvbq1EYAQIECBAgQIAAAQIECBAgQIAAAQIECBAgQIAAAQIECBAgQIAAAQIECBAgQIAAAQIECBAgQIAAAQIECBAgQIAAAQIECBAgQIAAAQIECBAgQIAAAQIGpnkHCBAgQIAAAQIECBAgQIAAAQIECBAgQIAAAQIECBAgQIAAAQIECBAgQIAAAQIECBAgQIAAAQIECBAgQIAAAQIECBAgQIAAAQIECBAgQIAAAQIECBAoWwED08r2ahRGgAABAgQIECBAgAABAgQIECBAgAABAgQIECBAgAABAgQIECBAgAABAgQIECBAgAABAgQIECBAgAABAgQIECBAgAABAgQIECBAgAABAgQIECBAgICBad4BAgQIECBAgAABAgQIECBAgAABAgQIECBAgAABAgQIECBAgAABAgQIECBAgAABAgQIECBAgAABAgQIECBAgAABAgQIECBAgAABAgQIECBAgAABAgTKVsDAtLK9GoURIECAAAECBAgQIECAAAECBAgQIECAAAECBAgQIECAAAECBAgQIECAAAECBAgQIECAAAECBAgQIECAAAECBAgQIECAAAECBAgQIECAAAECBAgQIGBgmneAAAECBAgQIECAAAECBAgQIECAAAECBAgQIECAAAECBAgQIECAAAECBAgQIECAAAECBAgQIECAAAECBAgQIECAAAECBAgQIECAAAECBAgQIECAAIGyFTAwrWyvRmEECBAgQIAAAQIECBAgQIAAAQIECBAgQIAAAQIECBAgQIAAAQIECBAgQIAAAQIECBAgQIAAAQIECBAgQIAAAQIECBAgQIAAAQIECBAgQIAAAQIECBiY5h0gQIAAAQIECBAgQIAAAQIECBAgQIAAAQIECBAgQIAAAQIECBAgQIAAAQIECBAgQIAAAQIECBAgQIAAAQIECBAgQIAAAQIECBAgQIAAAQIECBAgQKBsBQxMK9urURgBAgQIECBAgAABAgQIECBAgAABAgQIECBAgAABAgQIECBAgAABAgQIECBAgAABAgQIECBAgAABAgQIECBAgAABAgQIECBAgAABAgQIECBAgAABAgameQcIECBAgAABAgQIECBAgAABAgQIECBAgAABAgQIECBAgAABAgQIECBAgAABAgQIECBAgAABAgQIECBAgAABAgQIECBAgAABAgQIECBAgAABAgQIEChbAQPTyvZqFEaAAAECBAgQIECAAAECBAgQIECAAAECBAgQIECAAAECBAgQIECAAAECBAgQIECAAAECBAgQIECAAAECBAgQIECAAAECBAgQIECAAAECBAgQIECAgIFp3gECBAgQIECAAAECBAgQIECAAAECBAgQIECAAAECBAgQIECAAAECBAgQIECAAAECBAgQIECAAAECBAgQIECAAAECBAgQIECAAAECBAgQIECAAAECBMpWwMC0sr0ahREgQIAAAQIECBAgQIAAAQIECBAgQIAAAQIECBAgQIAAAQIECBAgQIAAAQIECBAgQIAAAQIECBAgQIAAAQIECBAgQIAAAQIECBAgQIAAAQIECBAgYGCad4AAAQIECBAgQIAAAQIECBAgQIAAAQIECBAgQIAAAQIECBAgQIAAAQIECBAgQIAAAQIECBAgQIAAAQIECBAgQIAAAQIECBAgQIAAAQIECBAgQIAAgbIVMDCtbK9GYQQIECBAgAABAgQIECBAgAABAgQIECBAgAABAgQIECBAgAABAgQIECBAgAABAgQIECBAgAABAgQIECBAgAABAgQIECBAgAABAgQIECBAgAABAgQIGJjmHSBAgAABAgQIECBAgAABAgQIECBAgAABAgQIECBAgAABAgQIECBAgAABAgQIECBAgAABAgQIECBAgAABAgQIECBAgAABAgQIECBAgAABAgQIECBAoGwFDEwr26tRGAECBAgQIECAAAECBAgQIECAAAECBAgQIECAAAECBAgQIECAAAECBAgQIECAAAECBAgQIECAAAECBAgQIECAAAECBAgQIECAAAECBAgQIECAAAECBqZ5BwgQIECAAAECBAgQIECAAAECBAgQIECAAAECBAgQIECAAAECBAgQIECAAAECBAgQIECAAAECBAgQIECAAAECBAgQIECAAAECBAgQIECAAAECBAgQKFsBA9PK9moURoAAAQIECBAgQIAAAQIECBAgQIAAAQIECBAgQIAAAQIECBAgQIAAAQIECBAgQIAAAQIECBAgQIAAAQIECBAgQIAAAQIECBAgQIAAAQIECBAgQICAgWneAQIECBAgQIAAAQIECBAgQIAAAQIECBAgQIAAAQIECBAgQIAAAQIECBAgQIAAAQIECBAgQIAAAQIECBAgQIAAAQIECBAgQIAAAQIECBAgQIAAAQIEylbAwLSyvRqFESBAgAABAgQIECBAgAABAgQIECBAgAABAgQIECBAgAABAgQIECBAgAABAgQIECBAgAABAgQIECBAgAABAgQIECBAgAABAgQIECBAgAABAgQIECBgYJp3gAABAgQIECBAgAABAgQIECBAgAABAgQIECBAgAABAgQIECBAgAABAgQIECBAgAABAgQIECBAgAABAgQIECBAgAABAgQIECBAgAABAgQIECBAgACBshUwMK1sr0ZhBAgQIECAAAECBAgQIECAAAECBAgQIECAAAECBAgQIECAAAECBAgQIECAAAECBAgQIECAAAECBAgQIECAAAECBAgQIECAAAECBAgQIECAAAECBAgYmOYdIECAAAECBAgQIECAAAECBAgQIECAAAECBAgQIECAAAECBAgQIECAAAECBAgQIECAAAECBAgQIECAAAECBAgQIECAAAECBAgQIECAAAECBAgQIECgbAUMTCvbq1EYAQIECBAgQIAAAQIECBAgQIAAAQIECBAgQIAAAQIECBAgQIAAAQIECBAgQIAAAQIECBAgQIAAAQIECBAgQIAAAQIECBAgQIAAAQIECBAgQIAAAQIGpnkHCBAgQIAAAQIECBAgQIAAAQIECBAgQIAAAQIECBAgQIAAAQIECBAgQIAAAQIECBAgQIAAAQIECBAgQIAAAQIECBAgQIAAAQIECBAgQIAAAQIECBAoWwED08r2ahRGgAABAgQIECBAgAABAgQIECBAgAABAgQIECBAgAABAgQIECBAgAABAgQIECBAgAABAgQIECBAgAABAgQIECBAgAABAgQIECBAgAABAgQIECBAgICBad4BAgQIECBAgAABAgQIECBAgAABAgQIECBAgAABAgQIECBAgAABAgQIECBAgAABAgQIECBAgAABAgQIECBAgAABAgQIECBAgAABAgQIECBAgAABAgTKVsDAtLK9GoURIECAAAECBAgQIECAAAECBAgQIECAAAECBAgQIECAAAECBAgQIECAAAECBAgQIECAAAECBAgQIECAAAECBAgQIECAAAECBAgQIECAAAECBAgQIGBgmneAAAECBAgQIECAAAECBAgQIECAAAECBAgQIECAAAECBAgQIECAAAECBAgQIECAAAECBAgQIECAAAECBAgQIECAAAECBAgQIECAAAECBAgQIECAAIGyFTAwrWyvRmEECBAgQIAAAQIECBAgQIAAAQIECBAgQIAAAQIECBAgQIAAAQIECBAgQIAAAQIECBAgQIAAAQIECBAgQIAAAQIECBAgQIAAAQIECBAgQIAAAQIECBiY5h0gQIAAAQIECBAgQIAAAQIECBAgQIAAAQIECBAgQIAAAQIECBAgQIAAAQIECBAgQIAAAQIECBAgQIAAAQIECBAgQIAAAQIECBAgQIAAAQIECBAgQKBsBQxMK9urURgBAgQIECBAgAABAgQIECBAgAABAgQIECBAgAABAgQIECBAgAABAgQIECBAgAABAgQIECBAgAABAgQIECBAgAABAgQIECBAgAABAgQIECBAgAABAgameQcIECBAgAABAgQIECBAgAABAosmsHSSletipSQr1kWnJCskWb4ulkvytbpYNknHJMvURSFHIZasiyWSFGLxJB2SFP4Op/7vcb5IUoi5ST5P8lldfJqkEJ/UxcdJCjE7yUdJ/lkXHyb5oC7eTzIryXt18W6Sd+qikMdDgAABAgQIECBAgAABAgQIECBAgAABAgQIECBAgAABAgQIECBAgAABAgQIECBAgAABAgQIECCwaAL1/yZkfl+bs6ZQRUvWtWRtc3PL2bI7WJBrKT1Lmau+7nLPWcr6SpGrFDlKaa+e+f96LYVPKXK48+b9vrqo1gXnwr/V9FS4gIFpFX6ByidAgAABAgQIECBAgAABAgRaRaAw3Gy1JF3rokuSQnRuEKskKURhIFo1PoWham/Xxcwk9TEjSSGm18WbSQpD2DwECBAgQIAAAQIECBAgQIAAAQIECBAgQIAAAQIECBAgQIAAAQIECBAgQIAAAQIECBAgQKASBApzFsY1+p+bL+oQjob7S5mr4Nnwf8JeitylyFFfV7nWV8oeS5WrEn5tqJEAAQIECFSzgFlbVXC7LrEKLlELBAgQIECAAAECBAgQIECAQIsFVk+yVpI162KNJIWfFaJbkpVanLG2N7ybZFqSN+ri9SSv1cWrdT+rbSHdEyBAgAABAgQIECBAgAABAgQIECBAgAABAgQIECBAgAABAgQIECBAgAABAgQIECBAgEA5CXxRTsWohQABAgQIECBAoNUFzNpqdeLWP8Altr6xEwgQIECAAAECBAgQIECAAIH2EeiepD7WTlIf30yyVPuUVLOnzknytySvNIipSeqjZmE0ToAAAQIECBAgQIAAAQIECBAgQIAAAQIECBAgQIAAAQIECBAgQIAAAQIECBAgQIAAAQLtImBgWruwO5QAAQIECBAg0G4CHZL4M2C78ZfmYAPTSuMoCwECBAgQIECAAAECBAgQINA+Ah2TbJhkg7pYP0kh1kuyeFuUtOSSS2bllVcuxkorrVSMTp06/SuWX375FGK55ZbL1772tWIsu+yy6dixYzGWWWaZLL300llqqaWKUci3xBJLFGPxxRdPhw4dsthiixWj8HzxxRfFmDt3bj7//PN89tlnxfj0008zZ86cYnzyySf5+OOPM3v27GJ89NFH+ec//1mMDz/8MB988EExZs2a9a949913U4h33nmnGIV8bfR8nuTFJC/UxfNJCvFcktltVINjCBAgQIAAAQIECBAgQIAAAQIECBAgQIAAAQIECBAgQIAAAQIECBAgQIAAAQIECBAgQKC2BOYmMW+htu68PbutH85Siq+lyFGwaJinlDnl+nfbxtataV+f2x24g3m9d+X6bnh3W/bOlrtXJdTXnn8mcPYiCvgD/CIC2k6AAAECBAgQIECAAAECBAi0mUD3JJvWxcZJCrFua5xeGGK22mqrFaNr167p0qVLMTp37pxVV101X//614uxyiqrFAejVeNTGKb29ttv5x//+Ecx3nrrrcycOTMzZswoxvTp0/Pmm28WozCcrZWel5I8UxdPJSnE1FY6S1oCBAgQIECAAAECBAgQIECAAAECBAgQIECAAAECBAgQIECAAAECBAgQIECAAAECBAgQqB2B/etabcnwmJasLaSf33q5WjYcptK9audXlk4JECBAgAABAq0oYGBaK+JKTYAAAQIECBAgQIAAAQIECCy0QGEw2pZJtqiLzZKssNDZGm0sDD1ba621irHGGmtkzTXXzOqrr16Mb3zjG8VhaJ7mCxQGqv3973/PG2+8UYzXXnstr7/+el599dViFIatlfB5P8mTSR6vi8fqBqmV8AipCBAgQIAAAQIECBAgQIAAAQIECBAgQIAAAQIECBAgQIAAAQIECBAgQIAAAQIECBAgQIAAAQIECBAgQIAAAQIEyknAwLRyug21ECBAgAABAgQIECBAgACB2hRYJ8lWddEjSSE6LipFYfhZ9+7di7HOOutk7bXXLsa3vvWtLLfccoua3v4WCHz44Yf561//mldeeaUYL7/8cqZOnVqMwoC1Ejyzk0ypi0eTFOLlEuSVggABAgQIECBAgAABAgQIECBAgAABAgQIECBAgAABAgQIECBAgAABAgQIECBAgAABAgQIECBAgAABAgQIECBAoAwEDEwrg0tQAgECBAgQIECAAAECBAgQqCGBpZJsUxffTrJ1ki6L0v/666+fDTfcMBtssEExCt+vt956hqItCmob7i0MU3vxxRfzwgsv5Pnnny/Gc889V/x+EZ8ZSR5J8pckD9fFnEXMaTsBAgQIECBAgAABAgQIECBAgAABAgQIECBAgAABAgQIECBAgAABAgQIECBAgAABAgQIECBAgAABAgQIECBAgEA7CBiY1g7ojiRAgAABAgQIECBAgAABAjUksFKS7epi2yTfSbJQfx/RpUuXbLrppsXYZJNNsvHGGxdjqaUKM9g81SYwZ86cPPPMM8V4+umn89RTTxVjxozCHLSFer5I8uckDyV5sC7eXahMNhEgQIAAAQIECBAgQIAAAQIECBAgQIAAAQIECBAgQIAAAQIECBAgQIAAAQIECBAgQIAAAQIECBAgQIAAAQIECLSpwEL9A+U2rdBhBAgQIECAAAECBAgQIECAQCUJrJBkpyQ7JNkxSY+FKX7NNdfMlltuWYzNN988W2yxRbp167YwqeypMoFp06bl8ccfzxNPPJHHHnusGK+99trCdjklyX1J7v/yvb03yfsLm8g+AgQIECBAgAABAgQIECBAgAABAgQIECBAgAABAgQIECBAgAABAgQIECBAgAABAgQIECBAgAABAgQIECBAgACB1hMwMK31bGUmQIAAAQIECBAgQIAAAQK1IvDdLwdO7fzl4KnC121b2vTKK6+cnj17ZquttipGjx490rVr15amsb6GBaZPn54pU6bk0UcfLcbkyZPzzjvvLIzIQ18O+vvTlwP/7qn7ujA57CFAgAABAgQIECBAgAABAgQIECBAgAABAgQIECBAgAABAgQIECBAgAABAgQIECBAgAABAgQIECBAgAABAgQIECixgIFpJQaVjgABAgQIECBAgAABAgQI1IDAekl2TbJLXXytJT1vtNFG2WabbbL11lsXo/C9h0CpBZ599tk88sgjxXj44YdT+L6Fzz+TTKyLu5O82ML9lhMgQIAAAQIECBAgQIAAAQIECBAgQIAAAQIECBAgQIAAAQIECBAgQIAAAQIECBAgQIAAAQIECBAgQIAAAQIECJRIwMC0EkFKQ4AAAQIECBAgQIAAAQIEqlxg9yR7JCl83aAlvfbs2TPbbbddMbbddtt07ty5JdutJVASgZkzZ+ahhx7Kgw8+WIzJkye3NO/zSe5Mckfd15but54AAQIECBAgQIAAAQIECBAgQIAAAQIECBAgQIAAAQIECBAgQIAAAQIECBAgQIAAAQIECBAgQIAAAQIECBAgQGAhBQxMW0g42wgQIECAAAECBAgQIECAQJULfD1J7yR7JdkzyXLN7bdHjx7ZaaedsuOOO2aHHXbICius0Nyt1hFoM4H3338/999/f+67777ce++9mTJlSkvO/jDJ7UluSzIhyT9astlaAgQIECBAgAABAgQIECBAgAABAgQIECBAgAABAgQIECBAgAABAgQIECBAgAABAgQIECBAgAABAgQIECBAgACBlgkYmNYyL6sJECBAgAABAgQIECBAgEA1C6ydpE9d7NzcRrt3755evXpl5513zne/+92sssoqzd1qHYGyEXj77bdzzz335E9/+lMmTZqUqVOntqS2e5KMr4tXWrLRWgIECBAgQIAAAQIECBAgQIAAAQIECBAgQIAAAQIECBAgQIAAAQIECBAgQIAAAQIECBAgQIAAAQIECBAgQIAAgQULGJi2YCMrCBAgQIAAAQIECBAgQIBANQusn2S/JPsm2bo5jS6zzDLZbbfdsuuuu2aXXXbJ+usXUngIVJfACy+8kIkTJ+buu+/OXXfdlY8//ri5DT6S5OYkNyV5obmbrCNAgAABAgQIECBAgAABAgQIECBAgAABAgQIECBAgAABAgQIECBAgAABAgQIECBAgAABAgQIECBAgAABAgQIEJi3gIFp3g4CBAgQIECAAAECBAgQIFB7At2T/GeS/ZP0bE776667bvbYY49i7L777unQoUNztllDoCoE5s6dmzvvvDN33HFHMV566aXm9jU5yY1J/i/J1OZuso4AAQIECBAgQIAAAQIECBAgQIAAAQIECBAgQIAAAQIECBAgQIAAAQIECBAgQIAAAQIECBAgQIAAAQIECBAgQODfBQxM80YQIECAAAECBAgQIECAAIHaEFgtyYFJ+ibZrjktb7fddundu3f22muvbLrpps3ZYg2BmhB46qmnctttt2XChAl58MEHm9tzYeG4JNcnebO5m6wjQIAAAQIECBAgQIAAAQIECBAgQIAAAQIECBAgQIAAAQIECBAgQIAAAQIECBAgQIAAAQIECBAgQIAAAQIECBBIDEzzFhAgQIAAAQIECBAgQIAAgeoVWCrJwUn+K0nv5rRZGI7Wp0+fYnTr1q05W6whUNMC06ZNy/jx44tRGKLWzGdCkv9Ncm2SOc3cYxkBAgQIECBAgAABAgQIECBAgAABAgQIECBAgAABAgQIECBAgAABAgQIECBAgAABAgQIECBAgAABAgQIECBAoGYFDEyr2avXOAECBAgQIECAAAECBAhUscAuSb5XFx0X1Oe+++6b/fbbL4WvK6200oKW+5wAgXkIvPvuu7n55ptz0003Fb8245md5I91MbEZ6y0hQIAAAQIECBAgQIAAAQIECBAgQIAAAQIECBAgQIAAAQIECBAgQIAAAQIECBAgQIAAAQIECBAgQIAAAQIECNSkgIFpNXntmiZAgAABAgQIECBAgACBKhT4ZpL+Sfp9OXxpvQX1t/fee+eAAw4oRqdOnRa03OcECLRQYNasWbnhhhuKceuttzZn94tJxiYZk+RvzdlgDQECBAgQIECAAAECBAgQIECAAAECBAgQIECAAAECBAgQIECAAAECBAgQIECAAAECBAgQIECAAAECBAgQIECgVgQMTKuVm9YnAQIECBAgQIAAAQIECFSrQN8khyXps6AGd9pppxx44IHp27dvOnfuvKDlPidAoEQCM2fOzLhx43L99dfn3nvvbU7W8UmuSjKuOYutIUCAAAECBAgQIECAAAECBAgQIECAAAECBAgQIECAAAECBAgQIECAAAECBAgQIECAAAECBAgQIECAAAECBAhUu4CBadV+w/ojQIAAAQIECBAgQIAAgWoU+FaSHyQ5PMnq82two402ysEHH5yDDjoo3bt3r0YLPRGoKIGpU6fmuuuuy7XXXptnn312QbW/keTKJL//cjDiXxe02OcECBAgQIAAAQIECBAgQIAAAQIECBAgQIAAAQIECBAgQIAAAQIECBAgQIAAAQIECBAgQIAAAQIECBAgQIAAgWoVMDCtWm9WXwQIECBAgAABAgQIECBQjQK9kxyR5ID5NbfCCivkkEMOKcb2229fjQ56IlAVAg888ECuueaaYrz//vsL6umGJFckmbCghT4nQIAAAQIECBAgQIAAAQIECBAgQIAAAQIECBAgQIAAAQIECBAgQIAAAQIECBAgQIAAAQIECBAgQIAAAQIECFSbgIFp1Xaj+iFAgAABAgQIECBAgACBahNYNsmPkhyZZOP5Nbfrrrumf//+6devXxZffPFqc9APgaoV+PzzzzN27NiMGTMmd99994L6fCbJ5Ul+m+SjBS32OQECBAgQIECAAAECBAgQIECAAAECBAgQIECAAAECBAgQIECAAAECBAgQIECAAAECBAgQIECAAAECBAgQIECgGgQMTKuGW9QDAQIECBAgQIAAAQIECFSjwHpJ/jvJj5N8bV4NdunSJYcffngOO+ywbLjhhtXooCcCNSXw3HPP5aqrrsqVV16ZGTNmzK/3zTulSQAAIABJREFUfyb5TZL/SfJiTSFplgABAgQIECBAgAABAgQIECBAgAABAgQIECBAgAABAgQIECBAgAABAgQIECBAgAABAgQIECBAgAABAgQIEKg5AQPTau7KNUyAAAECBAgQIECAAAECZS6wU5IBSQ6aX5277LJLfvCDH+SQQw4p83aUR4DAwgpcc801+f3vf5+JEycuKMV1SUYnuXdBC31OgAABAgQIECBAgAABAgQIECBAgAABAgQIECBAgAABAgQIECBAgAABAgQIECBAgAABAgQIECBAgAABAgQIEKhEAQPTKvHW1EyAAAECBAgQIECAAAEC1SjQN8lPknx3Xs0ts8wy+dGPfpQjjjgiW2yxRTUa6IkAgSYEHn/88VxxxRX57W9/m48//nh+Rn9K8usk40ASIECAAAECBAgQIECAAAECBAgQIECAAAECBAgQIECAAAECBAgQIECAAAECBAgQIECAAAECBAgQIECAAAECBKpJwMC0arpNvRAgQIAAAQIECBAgQIBAJQr8MMnRSTafV/EbbLBBjjzyyGIst9xyldijmgkQKIHAhx9+mMsvv7wYzz///PwyPpHk0iS/K8GxUhAgQIAAAQIECBAgQIAAAQIECBAgQIAAAQIECBAgQIAAAQIECBAgQIAAAQIECBAgQIAAAQIECBAgQIAAAQIE2l3AwLR2vwIFECBAgAABAgQIECBAgECNChyTZHCStefV/6677poBAwbkgAMOqFEibRMgMC+BG264IaNHj87dd989P6RXkoxIcglJAgQIECBAgAABAgQIECBAgAABAgQIECBAgAABAgQIECBAgAABAgQIECBAgAABAgQIECBAgAABAgQIECBAgEAlCxiYVsm3p3YCBAgQIECAAAECBAgQqDSBDkmOq4tu8yr+0EMPzcCBA7PNNttUWn/qJUCgjQUefvjhjBo1KldfffX8Tp6W5KK6mNvGJTqOAAECBAgQIECAAAECBAgQIECAAAECBAgQIECAAAECBAgQIECAAAECBAgQIECAAAECBAgQIECAAAECBAgQILDIAgamLTKhBAQIECBAgAABAgQIECBAYIEChf/+PiHJ8Um6NrV6iSWWyNFHH52jjjoq66yzzgITWkCAAIGGAi+//HIuu+yyXHrppfnss8/mhTM9yYVJLkjyBUECBAgQIECAAAECBAgQIECAAAECBAgQIECAAAECBAgQIECAAAECBAgQIECAAAECBAgQIECAAAECBAgQIECAQKUIGJhWKTelTgIECBAgQIAAAQIECBCoVIFjk5yYpFtTDay44ooZNGhQjjnmmKyyyiqV2qO6CRAoE4G33347l1xySUaOHJn33ntvXlVNS3J+kovLpGxlECBAgAABAgQIECBAgAABAgQIECBAgAABAgQIECBAgAABAgQIECBAgAABAgQIECBAgAABAgQIECBAgAABAgTmK2BgmheEAAECBAgQIECAAAECBAi0jsB/JxmS5FtNpV911VVz7LHHZvDgwenYsWPrVCArAQI1KzB79uyMGDEiF198cd566615Ofw1yfAk/1OzUBonQIAAAQIECBAgQIAAAQIECBAgQIAAAQIECBAgQIAAAQIECBAgQIAAAQIECBAgQIAAAQIECBAgQIAAAQIEKkLAwLSKuCZFEiBAgAABAgQIECBAgEAFCXwvySlJNm2q5q5du+b444/Pcccdl8UXX7yC2lIqAQKVKPD555/noosuyoUXXpjp06fPq4WnkpyT5I+V2KOaCRAgQIAAAQIECBAgQIAAAQIECBAgQIAAAQIECBAgQIAAAQIECBAgQIAAAQIECBAgQIAAAQIECBAgQIAAgeoXMDCt+u9YhwQIECBAgAABAgQIECDQNgK7JTk1yY5NHde5c+eceOKJOeGEE9KhQ4e2qcgpBAgQqBOYO3duLrjggpx//vmZOXPmvFzuS3J2krvAESBAgAABAgQIECBAgAABAgQIECBAgAABAgQIECBAgAABAgQIECBAgAABAgQIECBAgAABAgQIECBAgAABAgTKScDAtHK6DbUQIECAAAECBAgQIECAQCUKbJLkp0n+q6niV1hhhQwZMiQnnXRSllpqqUrsT80ECFSRwJw5c3Leeedl+PDhef/99+fV2f8m+VWSp6uoda0QIECAAAECBAgQIECAAAECBAgQIECAAAECBAgQIECAAAECBAgQIECAAAECBAgQIECAAAECBAgQIECAAAECFSxgYFoFX57SCRAgQIAAAQIECBAgQKBdBVZM8rMkxzVVxWKLLZZTTjklJ598cjp16tSuhTqcAAECjQVmzZqVc889N+ecc06++OKLeQFdlOSMJO8RJECAAAECBAgQIECAAAECBAgQIECAAAECBAgQIECAAAECBAgQIECAAAECBAgQIECAAAECBAgQIECAAAECBAi0p4CBae2p72wCBAgQIECAAAECBAgQqFSBY74s/BdJVm6qgYEDB2bo0KFZffXVK7U/dRMgUCMCb7zxRoYNG5ZRo0bNq+N36n6/u6RGSLRJgAABAgQIECBAgAABAgQIECBAgAABAgQIECBAgAABAgQIECBAgAABAgQIECBAgAABAgQIECBAgAABAgQIlKGAgWlleClKIkCAAAECBAgQIECAAIGyFdg9yRlJejZVYd++fXPaaadl8803L9sGFEaAAIGmBJ544omcddZZGTdu3LyAJif5WZI7CRIgQIAAAQIECBAgQIAAAQIECBAgQIAAAQIECBAgQIAAAQIECBAgQIAAAQIECBAgQIAAAQIECBAgQIAAAQIE2lrAwLS2FnceAQIECBAgQIAAAQIECFSiwDeS/CrJ4U0Vv8022+T000/PnnvuWYm9qZkAAQL/Erj99ttz5pln5uGHH56XypVJfprk79gIECBAgAABAgQIECBAgAABAgQIECBAgAABAgQIECBAgAABAgQIECBAgAABAgQIECBAgAABAgQIECBAgAABAm0lYGBaW0k7hwABAgQIECBAgAABAgQqVeC4JGcl6di4ga5du+YXv/hFfvzjH1dqb+omQIBAkwK/+c1vir+/TZ8+vanPZyc5LclF+AgQIECAAAECBAgQIECAAAECBAgQIECAAAECBAgQIECAAAECBAgQIECAAAECBAgQIECAAAECBAgQIECAAAECbSFgYFpbKDuDAAECBAgQIECAAAECBCpRYPskw5Js21TxJ510Un75y1+mY8evzFGrxF7VTIAAga8IzJ49Oz//+c9z3nnnzUvnoSRDkzyAjwABAgQIECBAgAABAgQIECBAgAABAgQIECBAgAABAgQIECBAgAABAgQIECBAgAABAgQIECBAgAABAgQIECDQmgIGprWmrtwECBAgQIAAAQIECBAgUIkCSyQ5N8nxTRXfp0+fnHnmmdlss80qsTc1EyBAoMUCTz75ZE4//fSMHz9+XnsvTHJyks9anNwGAgQIECBAgAABAgQIECBAgAABAgQIECBAgAABAgQIECBAgAABAgQIECBAgAABAgQIECBAgAABAgQIECBAgEAzBAxMawaSJQQIECBAgAABAgQIECBQMwL7JTkvyTqNO15zzTVz1llnpV+/fjWDoVECBAg0FBg7dmxOO+20vPbaa03BvJzkpCQ3USNAgAABAgQIECBAgAABAgQIECBAgAABAgQIECBAgAABAgQIECBAgAABAgQIECBAgAABAgQIECBAgAABAgQIlFrAwLRSi8pHgAABAgQIECBAgAABApUosEKS85Mc2VTxxx9/fIYNG5alllqqEntTMwECBEomMGfOnAwdOjQXXnjhvHJenuTEJO+X7FCJCBAgQIAAAQIECBAgQIAAAQIECBAgQIAAAQIECBAgQIAAAQIECBAgQIAAAQIECBAgQIAAAQIECBAgQIAAgZoXMDCt5l8BAAQIECBAgAABAgQIEKh5gb5JCpN/Vm8ssd122+Wcc87JtttuW/NIAAgQINBQ4KGHHsopp5ySBx98sCmYN74cmHZ8knHUCBAgQIAAAQIECBAgQIAAAQIECBAgQIAAAQIECBAgQIAAAQIECBAgQIAAAQIECBAgQIAAAQIECBAgQIAAAQKlEDAwrRSKchAgQIAAAQIECBAgQIBAJQp0THJxkh83Vfy5556bIUOGVGJfaiZAgECbCQwfPjwnn3zyvM77TZJjk8xus4IcRIAAAQIECBAgQIAAAQIECBAgQIAAAQIECBAgQIAAAQIECBAgQIAAAQIECBAgQIAAAQIECBAgQIAAAQIECFSlgIFpVXmtmiJAgAABAgQIECBAgACBBQjslWREknUar9tzzz1z/vnnZ8MNN4RIgAABAs0QeO6553LiiSfm9ttvb2r1y0kGJ7mtGaksIUCAAAECBAgQIECAAAECBAgQIECAAAECBAgQIECAAAECBAgQIECAAAECBAgQIECAAAECBAgQIECAAAECBAg0KWBgmheDAAECBAgQIECAAAECBGpN4JwkJzdueokllsgFF1yQQYMG1ZqHfgkQIFASgZEjR+aEE07IZ5991lS+c5OcUpKDJCFAgAABAgQIECBAgAABAgQIECBAgAABAgQIECBAgAABAgQIECBAgAABAgQIECBAgAABAgQIECBAgAABAgRqTsDAtJq7cg0TIECAAAECBAgQIECgZgU2T3JZku80Fthjjz1y0UUXZf31169ZHI0TIECgFAIvvPBCjjvuuNxxxx1NpftzkqOSPFGKs+QgQIAAAQIECBAgQIAAAQIECBAgQIAAAQIECBAgQIAAAQIECBAgQIAAAQIECBAgQIAAAQIECBAgQIAAAQIEakfAwLTauWudEiBAgAABAgQIECBAoJYFBiQZ1RTA8OHDc9JJJ9Wyjd4JECBQcoHzzjsvQ4YMmVfegUlGl/xQCQkQIECAAAECBAgQIECAAAECBAgQIECAAAECBAgQIECAAAECBAgQIECAAAECBAgQIECAAAECBAgQIECAAIGqFTAwrWqvVmMECBAgQIAAAQIECBAgkGTpuqE832+ssfXWW2fkyJHZaqutQBEgQIBAKwg8+uijGTRoUB555JGmsv8hSWGY5SetcLSUBAgQIECAAAECBAgQIECAAAECBAgQIECAAAECBAgQIECAAAECBAgQIECAAAECBAgQIECAAAECBAgQIECAQJUJGJhWZReqHQIECBAgQIAAAQIECBD4l8A2SX6TZOPGJieeeGLOO+88VAQIECDQBgInnXRSzj///KZOeibJj5M83AZlOIIAAQIECBAgQIAAAQIECBAgQIAAAQIECBAgQIAAAQIECBAgQIAAAQIECBAgQIAAAQIECBAgQIAAAQIECBCoYAED0yr48pROgAABAgQIECBAgAABAvMUGJjk140/XXXVVTNq1Kjsv//+6AgQIECgDQVuvPHGDBw4MG+99VZTp/4kyag2LMdRBAgQIECAAAECBAgQIECAAAECBAgQIECAAAECBAgQIECAAAECBAgQIECAAAECBAgQIECAAAECBAgQIECAQIUJGJhWYRemXAIECBAgQIAAAQIECBBYoEBh6M6Axqv69OmT0aNHZ7XVVltgAgsIECBAoPQCb775ZgYMGJDx48c3lXx0ksKwSw8BAgQIECBAgAABAgQIECBAgAABAgQIECBAgAABAgQIECBAgAABAgQIECBAgAABAgQIECBAgAABAgQIECBA4CsCBqZ5KQgQIECAAAECBAgQIECgWgTWSXJFku0bN/TLX/4yP/vZz6qlT30QIECgogXOOOOM/PznP2+qhweSHJHk5YpuUPEECBAgQIAAAQIECBAgQIAAAQIECBAgQIAAAQIECBAgQIAAAQIECBAgQIAAAQIECBAgQIAAAQIECBAgQIBAyQUMTCs5qYQECBAgQIAAAQIECBAg0A4CvZP8IckqDc9eddVVc/nll6dPnz7tUJIjCRAgQGBeAuPHj8+RRx6Zt956q/GSt5N8P8kEegQIECBAgAABAgQIECBAgAABAgQIECBAgAABAgQIECBAgAABAgQIECBAgAABAgQIECBAgAABAgQIECBAgACBegED07wLBAgQIECAAAECBAgQIFDpAoOTXNy4iV122SW/+93vssYaa1R6f+onQIBAVQq8/vrr+eEPf5iJEyc21d+xSUZUZeOaIkCAAAECBAgQIECAAAECBAgQIECAAAECBAgQIECAAAECBAgQIECAAAECBAgQIECAAAECBAgQIECAAAECBFosYGBai8lsIECAAAECBAgQIECAAIEyEhiZ5JjG9QwePDgXX/yVGWplVLZSCBAgQKBe4Nhjj82IEU3ORrskySBSBAgQIECAAAECBAgQIECAAAECBAgQIECAAAECBAgQIECAAAECBAgQIECAAAECBAgQIECAAAECBAgQIECAAAED07wDBAgQIECAAAECBAgQIFCJAssnGZNkn8bFjxo1KgMGDKjEntRMgACBmhUYPXp0Bg4c2FT/tyTpn+SDmsXROAECBAgQIECAAAECBAgQIECAAAECBAgQIECAAAECBAgQIECAAAECBAgQIECAAAECBAgQIECAAAECBAgQIBAD07wEBAgQIECAAAECBAgQIFBpAusnuSbJFg0L79atW6666qrsvPPOldaPegkQIEAgyT333JPDDjss06ZNa+zxeJJDkrwAigABAgQIECBAgAABAgQIECBAgAABAgQIECBAgAABAgQIECBAgAABAgQIECBAgAABAgQIECBAgAABAgQIEKhNAQPTavPedU2AAAECBAgQIECAAIFKFfhukmuTdG7YwPbbb5+rr746a665ZqX2pW4CBAgQSPLaa6/l0EMPzQMPPNDYY+aXA9MOTvInUAQIECBAgAABAgQIECBAgAABAgQIECBAgAABAgQIECBAgAABAgQIECBAgAABAgQIECBAgAABAgQIECBAgEDtCRiYVnt3rmMCBAgQIECAAAECBAhUqsBBdcPS/q3+fv36ZcyYMZXak7oJECBAoAmB/v37Z+zYsU3ZFIamXQeNAAECBAgQIECAAAECBAgQIECAAAECBAgQIECAAAECBAgQIECAAAECBAgQIECAAAECBAgQIECAAAECBAgQqC0BA9Nq6751S4AAAQIECBAgQIAAgUoVOCrJpY2LP+WUUzJs2LBK7UndBAgQIDAfgaFDh+acc85pasXRSS6DR4AAAQIECBAgQIAAAQIECBAgQIAAAQIECBAgQIAAAQIECBAgQIAAAQIECBAgQIAAAQIECBAgQIAAAQIECNSOgIFptXPXOiVAgAABAgQIECBAgEClCvw0yZmNix8xYkQGDRpUqT2pmwABAgSaITBy5MgMHjy4qZWnJ/lVM1JYQoAAAQIECBAgQIAAAQIECBAgQIAAAQIECBAgQIAAAQIECBAgQIAAAQIECBAgQIAAAQIECBAgQIAAAQIECFSBgIFpVXCJWiBAgAABAgQIECBAgEAVCwxPclLj/q699tocdNBBVdy21ggQIECgXuC6667LwQcf3BTIeUmGkCJAgAABAgQIECBAgAABAgQIECBAgAABAgQIECBAgAABAgQIECBAgAABAgQIECBAgAABAgQIECBAgAABAgSqX8DAtOq/Yx0SIECAAAECBAgQIECgUgUuS/KThsWvtNJKuf7669OrV69K7UndBAgQILAQApMmTcqBBx6Yd999t/HuXyc5aiFS2kKAAAECBAgQIECAAAECBAgQIECAAAECBAgQIECAAAECBAgQIECAAAECBAgQIECAAAECBAgQIECAAAECBAhUkICBaRV0WUolQIAAAQIECBAgQIBADQlckeQHDfv95je/mXHjxmXLLbesIQatEiBAgEC9wGOPPZa+ffvmb3/7W2OU3yc5ghQBAgQIECBAgAABAgQIECBAgAABAgQIECBAgAABAgQIECBAgAABAgQIECBAgAABAgQIECBAgAABAgQIECBQvQIGplXv3eqMAAECBAgQIECAAAEClSowJkm/hsVvsskmufHGG7P22mtXak/qJkCAAIESCLzyyivZf//98/TTTzfONjZJ/xIcIQUBAgQIECBAgAABAgQIECBAgAABAgQIECBAgAABAgQIECBAgAABAgQIECBAgAABAgQIECBAgAABAgQIECBQhgIGppXhpSiJAAECBAgQIECAAAECNSxwTZLvNez/29/+dm666aZ06dKlhlm0ToAAAQL1AjNmzMh+++2Xv/zlL41R/pjkEFIECBAgQIAAAQIECBAgQIAAAQIECBAgQIAAAQIECBAgQIAAAQIECBAgQIAAAQIECBAgQIAAAQIECBAgQIBA9QkYmFZ9d6ojAgQIECBAgAABAgQIVKrAV4al7bjjjrn55pvTqVOnSu1J3QQIECDQCgKzZs3Kvvvum/vuu69xdkPTWsFbSgIECBAgQIAAAQIECBAgQIAAAQIECBAgQIAAAQIECBAgQIAAAQIECBAgQIAAAQIECBAgQIAAAQIECBAg0N4CBqa19w04nwABAgQIECBAgAABAgQKAmOS9GtI0atXr4wfPz4dO3YkRIAAAQIEviIwe/bs9OnTJ5MmTWr82dgk/ZERIECAAAECBAgQIECAAAECBAgQIECAAAECBAgQIECAAAECBAgQIECAAAECBAgQIECAAAECBAgQIECAAAEC1SNgYFr13KVOCBAgQIAAAQIECBAgUKkCVyT5QcPid9lll9x6661ZeumlK7UndRMgQIBAGwh88skn2XvvvTNx4sTGp/0+yRFtUIIjCBAgQIAAAQIECBAgQIAAAQIECBAgQIAAAQIECBAgQIAAAQIECBAgQIAAAQIECBAgQIAAAQIECBAgQIAAgTYQMDCtDZAdQYAAAQIECBAgQIAAAQLzFLgsyU8aftqrV69MmDDBsDQvDQECBAg0S6AwNK13796ZNGlS4/W/TnJUs5JYRIAAAQIECBAgQIAAAQIECBAgQIAAAQIECBAgQIAAAQIECBAgQIAAAQIECBAgQIAAAQIECBAgQIAAAQIECJS1gIFpZX09iiNAgAABAgQIECBAgEBVC5ybZEjDDnfYYYfcfvvtWXbZZau6cc0RIECAQGkFPvroo+y55565//77GycenuTk0p4mGwECBAgQIECAAAECBAgQIECAAAECBAgQIECAAAECBAgQIECAAAECBAgQIECAAAECBAgQIECAAAECBAgQINDWAgamtbW48wgQIECAAAECBAgQIECgIHBqkrMaUvTs2TN33nlnVlxxRUIECBAgQKDFAu+991523333TJ48ufHe05Kc3eKENhAgQIAAAQIECBAgQIAAAQIECBAgQIAAAQIECBAgQIAAAQIECBAgQIAAAQIECBAgQIAAAQIECBAgQIAAAQJlI2BgWtlchUIIECBAgAABAgQIECBQMwIDkoxq2O3GG2+cu+66K127dq0ZBI0SIECAQOkFpk+fnt122y3PPPNM4+QDk4wu/YkyEiBAgAABAgQIECBAgAABAgQIECBAgAABAgQIECBAgAABAgQIECBAgAABAgQIECBAgAABAgQIECBAgAABAm0hYGBaWyg7gwABAgQIECBAgAABAgTqBf4zybiGHGussUbuvvvurLvuupQIECBAgMAiC7z00kvZdddd8/rrrzfO1TfJ/y3yARIQIECAAAECBAgQIECAAAECBAgQIECAAAECBAgQIECAAAECBAgQIECAAAECBAgQIECAAAECBAgQIECAAAECbS5gYFqbkzuQAAECBAgQIECAAAECNSuwbZL7kixeL7D88stn0qRJ2WqrrWoWReMECBAgUHqBRx99NL169coHH3zQMPnnSXZM8lDpT5SRAAECBAgQIECAAAECBAgQIECAAAECBAgQIECAAAECBAgQIECAAAECBAgQIECAAAECBAgQIECAAAECBAgQaE0BA9NaU1duAgQIECBAgAABAgQIEKgXWCvJ/UlWb0hy++23Z4899qBEgAABAgRKLnDHHXdkzz33bJz3jSQ7JHm15AdKSIAAAQIECBAgQIAAAQIECBAgQIAAAQIECBAgQIAAAQIECBAgQIAAAQIECBAgQIAAAQIECBAgQIAAAQIECLSagIFprUYrMQECBAgQIECAAAECBAjUCXRI8kCS7zQUueqqq3LooYdCIkCAAAECrSZw9dVX57DDDmuc/89Jtk8yt9UOlpgAAQIECBAgQIAAAQIECBAgQIAAAQIECBAgQIAAAQIECBAgQIAAAQIECBAgQIAAAQIECBAgQIAAAQIECBAoqYCBaSXllIwAAQIECBAgQIAAAQIEmhAYm+SQhj8/99xzM2TIEFgECBAgQKDVBYYPH56TTz658TnXJOnX6oc7gAABAgQIECBAgAABAgQIECBAgAABAgQIECBAgAABAgQIECBAgAABAgQIECBAgAABAgQIECBAgAABAgQIECiJgIFpJWGUhAABAgQIECBAgAABAgTmIXBGktMbfnb00UfnkksuAUaAAAECBNpM4Jhjjsmll17a+Lwzk/yszYpwEAECBAgQIECAAAECBAgQIECAAAECBAgQIECAAAECBAgQIECAAAECBAgQIECAAAECBAgQIECAAAECBAgQILDQAgamLTSdjQQIECBAgAABAgQIECCwAIF+ScY0XNOnT5/ccsst4AgQIECAQJsL7LPPPhk/fnzjc/snGdvmxTiQAAECBAgQIECAAAECBAgQIECAAAECBAgQIECAAAECBAgQIECAAAECBAgQIECAAAECBAgQIECAAAECBAgQaJGAgWkt4rKYAAECBAgQIECAAAECBJopsGWSR5IsWb9+o402ykMPPZROnTo1M4VlBAgQIECgdAKzZs3Ktttum2effbZh0k+TbJ3ksdKdJBMBAgQIECBAgAABAgQIECBAgAABAgQIECBAgAABAgQIECBAgAABAgQIECBAgAABAgQIECBAgAABAgQbcmVHAAAgAElEQVQIECBQagED00otKh8BAgQIECBAgAABAgQIFIakTU6yeT3FkksumT//+c/p0aMHHQIECBAg0G4CU6ZMyXe+8518+mlhTtq/nieS9Ezybz9styIdTIAAAQIECBAgQIAAAQIECBAgQIAAAQIECBAgQIAAAQIECBAgQIAAAQIECBAgQIAAAQIECBAgQIAAAQIECHxFwMA0LwUBAgQIECBAgAABAgQIlFrgD0kOb5h0zJgx6devX6nPkY8AAQIECLRYYOzYsenfv3/jfVcm+X6Lk9lAgAABAgQIECBAgAABAgQIECBAgAABAgQIECBAgAABAgQIECBAgAABAgQIECBAgAABAgQIECBAgAABAgQItImAgWltwuwQAgQIECBAgAABAgQI1IzAoCQjGnZ7yimnZNiwYTUDoFECBAgQKH+BoUOH5pxzzmlc6OAkI8u/ehUSIECAAAECBAgQIECAAAECBAgQIECAAAECBAgQIECAAAECBAgQIECAAAECBAgQIECAAAECBAgQIECAAIHaEzAwrfbuXMcECBAgQIAAAQIECBBoLYGtkzzcMPlee+2VCRMmtNZ58hIgQIAAgYUW6N27d2677bbG+7dJ8shCJ7WRAAECBAgQIECAAAECBAgQIECAAAECBAgQIECAAAECBAgQIECAAAECBAgQIECAAAECBAgQIECAAAECBAgQaBUBA9NahVVSAgQIECBAgAABAgQI1KTA40k2r++8S5cumTJlSrp161aTGJomQIAAgfIWmDZtWnr06JEZM2Y0LPSJJFuUd+WqI0CAAAECBAgQIECAAAECBAgQIECAAAECBAgQIECAAAECBAgQIECAAAECBAgQIECAAAECBAgQIECAAAECtSdgYFrt3bmOCRAgQIAAAQIECBAg0BoClyY5qmHim266Kfvuu29rnCUnAQIECBAoicDNN9+c/fbbr3Guy5IcXZIDJCFAgAABAgQIECBAgAABAgQIECBAgAABAgQIECBAgAABAgQIECBAgAABAgQIECBAgAABAgQIECBAgAABAgRKImBgWkkYJSFAgAABAgQIECBAgEBNC/xXkusaCgwdOjRnn312TaNongABAgQqQ+DUU0/NsGHDGhd7UJL/rYwOVEmAAAECBAgQIECAAAECBAgQIECAAAECBAgQIECAAAECBAgQIECAAAECBAgQIECAAAECBAgQIECAAAECBKpfwMC06r9jHRIgQIAAAQIECBAgQKA1Bb6e5KkkXeoP2XHHHXPvvfe25plyEyBAgACBkgrstNNOue+++xrmnJFk0yT/KOlBkhEgQIAAAQIECBAgQIAAAQIECBAgQIAAAQIECBAgQIAAAQIECBAgQIAAAQIECBAgQIAAAQIECBAgQIAAAQILJWBg2kKx2USAAAECBAgQIECAAAECdQJjkvSr11hsscXy5JNPZpNNNgFEgAABAgQqRuDpp5/OZpttli+++KJhzWOT9K+YJhRKgAABAgQIECBAgAABAgQIECBAgAABAgQIECBAgAABAgQIECBAgAABAgQIECBAgAABAgQIECBAgAABAgSqWMDAtCq+XK0RIECAAAECBAgQIECglQUOTXJVwzNGjBiRQYMGtfKx0hMgQIAAgdILjBw5MoMHD26c+LAkV5f+NBkJECBAgAABAgQIECBAgAABAgQIECBAgAABAgQIECBAgAABAgQIECBAgAABAgQIECBAgAABAgQIECBAgACBlggYmNYSLWsJECBAgAABAgQIECBAoF7gP5I8l6Rz/Q/22Wef3HzzzYQIECBAgEDFCuy777655ZZbGtY/M8mGSf5fxTalcAIECBAgQIAAAQIECBAgQIAAAQIECBAgQIAAAQIECBAgQIAAAQIECBAgQIAAAQIECBAgQIAAAQIECBAgUAUCBqZVwSVqgQABAgQIECBAgAABAu0g8NskP6w/d+mll86zzz6btddeux1KcSQBAgQIECiNwCuvvJKNNtoon3zyScOEv0vyo9KcIAsBAgQIECBAgAABAgQIECBAgAABAgQIECBAgAABAgQIECBAgAABAgQIECBAgAABAgQIECBAgAABAgQIECCwMAIGpi2Mmj0ECBAgQIAAAQIECBCobYE+SW5pSDBy5Mgcc8wxta2iewIECBCoCoFLLrkkgwYNatzLPknGV0WDmiBAgAABAgQIECBAgAABAgQIECBAgAABAgQIECBAgAABAgQIECBAgAABAgQIECBAgAABAgQIECBAgAABAhUoYGBaBV6akgkQIECAAAECBAgQINDOAk8n2bi+ht122y133nlnO5fkeAIECBAgUDqB3XffPXfddVfDhM8k2aR0J8hEgAABAgQIECBAgAABAgQIECBAgAABAgQIECBAgAABAgQIECBAgAABAgQIECBAgAABAgQIECBAgAABAgQItETAwLSWaFlLgAABAgQIECBAgAABAqcnOaMhw2OPPZYtttiCDAECBAgQqBqBxx9/PFtuuWXjfn6W5MyqaVIjBAgQIECAAAECBAgQIECAAAECBAgQIECAAAECBAgQIECAAAECBAgQIECAAAECBAgQIECAAAECBAgQIECgggQMTKugy1IqAQIECBAgQIAAAQIE2lmge5KXGtZw2mmn5Ve/+lU7l+V4AgQIECBQeoGf/vSnOeussxonXjfJ1NKfJiMBAgQIECBAgAABAgQIECBAgAABAgQIECBAgAABAgQIECBAgAABAgQIECBAgAABAgQIECBAgAABAgQIECAwPwED07wfBAgQIECAAAECBAgQINBcgbFfDkw7pH5x9+7d89JL/zY/rbl5rCNAgAABAhUhsO6662bq1H+bj3bNlwPT+lVE8YokQIAAAQIECBAgQIAAAQIECBAgQIAAAQIECBAgQIAAAQIECBAgQIAAAQIECBAgQIAAAQIECBAgQIAAAQJVJGBgWhVdplYIECBAgAABAgQIECDQigK7J7mjYf4//vGPOfjgg1vxSKkJECBAgED7Clx77bX53ve+17iIPZLc2b6VOZ0AAQIECBAgQIAAAQIECBAgQIAAAQIECBAgQIAAAQIECBAgQIAAAQIECBAgQIAAAQIECBAgQIAAAQIECNSWgIFptXXfuiVAgAABAgQIECBAgMDCCjyQZLv6zb17986tt966sLnsI0CAAAECFSOw9957Z8KECQ3rfTDJ9hXTgEIJECBAgAABAgQIECBAgAABAgQIECBAgAABAgQIECBAgAABAgQIECBAgAABAgQIECBAgAABAgQIECBAgEAVCBiYVgWXqAUCBAgQIECAAAECBAi0ssDhSf7Q8IzJkydnq622auVjpSdAgAABAu0v8Oijj6Znz56NC/l+kivbvzoVECBAgAABAgQIECBAgAABAgQIECBAgAABAgQIECBAgAABAgQIECBAgAABAgQIECBAgAABAgQIECBAgACB2hAwMK027lmXBAgQIECAAAECBAgQWBSBF5KsV59gwIABGTVq1KLks5cAAQIECFSUwMCBAzN69OiGNb+YZP2KakKxBAgQIECAAAECBAgQIECAAAECBAgQIECAAAECBAgQIECAAAECBAgQIECAAAECBAgQIECAAAECBAgQIECgggUMTKvgy1M6AQIECBAgQIAAAQIE2kBgUJIR9ed06NAhr776alZfffU2ONoRBAgQIECgPATeeOONrLXWWpk7d27DggYnGVkeFaqCAAECBAgQIECAAAECBAgQIECAAAECBAgQIECAAAECBAgQIECAAAECBAgQIECAAAECBAgQIECAAAECBAhUt4CBadV9v7ojQIAAAQIECBAgQIDAogq8keQb9UlOPfXUnHXWWYua034CBAgQIFBxAqeddlrOPvvshnX/PYkJohV3kwomQIAAAQIECBAgQIAAAQIECBAgQIAAAQIECBAgQIAAAQIECBAgQIAAAQIECBAgQIAAAQIECBAgQIDA/2fvTsCsLOv+gX8VMRES3FAUsHBPS9NMMBA3tEWrN9G/qYFrmbtY4ZK+moqYiqm5vJkppFnm8mbuuG+guZCWSy6l4BKaAqkgqPx9zjszDTgDM8zCOWc+z3U9FzHnfu779/vcB5A7zncIVKKAwLRK3DU1EyBAgAABAgQIECBAoH0EjkxyRu1S3bt3z0svvZTllluufVa3CgECBAgQKCOBGTNmpG/fvpk+fXr9qn6Q5MwyKlMpBAgQIECAAAECBAgQIECAAAECBAgQIECAAAECBAgQIECAAAECBAgQIECAAAECBAgQIECAAAECBAgQIECgKgUEplXltmqKAAECBAgQIECAAAECrSLwcpLVamc66aST8uMf/7hVJjYJAQIECBCoRIGTTz45xx13XP3SX0myeiX2omYCBAgQIECAAAECBAgQIECAAAECBAgQIECAAAECBAgQIECAAAECBAgQIECAAAECBAgQIECAAAECBAgQIFBJAgLTKmm31EqAAAECBAgQIECAAIH2Ezgsyc9ql1thhRUyZcqUdOnSpf0qsBIBAgQIECgzgZkzZ6Z37955880361d2eJKzy6xU5RAgQIAAAQIECBAgQIAAAQIECBAgQIAAAQIECBAgQIAAAQIECBAgQIAAAQIECBAgQIAAAQIECBAgQIAAgaoSEJhWVdupGQIECBAgQIAAAQIECLSawHNJ1qyd7Sc/+UmOO+64VpvcRAQIECBAoFIFTjrppBx//PH1y38+yVqV2o+6CRAgQIAAAQIECBAgQIAAAQIECBAgQIAAAQIECBAgQIAAAQIECBAgQIAAAQIECBAgQIAAAQIECBAgQIBAJQgITKuEXVIjAQIECBAgQIAAAQIE2ldgrySX1C657LLL5pVXXkn37t3btwqrESBAgACBMhSYPn16Vltttbz77rv1q9s7yaVlWK6SCBAgQIAAAQIECBAgQIAAAQIECBAgQIAAAQIECBAgQIAAAQIECBAgQIAAAQIECBAgQIAAAQIECBAgQIBAVQgITKuKbdQEAQIECBAgQIAAAQIEWlXgwSRfrJ3xRz/6UU477bRWXcBkBAgQIECgkgVGjhyZn/70p/VbeCjJ5pXck9oJECBAgAABAgQIECBAgAABAgQIECBAgAABAgQIECBAgAABAgQIECBAgAABAgQIECBAgAABAgQIECBAgEA5CwhMK+fdURsBAgQIECBAgAABAgTaX2CHJDfXX/bFF19M3759278SKxIgQIAAgTIVeOmll7LGGmvMX92Xk9xSpiUriwABAgQIECBAgAABAgQIECBAgAABAgQIECBAgAABAgQIECBAgAABAgQIECBAgAABAgQIECBAgAABAgQIVLSAwLSK3j7FEyBAgAABAgQIECBAoNUFrkqyc+2se+21Vy655JJWX8SEBAgQIECg0gX23nvvXHrppfXbuDrJ0ErvS/0ECBAgQIAAAQIECBAgQIAAAQIECBAgQIAAAQIECBAgQIAAAQIECBAgQIAAAQIECBAgQIAAAQIECBAgQKAcBQSmleOuqIkAAQIECBAgQIAAAQKLR2CtJM/WX/qBBx7IgAEDFk81ViVAgAABAmUsMGHChGyxxRbzV7h2kufKuGylESBAgAABAgQIECBAgAABAgQIECBAgAABAgQIECBAgAABAgQIECBAgAABAgQIECBAgAABAgQIECBAgACBihQQmFaR26ZoAgQIECBAgAABAgQItInAKUmOqZ15q622yp133tkmC5mUAAECBAhUg8DWW2+du+66q34ro5IcWw296YEAAQIECBAgQIAAAQIECBAgQIAAAQIECBAgQIAAAQIECBAgQIAAAQIECBAgQIAAAQIECBAgQIAAAQIECJSTgMC0ctoNtRAgQIAAAQIECBAgQGDxCkxJsnptCWPHjs2wYcMWb0VWJ0CAAAECZSwwbty4DB8+vH6FLyfpXcYlK40AAQIECBAgQIAAAQIECBAgQIAAAQIECBAgQIAAAQIECBAgQIAAAQIECBAgQIAAAQIECBAgQIAAAQIECFSkgMC0itw2RRMgQIAAAQIECBAgQKDVBYYm+X3trCuvvHKmTp3a6ouYkAABAgQIVJtAz5498/rrr9dva5ckV1Vbn/ohQIAAAQIECBAgQIAAAQIECBAgQIAAAQIECBAgQIAAAQIECBAgQIAAAQIECBAgQIAAAQIECBAgQIAAAQKLU0Bg2uLUtzYBAgQIECBAgAABAgTKR+CaJP9VW86IESNy5plnlk91KiFAgAABAmUqcOSRR2bMmDH1q7s2ybfKtFxlESBAgAABAgQIECBAgAABAgQIECBAgAABAgQIECBAgAABAgQIECBAgAABAgQIECBAgAABAgQIECBAgACBihQQmFaR26ZoAgQIECBAgAABAgQItKrAqklerT/jI488kk022aRVFzEZAQIECBCoRoFHH300m2666fyt9UryWjX2qycCBAgQIECAAAECBAgQIECAAAECBAgQIECAAAECBAgQIECAAAECBAgQIECAAAECBAgQIECAAAECBAgQILA4BASmLQ51axIgQIAAAQIECBAgQKC8BA5NcnZtSf3798+ECRPKq0LVECBAgACBMhYYMGBAJk6cWL/Cw5KcU8YlK40AAQIECBAgQIAAAQIECBAgQIAAAQIECBAgQIAAAQIECBAgQIAAAQIECBAgQIAAAQIECBAgQIAAAQIECFSUgMC0itouxRIgQIAAAQIECBAgQKBNBO5JMqh25jFjxuSII45ok4VMSoAAAQIEqlHgrLPOyogRI+q3dm+SLauxVz0RIECAAAECBAgQIECAAAECBAgQIECAAAECBAgQIECAAAECBAgQIECAAAECBAgQIECAAAECBAgQIECAAIHFISAwbXGoW5MAAQIECBAgQIAAAQLlI7BmkufqlzN58uT07t27fCpUCQECBAgQKHOBKVOmpE+fPvNXuVaS58u8dOURIECAAAECBAgQIECAAAECBAgQIECAAAECBAgQIECAAAECBAgQIECAAAECBAgQIECAAAECBAgQIECAAIGKEBCYVhHbpEgCBAgQIECAAAECBAi0mcCRSc6onX3IkCG59dZb22wxExMgQIAAgWoV2H777TN+/Pj67f0gyZnV2q++CBAgQIAAAQIECBAgQIAAAQIECBAgQIAAAQIECBAgQIAAAQIECBAgQIAAAQIECBAgQIAAAQIECBAgQIBAewoITGtPbWsRIECAAAECBAgQIECg/ATuTrJlbVnnnXdeDjzwwPKrUkUECBAgQKDMBc4///wcdNBB9au8J8ngMi9beQQIECBAgAABAgQIECBAgAABAgQIECBAgAABAgQIECBAgAABAgQIECBAgAABAgQIECBAgAABAgQIECBAoCIEBKZVxDYpkgABAgQIECBAgAABAm0i0CvJK/Vnnjx5cnr37t0mi5mUAAECBAhUs8CUKVPSp0+f+VtcLcmr1dy33ggQIECAAAECBAgQIECAAAECBAgQIECAAAECBAgQIECAAAECBAgQIECAAAECBAgQIECAAAECBAgQIECAQHsICExrD2VrECBAgAABAgQIECBAoDwF9klycW1pAwcOzL333luelaqKAAECBAhUgMCgQYNy33331a903yS/qoDSlUiAAAECBAgQIECAAAECBAgQIECAAAECBAgQIECAAAECBAgQIECAAAECBAgQIECAAAECBAgQIECAAAECBMpaQGBaWW+P4ggQIECAAAECBAgQINCmAlcm2aV2hVNOOSXHHHNMmy5ocgIECBAgUM0Co0aNyrHHHlu/xd8n2bWae9YbAQIECBAgQIAAAQIECBAgQIAAAQIECBAgQIAAAQIECBAgQIAAAQIECBAgQIAAAQIECBAgQIAAAQIECBBoDwGBae2hbA0CBAgQIECAAAECBAiUp8BbSXrUlvbII49kk002Kc9KVUWAAAECBCpA4NFHH82mm25av9JpSZavgNKVSIAAAQIECBAgQIAAAQIECBAgQIAAAQIECBAgQIAAAQIECBAgQIAAAQIECBAgQIAAAQIECBAgQIAAAQIEylpAYFpZb4/iCBAgQIAAAQIECBAg0GYCA5PcWzt77969M3ny5DZbzMQECBAgQKCjCPTp0ydTpkyp3+6gJPd1lP71SYAAAQIECBAgQIAAAQIECBAgQIAAAQIECBAgQIAAAQIECBAgQIAAAQIECBAgQIAAAQIECBAgQIAAAQIE2kJAYFpbqJqTAAECBAgQIECAAAEC5S/w4yQn1ZY5fPjwXHrppeVftQoJECBAgECZC+y1114ZO3Zs/SqPS3JymZetPAIECBAgQIAAAQIECBAgQIAAAQIECBAgQIAAAQIECBAgQIAAAQIECBAgQIAAAQIECBAgQIAAAQIECBAgUNYCAtPKensUR4AAAQIECBAgQIAAgTYTGJ9ku9rZL7nkkhQBLy4CBAgQIECgZQJFAOnee+9df5Lbkgxp2ayeJkCAAAECBAgQIECAAAECBAgQIECAAAECBAgQIECAAAECBAgQIECAAAECBAgQIECAAAECBAgQIECAAAECHVtAYFrH3n/dEyBAgAABAgQIECDQcQVmJlmmtv0XXnghn/70pzuuhs4Xm8CkSZNy/vnn162/+eabZ999912kem677bbss88+dc8OHTo0Y8aMWaS52uOhf/zjHznrrLMyc2bxyzFZe+21c8ghh2SZZep+abZHGQtd44knnsgee+yRadOmlcZuscUWufjii9O1a9eFPrs4B0ydOjU777xzXnzxxVIZa6yxRq6++ur07NlzcZZl7Q4g8Pe//z39+vWr3+msJF06QOtaJECAAAECBAgQIECAAAECBAgQIECAAAECBAgQIECAAAECBAgQIECAAAECBAgQIECAAAECBAgQIECAAAECbSYgMK3NaE1MgAABAgQIECBAgACBshUYkOSB2uqKUJfnn3++bItVWHUL/PGPf8zXv/71uiaHDRuWsWPHLlLTrTnXIhXQzIceeeSRbLnllnn33XdLTw4ePDjXX399unXr1syZ2nZ4pdQ5v8Krr76a/v3756WXXiq91Ldv30ycODG9evVqWzCzE0iy5pprpggjrXdtkWQCHAIECBAgQIAAAQIECBAgQIAAAQIECBAgQIAAAQIECBAgQIAAAQIECBAgQIAAAQIECBAgQIAAAQIECBAgQGDRBASmLZqbpwgQIECAAAECBAgQIFDJAkckGVPbwB577JHLLruskvtRewULtGbIWWvOVUs6Z86cFIFhV155Ze6444688cYbKYK4Pvzww6y88spZYYUVSkFnO+64Yyn8rHv37k3ejUoJImvLOmfNmpXHH388d911V5577rk6ux49emTAgAHZYostssoqqzTZtP5AgWmLxOahVhLYc889c/nll9efbUSSs1ppetMQIECAAAECBAgQIECAAAECBAgQIECAAAECBAgQIECAAAECBAgQIECAAAECBAgQIECAAAECBAgQIECAAIEOJyAwrcNtuYYJECBAgAABAgQIECCQ3yT5dq3DOeeck0MOOQQLgcUi0JohZ60514wZM1L82hg1alRmzpzZZJu99torJ510Unr37r3QZ9oyiGyhizdjQFvU+cwzz+TYY4/NtddeWwqfW9C15pprlvZh5513TqdOnZpcucC0JlMZ2AYC5557bg499ND6M1+RZPc2WMqUBAgQIECAAAECBAgQIECAAAECBAgQIECAAAECBAgQIECAAAECBAgQIECAAAECBAgQIECAAAECBAgQIECgQwgITOsQ26xJAgQIECBAgAABAgQIzCPwTJJ1ar8yYcKE9O/fHxGBxSLQmiFnrTXXpEmTMnTo0Dz//POLZLLsssvmiiuuyE477ZQllmj86KUtgsgWqeCFPNSadRbhc8cff3zOOOOMZpe62Wab5bLLLss669T99rXAOQSmNZvYA60oMHHixAwYMKD+jH9Lsm4rLmEqAgQIECBAgAABAgQIECBAgAABAgQIECBAgAABAgQIECBAgAABAgQIECBAgAABAgQIECBAgAABAgQIECDQoQQEpnWo7dYsAQIECBAgQIAAAQIE0iPJW/UdZs+enc6dO6Mh0GoCDz74YCZPntyk+f70pz/lpz/9ad3YQYMG5dBDD23Ss3369Mnmm29eN7Y1AtMee+yxbLPNNpk2bVrdvEsuuWT23HPPfO9738u6666bFVZYoRSEVoyZMmVKfvnLX+YXv/hFijCw2qt45sorr8zOO+/caC8tCSKbv9cmgS1g0OjRozNy5MgGR7SkzvoTTp8+Pbvttltuvvnmj61TePXq1SvFj8X19ttv56235vmtqvT1Hj165IYbbsgWW2yx0JYFpi2UyIA2FJgzZ06WXnrp+VdYPsl/fnNpw/VNTYAAAQIECBAgQIAAAQIECBAgQIAAAQIECBAgQIAAAQIECBAgQIAAAQIECBAgQIAAAQIECBAgQIAAAQIEqk1AYFq17ah+CBAgQIAAAQIECBAgsGCBLZPcXTtko402yqRJk5gRaFWB4cOHZ9y4ca06Z0OTDRs2LGPHjq17qaWBaUXg2a677prrr7++bs6vf/3rOe+889K7d+8F9jNjxowcddRRueCCC+rGrbXWWrnjjjtSBLs1dLUkiKzSAtOK8KiDDjooF1100TwUm222WX72s5+Vgu86deo0z2v//Oc/c8YZZ+Tss89O8XzttdJKK+Wuu+7KBhtssMA9EZjW5r8ELbAQgY033jh//vOf648anOQecAQIECBAgAABAgQIECBAgAABAgQIECBAgAABAgQIECBAgAABAgQIECBAgAABAgQIECBAgAABAgQIECBAgEDzBQSmNd/MEwQIECBAgAABAgQIEKhkgYOS/Ly2ge985zvtEmxVyWBqb75ApQamTZgwIVtttVVmz55danrQoEEpgsm6d+/eJIQi1Ou73/1uLr300rrxF154Yb73vQ6AMUUAACAASURBVO81+HxHCky77LLLUvx+U3stueSSGTNmTA4++OCPBaXNj/XUU09lxx13zAsvvFD3UvHzK6+8Ml26dGl0bwSmNelta1AbChShjr/+9a/rr3BwkvPacElTEyBAgAABAgQIECBAgAABAgQIECBAgAABAgQIECBAgAABAgQIECBAgAABAgQIECBAgAABAgQIECBAgACBqhUQmFa1W6sxAgQIECBAgAABAgQINChQBLUcWPvK6NGjM3LkSFQEWlVgxIgRueqqq1p1zoYmGzp0aCl0q/Yqws2+/vWv1/28CCsaO3Zsk+so5jryyCPrxhchX3vssUeTny8G3nfffdl6663z/vvvl55bUA0tCUybNWtW3nrrrWbVVn/w+eefn5NPPrlJvbakzmKB6dOnZ4cddsiDDz5Yt95pp52WH/7wh1liiaYdTT300EOlOaZNm1aaowhcu/nmmzNkyJBGDQSmLfLbw4OtJFC8z4866qh5fuklKYJLXQQIECBAgAABAgQIECBAgAABAgQIECBAgAABAgQIECBAgAABAgQIECBAgAABAgQIECBAgAABAgQIECBAgEAzBZr2qdRmTmo4AQIECBAgQIAAAQIECJStwG1Jtq2t7rrrrstOO+1UtsUqjEBzBFoamFY/3GjZZZfNPffck0033bQ5JWT+kK7Bgwfn+uuvT7du3T42T0uDyJpV2HyDR40alWOPPbbuqzfeeGO+8pWvNDhlS+ucP0Rus802y0033ZQVV1yxWS3MHz51yCGH5Jxzzml0DoFpzeI1uA0E5v89KcntH+UqbtcGS5mSAAECBAgQIECAAAECBAgQIECAAAECBAgQIECAAAECBAgQIECAAAECBAgQIECAAAECBAgQIECAAAECBAhUvYDAtKrfYg0SIECAAAECBAgQIEBgHoGXkvSp/crTTz+dddddFxGBqhBozcC0JZZYIrfeemu226552UZPPfVUBg4cmDfffLNkuvvuu+eyyy5LMd/8V0uDyBZ10+bOnZs999wzv/nNb0pTLCwcrqV1jhkzJkceeWRduaNHj87IkSObXf5f/vKXDBo0KNOmTSs9WzgXQW+f/OQnG5xLYFqziT3QygLPPPNM1ltvvfqzTk7St5WXMR0BAgQIECBAgAABAgQIECBAgAABAgQIECBAgAABAgQIECBAgAABAgQIECBAgAABAgQIECBAgAABAgQIEOgQAgLTOsQ2a5IAAQIECBAgQIAAAQIlgWWSzKxv8cEHH2TJJZfEQ6BdBYrAriLM6v7778+9996bWbNm5eWXX85KK62Url27ZvPNNy+FYX3qU59Kp06dmlxbSwPTbrrppnz1q1+tW2+vvfbKL37xi3Tu3LlJNRR9FWFgxxxzTN34BYWDtTSIrElFNTDorbfeyvbbb5+HH3649Gq/fv3ywAMPZJVVVmlwypbWud9+++Xiiy+um/u6667LTjvt1Ozy33jjjQwePDhPPvlk6dm+fftm4sSJ6dWrV4NzCUxrNrEHWlngww8/bOj3sC5JZrXyUqYjQIAAAQIECBAgQIAAAQIECBAgQIAAAQIECBAgQIAAAQIECBAgQIAAAQIECBAgQIAAAQIECBAgQIAAAQJVLyAwreq3WIMECBAgQIAAAQIECBCoE1g/yf8lDdWEJD3//PN4CLSbQBHQd/XVV5cCxZry3lt55ZVz3HHHpQjc6tKlyBha8NXSwLSpU6dmm222yV//+te6hUaNGpUf/ehHCw1uK8LSrrzyyuy+++4pQpKKq0ePHqVAuA033LDBwlsaRLYwj8Zef+qpp0qBdG+++WZpSBESV+zLMssUmYofv1pa5/DhwzNu3Li6iRc1MO3tt9/OjjvumLvvvrs0l8C0RX0HeK49BdZcc8288MIL9Zf8TJKn2rMGaxEgQIAAAQIECBAgQIAAAQIECBAgQIAAAQIECBAgQIAAAQIECBAgQIAAAQIECBAgQIAAAQIECBAgQIAAgWoQEJhWDbuoBwIECBAgQIAAAQIECDRNYIckN9cO3XrrrXPHHXc07UmjCLRQ4B//+EcpTGzChAnNnqkIHLrqqquy8cYbL/DZlgamFZMXwWG77rprXehZ8bVi3RNOOCE77LDDx0LF5syZk4ceeignnnhixo8fP099p512Wn74wx9miSUaPn5paRBZsyFrHigCy77xjW/UPV4E2J1yyimNTtfSOg899NCce+65dfMvamDaP//5z2yxxRZ14VP9+vXLAw88kFVWWaXB2l999dX0798/L730Uun1hQWsLaqn5wgsSKAIYbzzzjvrD/lykluoESBAgAABAgQIECBAgAABAgQIECBAgAABAgQIECBAgAABAgQIECBAgAABAgQIECBAgAABAgQIECBAgAABAs0TEJjWPC+jCRAgQIAAAQIECBAgUMkC+yb5ZW0Dw4YNy9ixYyu5H7VXiMCLL76YIUOG5Nlnn52n4pVXXjk77bRTKQSre/fuee+993LPPffk+uuvzyuvvDLP2B49euSWW27JF7/4xUa7bo3AtLlz5+a8887LYYcdNk9oWu2iyy+/fLp161b66axZs/L66683WM8BBxyQc845J507d2603pYGkS3K9hf97bPPPrn00ktLjxdhbrfeemu22267Nqvzf/7nf1J41F4LC2hrrJD77rsvRdDj+++/Xxqy7bbb5g9/+EO6du3a4CMC0xblHeKZ1hYYPnx4xo0bV3/a/ZJc3NrrmI8AAQIECBAgQIAAAQIECBAgQIAAAQIECBAgQIAAAQIECBAgQIAAAQIECBAgQIAAAQIECBAgQIAAAQIECFS7gMC0at9h/REgQIAAAQIECBAgQOA/Ascl+UntT48++uiMGjWKD4E2FZg5c2Z23XXXUgha7dWnT59cfPHF2WabbdKpU6ePrV+Eej3xxBMpgoYmTZpU9/oGG2yQO+64Iz179myw5tYITKud+O677y6FfD399NPN8lluueVy4YUXlnpuqLf6ky2OwLSXX345X/rSl1KE2BXXGmuskfvvvz+rr756o322tM75n+/Xr19uv/32fOpTn2qybRGSVuxH8b6pvf77v/87J5xwQqNzCExrMq+BbShQBASeeuqp9Vc4PslJbbikqQkQIECAAAECBAgQIECAAAECBAgQIECAAAECBAgQIECAAAECBAgQIECAAAECBAgQIECAAAECBAgQIECAQFUKCEyrym3VFAECBAgQIECAAAECBBoUOC/JgbWvnH322Tn00ENREWhTgZtvvjlf/epXU4SgFdfaa6+d8ePHl4K6FnZNnz49O++8cylcq/Y699xzc/DBBzf4aGsGphULfPDBB3n44YdzySWX5Nprr83UqVMbXLdr164ZOHBgDjrooHz5y19O586dF9Za6fWWBpE1aZH5Bv32t7/Nt7/97bqv7rXXXvnVr36VJZZo/IiopXUWoXn/9V//lVtuuaVu3f333z/nnXdek62uvvrqUgjdhx9+WJqjR48euffee7Phhhs2yiAwbVHeIZ5pbYFzzjknhx12WP1pz09yUGuvYz4CBAgQIECAAAECBAgQIECAAAECBAgQIECAAAECBAgQIECAAAECBAgQIECAAAECBAgQIECAAAECBAgQIFDtAgLTqn2H9UeAAAECBAgQIECAAIH/CFyZZJfan15xxRXZbbfd+BBoU4EilK8IOSuuIpTrxhtvLIWKNfWaMGFCttpqq8yePbv0SBG+VoRnLbPMMh+borUD0+ZfoAhQ+9e//lUKUiuuJZdcMiussEKTQ7/mn6+lQWRNNawdN39wWVP3ozXqLMLNtttuu7p9LGrafffdc8EFF2S55ZZrtJXCeuzYsTnggAMyZ86cunFFANVZZ521wKA3gWnNfYcY3xYC84cUJvl9kl3bYi1zEiBAgAABAgQIECBAgAABAgQIECBAgAABAgQIECBAgAABAgQIECBAgAABAgQIECBAgAABAgQIECBAgACBahYQmFbNu6s3AgQIECBAgAABAgQIzCtwe5Jtar906623ZsiQIYwItJnAO++8k2984xu5/fbirZf07ds3EydOTK9evZq85r///e9SSNp9991XeqZfv3554IEHssoqq3xsjrYOTGty0U0c2BpBZE1cqjTs5ptvLlnOnTu39PPNN988t9xyS7p3777Aaeavc0GDhw0bVgo4m/8q1jz99NMzcuTIeV4qwtKKrxXhaWussUZdANrbb79det+ccMIJmTRp0jzPbLvttqXQvIXVLTCtOe8OY9tKYPz48dl+++3rT39Hkm3baj3zEiBAgAABAgQIECBAgAABAgQIECBAgAABAgQIECBAgAABAgQIECBAgAABAgQIECBAgAABAgQIECBAgACBahUQmFatO6svAgQIECBAgAABAgQIfFzgkSSb1H754YcfzqabbsqJQJsJFKFXO+64Y+6+++7SGhtttFEpBGvFFVds8przz7Gg0LXFHZg2bdq0zJw5s9TbM888kzfeeCMvvPBCnnvuudKP7733Xinoq2fPnqUx7RmYNr9jsf4FF1yQAw44YKF70RqBacUic+bMydFHH50zzzxzoWs2NuALX/hCrr322vTu3XuhcwhMWyiRAe0gUPz6Kd639a5Hk/jDtx3sLUGAAAECBAgQIECAAAECBAgQIECAAAECBAgQIECAAAECBAgQIECAAAECBAgQIECAAAECBAgQIECAAAEC1SUgMK269lM3BAgQIECAAAECBAgQWJDAs0nWqh3wt7/9LWuvvTYxAm0m8P7772e33XYrhYQV16qrrpr7778//fr1a/KaRejY4MGD8+STT5ae+cxnPlMKYFtppZU+NkdzA9OKgLPRo0fnzTffbLCeIuDswQcfzLvvvtvg66+99lopBKyp1yc/+cnce++9peC44mrPwLQLL7ww3//+9+tK3WCDDXLHHXfUhbctqIfWCkwr1pg7d25uuOGG7LHHHpkxY0ZT6UrjDjnkkJx66qnp2rVrk54TmNYkJoPaWODZZ5/NOuusU3+V55L4w7eN3U1PgAABAgQIECBAgAABAgQIECBAgAABAgQIECBAgAABAgQIECBAgAABAgQIECBAgAABAgQIECBAgAABAtUnIDCt+vZURwQIECBAgAABAgQIEGhM4PUkdSlTr7zySnr16kWLQJsKnHDCCTnxxBPr1igCykaOHNnkNX/3u9/l29/+diloq7iKALZf//rXWWqppT42R3MD095+++3suOOOpQC29ri6dOlSWmuzzTYrLddegWl//etfs9VWW6UIn6u9CsM999yzSW3PX2f//v1Le9BQcFnRY48ePRY678yZM3Pttdfm9NNPz6RJkxodX8y1zz775PDDD0+fPn0WOm/9AQLTmsVlcBsJFO/D1VZbrf7sryXxh28beZuWAAECBAgQIECAAAECBAgQIECAAAECBAgQIECAAAECBAgQIECAAAECBAgQIECAAAECBAgQIECAAAECBKpXQGBa9e6tzggQIECAAAECBAgQIFBf4KCPwtJ+Xv8L06ZNS/fu3SkRaFOB+cO2ll122VxxxRXZaaedssQSCz6WeOCBB/K1r30txXu1uIrxV111Vb71rW81WHNzA9OKSYYPH55x48a1qsHyyy+fbt26ZZNNNsk666xT+nHDDTdM79695wkTa4/AtOnTp2fnnXfO7bffXtfjkCFDcs0115RqbMrV1nXOmTMnU6dOTRHsNmPGjFJJ66233se8mlJr/TEC05orZnxbCBS/BucLESze5P7wbQtscxIgQIAAAQIECBAgQIAAAQIECBAgQIAAAQIECBAgQIAAAQIECBAgQIAAAQIECBAgQIAAAQIECBAgQIBAVQsITKvq7dUcAQIECBAgQIAAAQIE8qmPglnOSvLN+S1mzpyZZZZZBhGBNhWYO3dujjjiiJx99tnzrPOd73wnRx11VNZff/2PBadNnjw5o0aNyoUXXjjPM7vssksuv/zydO7cucGaFyUw7aabbsq1117bJIMi9OjFF1/MlVdeWTf+xz/+cQ488MB06tQpK664YunHpl7tEUR20EEH5aKLLqorqejhjjvuyOc///mmlpm2rrPJhTRzYBG0N3r06Lz55pulJ1dYYYXSe26+8Kpmzmo4geYJzJo1K126dKn/0HtJ/OHbPEajCRAgQIAAAQIECBAgQIAAAQIECBAgQIAAAQIECBAgQIAAAQIECBAgQIAAAQIECBAgQIAAAQIECBAgQIBABKZ5ExAgQIAAAQIECBAgQKB6BfZLMibJJxtq8f33329WuFP1MumsrQWmT5+e/fbbL1ddddXHlirCz1ZdddW6r7/22muZM2fOx8YNGjSoFFRWf+z8gxYlMK25vZ922mml0K3aqwjkGjlyZHOnKY1vyyCyIqju9NNP/1htZ5xxRo488shm1duWdTarEIMJVKDABx98kKWWWqp+5R8kmecLFdiWkgkQIECAAAECBAgQIFCOAp8o8tJr7uWT9Ki5u390RrpczRlpcU7aLUnXmnvZJEXKdRFsXdzFHMVdpPUXd/H3t+IuEvKXTEr/xqb239nMTVLcHyYp/q73fs1dHGwVdxGYXdyzau6ZSd5N8k7N/XaSf9fcM5JMTzKt5n4rSZEAX9zFHC4CBAgQIECAAAECBAgQIECAQDkIOH8ph11QAwECBAgQIECAAAECBAgQIECAAAECBAgQ6OACAtM6+BtA+wQIECBAgAABAgQIVKVAr5qgtN0W1F0RqOQi0F4CM2fOzLnnnpsf//jHDQaiLaiOQw45JKeeemq6di0+y9r4JTDt/2yKX9tjxozJD37wg3mw9t9//5x33nkpQuqac7VVYFoRJPWvf/0rxY/F1alTp6y44oqtFuTY1vM3x9DYji2wxBIfO4J1Jtux3xK6J0CAAAECBAgQIECg6QJFuNlqSYrzzuIuUveLu2e9e6Ukxd3gN41o+lJlO7IIVXuj5p6apPZ+LUlxv1pzv5KkCGFzESBAgAABAgQIECBAgAABAgSaI+D85f9C7Z2/NOddYywBAgQIECBAgAABAgQIECBAgAABAgQIEFiMAj6ctxjxLU2AAAECBAgQIECAAIE2ENgzyVk1HxJc4PQC09pA35QLFXj11VdLoV2XXHJJXnml+Bxnw1ePHj2yzz775PDDD0+fPn0WOm8xoJwC04o++/fvn5deeqlJtReDBg8enOuvvz7duhX/FnXRriIk7Kc//WmOOeaYeSbYdtttc/XVV6d79+7NnritAtPmN+rbt28mTpyYXr2Kzz+3/Grr+VteoRk6ioDAtI6y0/okQIAAAQIECBAgQGARBIpDn08lWaPm7puk+Fpxr55k+UWYsyM/8laSl5NMrrmLg6kXa+5/1HytI/vonQABAgQIECBAgAABAgQIdEQB5y+tu+vOX1rX02wECBAgQIAAAQIECBAgQIAAAQIECBAgQKDZAgLTmk3mAQIECBAgQIAAAQIECJSlwApJxiQZ3kh1I5KcnqRT7evvv/9+OnWq+2lZNqWo6hZ4++23c80112T48P+8bYcOHZqLLrooRWBac6+OHpj2zjvv5OCDD86ll146D90GG2yQG264IWusUXz2uPmXwLTmm3mCQK1AEWK41FJL1Qf5IMk8X6BFgAABAgQIECBAgACBKhdYO0ntvWaS2vvTSZau8t7Lrb3ZH50f/z3J8/XuZ5PU3uVWr3oIECBAgAABAgQIECBAgACBpgk4f2maU3uMcv7SHsrWIECAAAECBAgQIECAAAECBAgQIECAAIEOLSAwrUNvv+YJECBAgAABAgQIEKgSgV2SnJVk9Qb6uSPJ4UmeSDIrySdqx8ycOTPLLLNMlRBoo1IFWjPkrDXnaszztNNOy1FHHVX38ujRozNy5MiPDZ86dWp23nnnvPjii41uzaxZs/L666/XvT548OBcf/316datW7O38x//+Ed22WWXPPzww/M829KwtGIygWnN3g4PEKgTKH6dd+nSpb7Ie0n84es9QoAAAQIECBAgQIBAtQkUf/H5TJL1a+71khT3uvW/gUNbNt25c+essMIKpXv55Zcv3d27d6+7P/nJT6a4i3OXrl27lu5ll1229He24i7OST/xiU9k6aWXLt3FfEUAdnEX33RiySWXzBJLLFG6i2vu3Lml+8MPP0wRll18c4rinjNnTmbPnl2633vvvRR/LyzOYYv73XffTRF4X9zFNxL497//XbqnT59ed7/11lsp7jfffLN0F/O101UEfD+T5Oma+6kkxf1kkpntVINlCBAgQIAAAQIECBAgQIAAgcYFnL84f/HrgwABAgQIECBAgAABAgQIECBAgAABAgQIEEgiMM3bgAABAgQIECBAgAABApUrsGxNUNp3G2nh6I9CWUbXe216kuVqfz5t2rTSBwZdBBanQGuGnLXmXI2ZNDUwrSmmrRFEVnwg93e/+13233//0odu61+DBg3KlVdemVVXXbUp5TQ6pjXqbGjyV199Nf37989LL71Uerlv376ZOHFievXq1aJ6ax9u6/lbpUiTVL1A8aH3Hj161O9zxkd/dvvDt+p3XoMECBAgQIAAAQIEqlpg7SSfq7k3TFLc67RFx0WI2WqrrVa6i/OC4oyjuHv27JlVVlklK6+8culeaaWVqvacs/h75RtvvFEK3S/uf/7znymC+l977bXSXZx/vPLKK6W7CGdro+tvSf5Scz+epLifbaO1TEuAAAECBAgQIECAAAECBAgkzl/a8V3g/KUdsS1FgAABAgQIECBAgAABAgQIECBAgAABAgRaQUBgWisgmoIAAQIECBAgQIAAAQKLQeDrNWFp/RpY+/4khyd5eL7XXk1Sl5xUfIiutYKJFkP/lqwSgZaEnBVhYTNmzCiFES2xxBJpyVz1Od95553su+++eeCBB0pfLua//PLL89nPfjblFJg2ZcqUHHTQQbnuuus+9m7Ya6+98vOf/zxdu3Zt8TtFYFqLCU3QgQWKD64XH+yvd72WpHVSATuwq9YJECBAgAABAgQIEGg3gSIYbZMkn6+5N6r/DRlaWkURevapT32qdBdB6mussUb69OlTunv37l0KQ3M1XaAIVCvOiyZPnly6X3zxxVJQ/T/+8Y/SXYStteJVBIL/OcljNfejNUFqrbiEqQgQIECAAAECBAgQIECAQIcQcP5SQdvs/KWCNkupBAgQIECAAAECBAgQIECAAAECBAgQIFC1AgLTqnZrNUaAAAECBAgQIECAQJUKdKoJSjukkf5O/OjrJzTy2rNJ1qp97W9/+1vWXrv4hqQuAotPYP6Qs6FDh+acc85JEYb25JNPlgLR3nvvvTz44IOZNWtWHn/88RRhf6+99lrmzJmTz3zmM7n77ruz0kortVpg2ttvv50dd9yxNG9xLbvssrnnnnuy6aab5sILL8yoUaPqwI455pgccMABiwS4qEFkhclJJ52Us88+u2RQ/+rcuXPOOOOMUpBap07Fbxctvxa1zoWtXARJ9e/fv/TB3fa4ig9eT5w4UVBke2Bbo07g2WefzTrrrFNf5Ln833cDdxEgQIAAAQIECBAgQKDcBIpzw81q7i8kKe4uLS2yCD8rziCLe6211sqaa65Zuvv165du3bq1dHrPN0OgOPN64YUX8vzzz5fu5557LsXfW4u7CFhrhWtmzTfxKL6Rx59q7uLvwS4CBAgQIECAAAECBAgQIEDg/wScv1T5O8H5S5VvsPYIECBAgAABAgQIECBAgAABAgQIECBAoCwEBKaVxTYoggABAgQIECBAgAABAk0S2KEmLG39BkYXH0I7PMn9C5jpkSSb1L7+8MMPlwKgXARaU+Diiy/OiSeeWAo3K76raltf9UOw5g9fGzZsWMaOHdvsEhYUmNbsyRb0C/KRR7Llllvm3XffLY0aPHhwrr/++gV+WPixxx7LdtttlzfffPNjM2+22Wa59NJLSyFyrXkJTGtNTXN1NIHi188XvlBkDNRdjybxh29HeyPolwABAgQIECBAgED5CSydZEDNvXmS/klWbUmZ6623XulMYv311y/dxc/XXXddoWgtQW3HZ4vzsGeeeSZPP/10nnrqqdJdfDOD4uctvF5LMjHJg0km1NyzWzinxwkQIECAAAECBAgQIECAQCUIOH+phF1qxxqdv7QjtqUIECBAgAABAgQIECBAgAABAgQIECBAoKoFBKZV9fZqjgABAgQIECBAgACBKhI4PckPGulndJKjm9Dr7Um2qR136623ZsiQIU14zBACTRe46aab8tWvfrXpD7Rw5Jprrpnrrruu9IHcSgtMK0LP7r333syZM6eksNJKK2XgwIFZaqmlGlWZO3dujjjiiJx99tl1Yzp37pyTTz45hxxySLp06dJC0Y8/LjCt1UlN2IEExo8fn+23375+x3ck2bYDEWiVAAECBAgQIECAAIHyEFg+ycCa+0tJtkiySP9eZNVVV83nPve50v3Zz342G264YeleeuniM8CuahOYPXt2/vKXv5TuJ554Io8//njpfu21Igdtka65SR6o+cYf9yUp7rcWaSYPESBAgAABAgQIECBAgACB8hJw/lJe+1Ex1Th/qZitUigBAgQIECBAgAABAgQIECBAgAABAgQIlInAIv0D2DKpXRkECBAgQIAAAQIECBDoCAJbJTkrycYNNPtEkiOSFEFoTbmuTLJL7cArrrgiu+22W1OeM4ZAkwWeeuqpUuhXEQbW0mv55ZdPt27dstpqq5U+hNurV6/SB3HXW2+90v9eYYUVssQS/znaqLTAtEX1mT59enbeeefcfvvtOeCAA3L88ceXPNrqaq/AtGKfb7zxxvTs2bNVWpk6dWopvO+VV14pzde3b99MnDixTa1apXCTVJXAb3/723z729+u39Pvk+xaVU1qhgABAgQIECBAgACBchRYLklxrrhlksFJvrAoRa6xxhrZZJNNSvfGG2+cz3/+81l99dUXZSrPHTG19QAAIABJREFUVJnAyy+/nMceeyyTJk3Ko48+WrpffPHFRe3y4SR3f/TNPu756H17V5IZizqR5wgQIECAAAECBAgQIECAQDsKOH9pR+yOuJTzl46463omQIAAAQIECBAgQIAAAQIECBAgQIAAgaYICExripIxBAgQIECAAAECBAgQWDwCJyc5tpGlixC1Ec0s67wkB9Y+c/bZZ+fQQw9t5hSGE1iwwMyZM3PXXXflnXfeWSjVJz7xiVIQ2tJLL10au+SSS5ZC0Dp37rzQZxsa0FEC04rep0yZkrlz56ZPnz6LZNWch9orMK21A81effXV9O/fPy+99FKp3daevzmGxnZcgXPOOSeHHXZYfYDzkxzUcUV0ToAAAQIECBAgQIBAGwps/VHg1DYfBU8VP36puesUZzJf/OIXs9lmm5XuL3zhC0LHm4vYwccXZzEPP/xw/vSnP5Xuhx56aFG/qcL9HwX93flR4N8dNT92cFntEyBAgAABAgQIECBAgEAZCTh/KaPN6IilOH/piLuuZwIECBAgQIAAAQIECBAgQIAAAQIECBCYX0BgmvcEAQIECBAgQIAAAQIEyk9gQJIiEG3zBkr7W5Ijkty4CGUf91Em1U9qnzv66KMzatSoRZjGIwTKU6AjBaa15w4ITGtPbWtVm8AxxxyTU089tX5bxyc5qdr61A8BAgQIECBAgAABAotFYN0kQ5JsV3N3bU4VG2ywQQYMGFAKGy/u4ucuAq0t8Ne//jUTJ04s3RMmTEjx82ZexXdluK3mHp/kmWY+bzgBAgQIECBAgAABAgQIEGiJgPOXluh5tl0EnL+0C7NFCBAgQIAAAQIECBAgQIAAAQIECBAgQKCMBASmldFmKIUAAQIECBAgQIAAAQJJ5gk1m0/k/JqwtNmLKLVvkl/WPjts2LCMHTt2EafyGIHyExCY1jZ7IjCtbVzN2jEEhg8fnnHjxtVvdr8kF3eM7nVJgAABAgQIECBAgEAbCOyQ5MtJih/Xb878X/ziFzNw4MDS/aUvfSk9e/ZszuPGEmgVgalTp+b+++/PfffdV7ofeuih5s77VJJbktxc82NznzeeAAECBAgQIECAAAECBAgsTMD5y8KEvF7WAs5fynp7FEeAAAECBAgQIECAAAECBAgQIECAAAECrSAgMK0VEE1BgAABAgQIECBAgACBVhDYJMlZSbZsYK4Xa4LSrm3hOsU/6Cs+SFa6tt5669xxxx0tnNLjBMpHQGBa2+yFwLS2cTVrxxDYZpttcuedd9Zvtgg2KD7Y7SJAgAABAgQIECBAgEBTBFZO8rUkX03ylSTdmvJQMeYLX/hCttpqqwwePDhbbrlllltuuaY+ahyBdhOYMWNG7rnnntx9992566678vDDDzdn7beT3JTkxiQ3JHm9OQ8bS4AAAQIECBAgQIAAAQIEagScv3grVLWA85eq3l7NESBAgAABAgQIECBAgAABAgQIECBAoEMKCEzrkNuuaQIECBAgQIAAAQIEykzgR0lOa6Smi2vC0v7dCjWvn+TJ2nn69euX559/vhWmNQWB8hBoq8C0pZZaKieffHLWXHPNNm90pZVWysCBA1OsWS6XwLRy2Ql1VKJA8fvGCy+8UL/0zyR5qhJ7UTMBAgQIECBAgAABAu0mUBxA7FRzb9PUVddee+1su+22KYKbi2+UUJwxuAhUmsAbb7xR+iYfRfj47bffnmeffbY5LRTfHeSPNbeD7+bIGUuAAAECBAgQIECAAIGOJ+D8pePtuY5rBJy/eCsQIECAAAECBAgQIECAAAECBAgQIECAQKULCEyr9B1UPwECBAgQIECAAAEClSywQZIxSbZvoInXaoLSftuKDS6TZGb9+T744IMsueSSrbiEqQgsPoG2Ckxrz44GDx6c66+/Pt26dWvPZRe4VnsFprV1w3379s3EiRPTq1evtl7K/ARKAh9++GE6deo0v0aXJLMQESBAgAABAgQIECBAYD6B9ZJ8M8k3kvRvis4yyyyT7bffPkOGDMl2222X9dYrpnARqC6Bp59+OrfddlvGjx+fW2+9NbNmNfmv1BOT/CHJ/yZ5urpUdEOAAAECBAgQIECAAAECiyjg/GUR4TxW3QLOX6p7f3VHgAABAgQIECBAgAABAgQIECBAgACBahQQmFaNu6onAgQIECBAgAABAgQqQeCwmrC0htLKLqsJS3ujDRp5KUmf2nmLf/C07rrrtsEypiTQ/gIC09rGXGBa27iatfoFnnnmmfkDCyYn6Vv9neuQAAECBAgQIECAAIEmCqydZOck/5Xki015Zp111smXv/zl0r3DDjv4RghNQTOmagSKYPJbbrklN998c+n+29/+1tTeHkpybZKrkzzb1IeMI0CAAAECBAgQIECAAIGqEHD+UhXbqIn2EnD+0l7S1iFAgAABAgQIECBAgAABAgQIECBAgACBlggITGuJnmcJECBAgAABAgQIECDQfIG1aoLSdmrg0bdqgtLGNn/aJj9xW5Jta0dfd9112Wmnhkpp8nwGEigbgdYKTHvnnXey77775oEHHmj33rbYYotcfPHF6dq1a7uv3diCAtPKZisUUmEC8/+elOT2JNtVWBvKJUCAAAECBAgQIECgdQVWS7JLkqFJBjZl6oEDB+ZrX/tavvrVr+Zzn/tcUx4xhkCHEHj88cdz44035oYbbsh9993X1J6LgVcl+X2SV5r6kHEECBAgQIAAAQIECBAgUFECzl8qarsUW84Czl/KeXfURoAAAQIECBAgQIAAAQIECBAgQIAAgY4rIDCt4+69zgkQIECAAAECBAgQaH+B7yU5K0mXBpYuPqB1RJKX27is85IcWLvG6NGjM3LkyDZe0vQE2kfgtttuyz777FO32NChQzNmzJj2WbyKV3niiSeyxx57ZNq0aaUuWyvU7YMPPsi//vWvFD+2x9WpU6esuOKKKX50EWgPgdNOOy1HHXVU/aXOT3JQe6xtDQIECBAgQIAAAQIEykpg6SS7Jdk1ydeaUlkRjlZ8k4PiXn311ZvyiDEEOrTAyy+/nCK4vLiLELUmXjckuTLJb5PMbuIzhhEgQIAAAQIECBAgQIBAeQo4fynPfVFVFQk4f6mizdQKAQIECBAgQIAAAQIECBAgQIAAAQIEKlxAYFqFb6DyCRAgQIAAAQIECBCoCIHeNUFpQxuodmaSw5P8op06KYJafl671ne+852MGzeunZa2DAECBAgQ6DgCw4YNy69//ev6DR+cpAgudREgQIAAAQIECBAg0DEEtkvy7Zq7oW+gMI/CN77xjXzzm99M8ePyyy/fMYR0SaANBN5666384Q9/yP/+7/+WfmzCVZzRX1Fz39aE8YYQIECAAAECBAgQIECAQPkIOH8pn71QSQcScP7SgTZbqwQIECBAgAABAgQIECBAgAABAgQIEChDAYFpZbgpSiJAgAABAgQIECBAoKoE9qoJS+vRQFfXJTkiyQvt2PGWSe6uXW+jjTbKpEmT2nF5SxEgQIAAgY4hsPHGG+fPf/5z/WYHJ7mnY3SvSwIECBAgQIAAAQIdVuDTSfZMssdH4UvrLkxhxx13zLe+9a3S3b1794UN9zoBAs0UmD59eq655prSff311zfl6WeSXJ7ksiR/b8oDxhAgQIAAAQIECBAgQIBAuws4f2l3cgsSaFzA+Yt3BwECBAgQIECAAAECBAgQIECAAAECBAi0t4DAtPYWtx4BAgQIECBAgAABAh1FYOWaoLTiw5HzXx8mOTzJuYsBowhue6v+urNnz07nzp0XQymWJECAAAEC1SkwZ86cLL300vM3t/xHf/5Pq86OdUWAAAECBAgQIECgwwsM/eibIgxLstPCJLbaaqvssssuGTp0aHr27Lmw4V4nQKCVBKZOnZqrrroqv//973PXXXc1ZdY/JhmX5KqmDDaGAAECBAgQIECAAAECBNpcwPlLmxNbgEDLBJy/tMzP0wQIECBAgAABAgQIECBAgAABAgQIECDQNAGBaU1zMooAAQIECBAgQIAAAQLNEfh2TVjaKg08dGtNWNpTzZmwlcc+k2Sd2jknTJiQ/v37t/ISpiNAgAABAh1XYOLEiRkwYEB9gL8lWbfjiuicAAECBAgQIECAQFUK9Euyd5LhSfosqMMNNtggu+22W/7f//t/WXvttasSQ1MEKkng2Wefze9+97v89re/zV//+teFlT45ydgkl3wUjPjCwgZ7nQABAgQIECBAgAABAgRaVcD5S6tymoxA+wk4f2k/aysRIECAAAECBAgQIECAAAECBAgQIECgowkITOtoO65fAgQIECBAgAABAgTaUmC5mqC0fRpZ5EdJTm/LApo492+SFKFupeucc87JIYcc0sRHDSNAgAABAgQWJnDuuefm0EMPrT/siiS7L+w5rxMgQIAAAQIECBAgUBECX0tSnP99a0HVLrfcctl9991L96BBgyqiMUUS6IgC9957b37zm9+U7hkzZiyM4Jokv0pyw8IGep0AAQIECBAgQIAAAQIEWiTg/KVFfB4mUF4Czl/Kaz9UQ4AAAQIECBAgQIAAAQIECBAgQIAAgUoXEJhW6TuofgIECBAgQIAAAQIEykWg+IDkWR99WKpvAwXdneTwJJPKpNgjkoyprWWPPfbIZZddVialKYMAAQIECFS+wJ577pnLL7+8fiMjav47ofKb0wEBAgQIECBAgACBjimwbJL9kuyfZMMFEQwZMiTF3wmKM7dOnTp1TC1dE6hAgQ8++KD0d/nirHz8+PEL6+AvSS5K8ssk7y5ssNcJECBAgAABAgQIECBAoEkCzl+axGQQgcoVcP5SuXuncgIECBAgQIAAAQIECBAgQIAAAQIECJSTgMC0ctoNtRAgQIAAAQIECBAgUIkCn6gJQPl+I8Ufl+TkMmtsQJIHamvq169fnn/++TIrUTkECBAgQKByBdZcc8288MIL9RvYIsmEyu1I5QQIECBAgAABAgQ6rMC6Sb6X5LtJujamsOqqq2b48OEZNmxYPvOZz3RYLI0TqBaBJ598MuPGjcvYsWPz2muvLaitd5L8Isn/JHmmWvrXBwECBAgQIECAAAECBNpZwPlLO4NbjkA5CDh/KYddUAMBAgQIECBAgAABAgQIECBAgAABAgQqU0BgWmXum6oJECBAgAABAgQIECgPga/VhKWt3UA5E5MckaT4sRyvmUmWqS2sCHX59Kc/XY51qokAAQIECFSUwN///vcUYaT1rllJulRUE4olQIAAAQIECBAgQGCrJAck+X8Lothuu+2y9957Z/fddydGgECVCvzmN7/JJZdckttuu21hHf4uyYVJ7lrYQK8TIECAAAECBAgQIECAQEnA+Ys3AgECJQHnL94IBAgQIECAAAECBAgQIECAAAECBAgQINAcAYFpzdEylgABAgQIECBAgAABAv8ROCvJ4Y2AnJzkuDLHGp9ku9oaiw987bXXXmVesvIIECBAgED5C1x66aWlwIR6V/GJ6iHlX7kKCRAgQIAAAQIECBBIMjTJgUm2bkxjmWWWyX777Zd99tknn//856ERINBBBB577LH86le/yi9/+cvMmlVkozd63Znk/CRXdRAabRIgQIAAAQIECBAgQKC5As5fmitmPIEOIuD8pYNstDYJECBAgAABAgQIECBAgAABAgQIECDQQgGBaS0E9DgBAgQIECBAgAABAh1OoAgZK8LSNmyg88eSHPHRByrvrgCVHyc5qbbO4cOHpwh4cREgQIAAAQItEygCSMeOHVt/kiJEtQhTdREgQIAAAQIECBAgUL4C+yY5OMnGjZW4/vrrZ//99y/d3bp1K99OVEaAQJsKvP3227noootK91NPPbWgtSYl+XmSi9u0IJMTIECAAAECBAgQIECgcgScv1TOXqmUwGIVcP6yWPktToAAAQIECBAgQIAAAQIECBAgQIAAgbIXEJhW9lukQAIECBAgQIAAAQIEykhgdJKRjdRzepIflVGtCytlYJJ7awf17t07kydPXtgzXidAgAABAgQWItCnT59MmTKl/qhBSe4DR4AAAQIECBAgQIBAWQockuSwJGs2Vt2QIUNywAEH5Fvf+lZZNqAoAgQWn8A111yTCy+8MOPHj19QEc8nOTvJuYuvUisTIECAAAECBAgQIEBgsQo4f1ms/BYnUNkCzl8qe/9UT4AAAQIECBAgQIAAAQIECBAgQIAAgbYQEJjWFqrmJECAAAECBAgQIECg2gSKoJOzkmzaQGNPJjkiya0V2PRbSXrU1v3II49kk002qcA2lEyAAAECBMpD4NFHH82mm87znwvTPvpQ9PLlUZ0qCBAgQIAAAQIECBCoEViy5jyvONNbvTGV73znO/n+97+fAQMGgCNAgMACBSZMmJALLrggv/71rxc07uWa/5+h+P8aPkRKgAABAgQIECBAgACBKhdw/lLlG6w9Au0t4PylvcWtR4AAAQIECBAgQIAAAQIECBAgQIAAgfIVEJhWvnujMgIECBAgQIAAAQIEykPgxI8+vHR8I6WcU/Phykr9cNOVSXap7e2UU07JMcccUx7qqiBAgAABAhUoMGrUqBx77LH1K/99kl0rsBUlEyBAgAABAgQIEKhGgeLfRxyZZESSXg01uNRSS+Xggw/OQQcdlLXWWqsaDfREgEAbCjz33HM577zz8vOf/zzvv/9+Yyu9mmRMkjOTzG3DckxNgAABAgQIECBAgACBxSHg/GVxqFuTQAcScP7SgTZbqwQIECBAgAABAgQIECBAgAABAgQIEGhEQGCatwYBAgQIECBAgAABAgQaFvhizYeWvtTAy8/XBKX9scLx9klycW0PAwcOzL333lvhLSmfAAECBAgsPoFBgwblvvvuq1/Avkl+tfgqsjIBAgQIECBAgAABAjUChyf5QZLVGxLp0aNHDj300BxyyCFZaaWVoBEgQKBFAm+88UbOPffcnHPOOZk2bVpjc72c5IwkP2vRYh4mQIAAAQIECBAgQIBA+Qg4fymfvVAJgaoXcP5S9VusQQIECBAgQIAAAQIECBAgQIAAAQIECDQqIDDNm4MAAQIECBAgQIAAAQIfFzgmySmNwPxPTVjazCqA65Xklfp9TJ48Ob17966C1rRAgAABAgTaV2DKlCnp06fP/IuuluTV9q3EagQIECBAgAABAgQI1BP4XpIfJenXkMoqq6ySww8/PIcddli6dOkCjgABAq0qMHPmzJx99tn52c9+ln/+85+Nzf1Ckp8mKf6/BxcBAgQIECBAgAABAgQqUcD5SyXumpoJVImA85cq2UhtECBAgAABAgQIECBAgAABAgQIECBAoBkCAtOagWUoAQIECBAgQIAAAQJVL7BRkjFJtmmg0yk1QWlXVZnC3Um2rO3pvPPOy4EHHlhlLWqHAAECBAi0vcD555+fgw46qP5C9yQZ3PYrW4EAAQIECBAgQIAAgQYEvp3kqCSfa0inV69eGTFiRI444oh06tQJIAECBNpU4IMPPshZZ52VMWPG5NVXG81VfzzJ6CRXtGkxJidAgAABAgQIECBAgEDrCTh/aT1LMxEg0EIB5y8tBPQ4AQIECBAgQIAAAQIECBAgQIAAAQIEKkhAYFoFbZZSCRAgQIAAAQIECBBoU4ERSc5sZIVLa8LSprVpBYtn8iOTnFG79JAhQ3LrrbcunkqsSoAAAQIEKlhg++23z/jx4+t38IMF/LdFBXeqdAIECBAgQIAAAQJlLbB9kmMaCy/u2bNnfvCDH+TII4/MkksuWdaNKI4AgeoT+PDDD3PmmWfmjDPOyNSpUxtrsPgmJ6OSOKivvreAjggQIECAAAECBAhUi4Dzl2rZSX0QqEIB5y9VuKlaIkCAAAECBAgQIECAAAECBAgQIECAwHwCAtO8JQgQIECAAAECBAgQ6OgC6yY5K8lXGoB4I8nhSS6vYqQ1kzxXv7/Jkyend+/eVdyy1ggQIECAQOsKTJkyJX369Jl/0rWSPN+6K5mNAAECBAgQIECAAIFGBD6b5MdJdm3o9eWWWy4/+tGP8sMf/jBLL700RAIECCxWgdmzZ+f000/PT3/608yYMaOxWq5McnKSJxZrsRYnQIAAAQIECBAgQIDAfwScv3g3ECBQMQLOXypmqxRKgAABAgQIECBAgAABAgQIECBAgACBZgsITGs2mQcIECBAgAABAgQIEKgigYNqwtI6N9DTFUmOSPLPKuq3sVbuSTKo9sUxY8bkiCOK1l0ECBAgQIBAUwTOOuusjBgxov7Qe5Ns2ZRnjSFAgAABAgQIECBAoEUCPZIcX3OO97GJllhiiRx11FEZOXJkunfv3qKFPEyAAIHWFpg+fXpOO+20jB49OnPnzm1s+uIbvvzko2/uMq211zcfAQIECBAgQIAAAQIEmijg/KWJUIYRIFB+As5fym9PVESAAAECBAgQIECAAAECBAgQIECAAIGWCghMa6mg5wkQIECAAAECBAgQqESBT9UEpX2zgeL//dEHjw5P8qtKbGwRaz40ydm1z/bv3z8TJkxYxKk8RoAAAQIEOp7AgAEDMnHixPqNH5bknI4noWMCBAgQIECAAAEC7SpwyEernfDRf3uv0NCq3//+93P00UenT58+7VqUxQgQINBcgcmTJ+fUU0/NBRdc0Nijb9b8fnduc+c2ngABAgQIECBAgAABAi0UcP7SQkCPEyBQHgLOX8pjH1RBgAABAgQIECBAgAABAgQIECBAgACB1hAQmNYaiuYgQIAAAQIECBAgQKCSBParCUvr1kDR19aEpb1USQ21Qq2rJnm1/jyPPPJINtlkk1aY2hQECBAgQKC6BR599NFsuumm8zfZK8lr1d257ggQIECAAAECBAgsNoEdkvwkyRcbqmDo0KE59thjs/HGGy+2Ai1MgACBRRGYNGlSTjnllFx11VWNPf5QkuOT3LIo83uGAAECBAgQIECAAAECzRBw/tIMLEMJEKgcAecvlbNXKiVAgAABAgQIECBAgAABAgQIECBAgEBjAgLTvDcIECBAgAABAgQIEOgoAkVwyVlJ/l8DDc+uCUq7oKNgNNDnNUn+q/brI0aMyJlnntmBObROgAABAgSaJnDkkUdmzJgx9QcXAazfatrTRhEgQIAAAQIECBAg0AyB3klOTjK8oWcGDBiQ4447Ll/5yleaMaWhBAgQKD+Bm266KSeddFImTJjQWHFjk/w4yZTyq15FBAgQIECAAAECBAhUuIDzlwrfQOUTINA0AecvTXMyigABAgQIECBAgAABAgQIECBAgAABAuUoIDCtHHdFTQQIECBAgAABAgQItLbAd2rC0lZsYOIba8LSnm3tRStsvqFJfl9b88orr5ypU6dWWAvKJUCAAAEC7S/Qs2fPvP766/UX3iXJVe1fiRUJECBAgAABAgQIVLXAEUlOSdJl/i579eqVE044Id/97nerGkBzBAh0PIFf/OIXpd/fXn311Yaan5nk2Jr/76Pj4eiYAAECBAgQIECAAIG2EHD+0haq5iRAoKwFnL+U9fYojgABAgQIECBAgAABAgQIECBAgAABAg0KCEzzxiBAgAABAgQIECBAoJoFVqj5sNCwRpoc4cNE88hMSbJ67VfGjh2bYcMao6vmt43eCBAgQIBA0wTGjRuX4cOH1x/8cpLiu667CBAgQIAAAQIECBBoHYFBSU5N8qWGpvvhD3+YE088MV26fCxHrXVWNwsBAgQWs8DMmTPz3//93zn99NMbq+T+JEcnuXcxl2p5AgQIECBAgAABAgQqV8D5S+XuncoJEGgFAecvrYBoCgIECBAgQIAAAQIECBAgQIAAAQIECLSjgMC0dsS2FAECBAgQIECAAAEC7Sqwa00Y2moNrHp7kuK7oj7RrhWV/2KnJDmmtsytttoqd955Z/lXrUICBAgQILCYBLbeeuvcdddd9VcfleTYxVSOZQkQIECAAAECBAhUk8BSSU5LUnzDg49dO+20U0466aRstNFG1dSzXggQINCowJ///Occd9xx+eMf/9jYmDFJRiZ5HyMBAgQIECBAgAABAgSaKOD8pYlQhhEg0DEEnL90jH3WJQECBAgQIECAAAECBAgQIECAAAEClS8gMK3y91AHBAgQIECAAAECBAjMK9C1Jiht/0Zgjk4yGlqDAmslebb+Kw888EAGDBiAiwABAgQIEJhPYMKECdliiy3md1k7yXOwCBAgQIAAAQIECBBokcA3k5yepDirmudaY401csopp2SPPfZo0QIeJkCAQKUKXH755Tn22GPz4osvNtRCcSbxwyT/W6n9qZsAAQIECBAgQIAAgXYTcP7SbtQWIkCg0gScv1TajqmXAAECBAgQIECAAAECBAgQIECAAIGOJiAwraPtuH4JECBAgAABAgQIVLfAN2rC0j7dQJv3JTkiycPVTdDi7q5KsnPtLHvttVcuueSSFk9qAgIECBAgUG0Ce++9dy699NL6bV2dZGi19akfAgQIECBAgAABAu0osFySM5I0+I0QRowYkVNPPTVLL710O5ZkKQIECJSfwOzZs3P00UdnzJgxjRV3UZIfJJlRftWriAABAgQIECBAgACBxSzg/GUxb4DlCRCoDAHnL5WxT6okQIAAAQIECBAgQIAAAQIECBAgQKBjCghM65j7rmsCBAgQ+P/s3Qm0XFWZNuBXBREcgnYLMgVtBG2RVlGQGWxmISCKDRJmxQ4CIWHIQAAVCAlhCAkgtIgyJAgtihCQuWWQQVCGRtRGESEMQvePBBVEEP5UrItFUTe5Q9WtOqees9ZdLnPP2ft7n33ISu2q8xUBAgQIECibwGLVRmn79xLsK0m+WrbQLcqzZZIra8d+6KGHMnz48BZNZ1gCBAgQIFA8gYcffjgrr7xyfeFbJbmqeGlUTIAAAQIECBAgQKAjBCrNhyudf1aqr2aDDTbI1KlTs/7663dEoYogQIBApwjcfPPNmTBhQn70o8r3xbzmmDu/YdpBSSoAKaL7AAAgAElEQVRfkuIgQIAAAQIECBAgQIBARcD+i/uAAAEC/RSw/9JPMKcTIECAAAECBAgQIECAAAECBAgQIEBgCAQ0TBsCZFMQIECAAAECBAgQINBSgUpzkulJ3t9gljuSjE1yc0srKN/gP06ydk+scePG5bjjjitfSokIECBAgMAABcaPH59p06bVXn17ko8PcDiXESBAgAABAgQIEOhmgSWTnJzki40QKntSlb0pBwECBAj0LlDZo6jsVfRyfD3JmCTPMSRAgAABAgQIECBAoGsF7L907dILToBAswTsvzRL0jgECBAgQIAAAQIECBAgQIAAAQIECBAYvICGaYM3NAIBAgQIECBAgAABAu0TOCHJwb1MPyXJYe0rrdAz75nkWz0JllpqqTz22GMZNmxYoUMpngABAgQINENg3rx5WX755fPss8/WDrdXkrObMb4xCBAgQIAAAQIECHSRwCeTzEjy3vrMW2+9dU444YR84AMf6CIOUQkQIDBwgZ///Oc55JBDcsUVVzQa5NdJDpz/RSk/GPgMriRAgAABAgQIECBAoKAC9l8KunDKJkCg8wTsv3TemqiIAAECBAgQIECAAAECBAgQIECAAIHuFNAwrTvXXWoCBAgQIECAAAECRRf4RJKTkny4QZD/TjI2yX8VPWSb6688QLVKTw1HHXVUjjjiiDaXZHoCBAgQINB+gaOPPjpHHnlkbSEPNGrw0P5KVUCAAAECBAgQIECgowWmJhlfX+Fiiy2WE088MaNHj+7o4hVHgACBThWYOXNmDj744Lz44ouNSjwuyYROrV1dBAgQIECAAAECBAg0XcD+S9NJDUiAAIHE/ou7gAABAgQIECBAgAABAgQIECBAgAABAu0V0DCtvf5mJ0CAAAECBAgQIECg/wLHJJnUy2WVJmoH939IVzQQODDJyT1//o53vCOPPPJIllxySVgECBAgQKBrBZ577rmsuOKKeeqpp2oNxiSZ0bUoghMgQIAAAQIECBDon0DlCxBOS7Je/WVbbbVVpk+fnve///39G9HZBAgQIPAqgV/+8pcZO3ZsrrzyykYytyTZL8nd2AgQIECAAAECBAgQKK2A/ZfSLq1gBAh0ioD9l05ZCXUQIECAAAECBAgQIECAAAECBAgQINCNAhqmdeOqy0yAAAECBAgQIECgmAKVhygrDdE+3qD8/0kydv7vrihmtI6t+tEky/dUd/TRR+fwww/v2GIVRoAAAQIEWi1wzDHH5Igjjqid5rEkK7R6XuMTIECAAAECBAgQKInAqCSnN8oybdq0HHrooSWJKQYBAgQ6Q+D444/PuHHjeitm3yRndEalqiBAgAABAgQIECBAoIkC9l+aiGkoAgQILErA/suihPyeAAECBAgQIECAAAECBAgQIECAAAECzRfQMK35pkYkQIAAAQIECBAgQKD5ApXOJEf1Muxp1WZpLzR/2q4f8eAkJ/QoDBs2LA8//HDe9ra3dT0MAAIECBDoPoFnnnkmw4cPz7x582rDH5LkxO7TkJgAAQIECBAgQIBAvwSWqDbl2bP+qnXWWSczZ87MWmut1a8BnUyAAAECfRO44447Mnr06Nx2222NLjg7SaWZwvN9G81ZBAgQIECAAAECBAh0sID9lw5eHKURIFBuAfsv5V5f6QgQIECAAAECBAgQIECAAAECBAgQ6DwBDdM6b01URIAAAQIECBAgQIDA3wXWTDI9yUYNUB5KMibJ94G1VGBukhV7ZjjssMMyefLklk5ocAIECBAg0IkCkyZNyrHHHltb2iNJVurEWtVEgAABAgQIECBAoIME1k3y9SQfrK/pkEMOyfHHH99BpSqFAAEC5RU49NBDc8IJr3w/Sm3QnyX5YpJby5teMgIECBAgQIAAAQKlF7D/UvolFpAAgSII2H8pwiqpkQABAgQIECBAgAABAgQIECBAgACBMghomFaGVZSBAAECBAgQIECAQDkFxiU5rpdo30gyNskfyxm9o1KNTjKjp6LXv/71+e1vf5uVVtIfpqNWSTEECBAg0FKBuXPn5t3vfndeeuml2nkOTDKzpRMbnAABAgQIECBAgECxBfZN8rX6CMsuu2xOP/307LDDDsVOp3oCBAgUTODiiy/OvvvumyeeeKJR5V9KcnrBIimXAAECBAgQIECAAIHE/ou7gAABAh0kYP+lgxZDKQQIECBAgAABAgQIECBAgAABAgQIlFZAw7TSLq1gBAgQIECAAAECBAorsHqS6Uk2b5Dgd0nGJLmwsOmKWfgvk7yvp/RRo0YteKjVQYAAAQIEukWg8jDxGWecURv3f5K8v1vyy0mAAAECBAgQIEBgAAKVzaNR9deNGDFiwb+tl19++QEM6RICBAgQGKzAY489lsoe/5w5cxoNVdn8qDRbcBAgQIAAAQIECBAgUAwB+y/FWCdVEiDQZQL2X7pswcUlQIAAAQIECBAgQIAAAQIECBAgQGDIBTRMG3JyExIgQIAAAQIECBAgsBCBA6vN0hq9VplVbZb2/wgOucAeSc6unfX222/PWmutNeSFmJAAAQIECAy1wB133JG11167fto9k5wz1LWYjwABAgQIECBAgEABBN6b5JtJNqyv9atf/WqOPPLIAkRQIgECBMovcNRRR+XLX/5yo6A3Jdk7ya/LryAhAQIECBAgQIAAgcIK2H8p7NIpnACBbhKw/9JNqy0rAQIECBAgQIAAAQIECBAgQIAAAQJDKaBh2lBqm4sAAQIECBAgQIAAgd4EKh/km55k2wYn/L7aKO1cfG0VqDwktUFPBdtss00uu+yythZkcgIECBAgMBQC2267bS6//PLaqX7UqPnDUNRiDgIECBAgQIAAAQIdLrBNten+P9bWueyyy+bMM8/MiBEjOrx85REgQKC7BObMmZN99tknTzzxRH3w/0tSaRb/qg2R7tKRlgABAgQIECBAgEDHCth/6dilURgBAgReK2D/xV1BgAABAgQIECBAgAABAgQIECBAgACB5gtomNZ8UyMSIECAAAECBAgQINA/gVHVZmlvanDZd6rN0h7r35DOboHAlkmurB3329/+dnbeeecWTGVIAgQIECDQGQIXXHBBPve5z9UXs1WSqzqjQlUQIECAAAECBAgQ6BiBA5OcXF/NZpttlrPOOivDhw/vmEIVQoAAAQJ/F3j44Yfz+c9/Ptdee20jljFJZvAiQIAAAQIECBAgQKBjBOy/dMxSKIQAAQJ9F7D/0ncrZxIgQIAAAQIECBAgQIAAAQIECBAgQKAvAhqm9UXJOQQIECBAgAABAgQItEJgpWqjtM80GPzZJGOTfL0VExtzwAKzk+zSc/Wqq66a+++/f8CDuZAAAQIECHS6wGqrrZZf/epXtWWen2Rkp9etPgIECBAgQIAAAQJDLDAzyQH1cx544IE5+eTX9FAb4tJMR4AAAQJ9ERgzZkxmzGjYG+2UJKP7MoZzCBAgQIAAAQIECBBoqYD9l5byGpwAAQKtF7D/0npjMxAgQIAAAQIECBAgQIAAAQIECBAg0B0CGqZ1xzpLSYAAAQIECBAgQKDTBPaqNksb1qCwS5OMSfJgpxWtnqw6v2HaqzqkTZo0KccccwwaAgQIECBQOoHDDz88kydPrs+12vyGaa/qoFa64AIRIECAAAECBAgQ6LvAW5PMSrJd/SWnn356Ro0a1feRnEmAAAECbRc444wzsu+++zaqo/K+za5J/tD2IhVAgAABAgQIECBAoPsE7L9035pLTIBAiQXsv5R4cUUjQIAAAQIECBAgQIAAAQIECBAgQGDIBDRMGzJqExEgQIAAAQIECBAgkGSZaqO0XRpo/DXJ2CSnkOpogSOSHFVb4Z133pmPfOQjHV204ggQIECAQH8E7rrrrqy55pr1lxyZ5Oj+jONcAgQIECBAgAABAiUWeH+S85O8alNohRVWyLnnnpt//dd/LXF00QgQIFBegf/6r//K7rvvnkcffbQ+5F3zv1Cl8t7OL8ubXjICBAgQIECAAAECHSdg/6XjlkRBBAgQGLyA/ZfBGxqBAAECBAgQIECAAAECBAgQIECAAIHuFtAwrbvXX3oCBAgQIECAAAECQylQeZBmerVpWv28V1Wbpf1iKAsy14AF7k3ywZ6rt9hii1x1VWUJHQQIECBAoBwCW265Za6++uraMD9LskY50klBgAABAgQIECBAYNACn0hyQf0+34YbbpjzzjsvK6+88qAnMAABAgQItE/goYceym677Zabbrqpvogn5zdM2znJD9tXnZkJECBAgAABAgQIdI2A/ZeuWWpBCRDoRgH7L9246jITIECAAAECBAgQIECAAAECBAgQINAsAQ3TmiVpHAIECBAgQIAAAQIEehMYVm2UtlcvJxya5AR8hRIYkeTS2opnzpyZAw44oFAhFEuAAAECBBoJnHLKKRk9enT9r7ZLMocYAQIECBAgQIAAAQLZqdos7VUUI0eOzKxZs/AQIECAQIkEdt1118yePbtRokrTtAtLFFUUAgQIECBAgAABAp0mYP+l01ZEPQQIEGiRgP2XFsEalgABAgQIECBAgAABAgQIECBAgACBUgtomFbq5RWOAAECBAgQIECAQNsFPlNtlrZSg0quTzI2yd1tr1IBAxH4RpLP91y4xBJL5L777ssqq6wykLFcQ4AAAQIEOkLggQceyOqrr57nn3++tp6zknyhIwpUBAECBAgQIECAAIH2CuyX5NT6EiZMmJApU6a0tzKzEyBAgEBLBCZOnJipU6c2Gnv/JKe1ZFKDEiBAgAABAgQIEOhuAfsv3b3+0hMg0IUC9l+6cNFFJkCAAAECBAgQIECAAAECBAgQIEBgUAIapg2Kz8UECBAgQIAAAQIECPQi8KZqo7RRvfz+8CST6RVa4B+S/DzJMj0ptttuu1xyySWFDqV4AgQIEOhuge233z6XXnppLcKTST6Q5P91t4z0BAgQIECAAAECBFLZzzu63mHGjBkZPXo0HgIECBAoscDMmTNz4IEHNkp4RJJjShxdNAIECBAgQIAAAQJDLWD/ZajFzUeAAIEOEbD/0iELoQwCBAgQIECAAAECBAgQIECAAAECBAohoGFaIZZJkQQIECBAgAABAgQKJbBtkpOSrNqg6luTjE3y40IlUmxvArslObf2lx6SdbMQIECAQFEFevnw6e5JzitqJnUTIECAAAECBAgQaJLAtCSH1o91wQUXZKeddmrSFIYhQIAAgU4WuPDCC7Pzzjs3KvH4JOM6uXa1ESBAgAABAgQIECiIgP2XgiyUMgkQINAqAfsvrZI1LgECBAgQIECAAAECBAgQIECAAAECZRPQMK1sKyoPAQIECBAgQIAAgfYJVF5fVBqljemlhKOTHNm+8szcIoFZSUb2jP26170u99xzT9ZYY40WTWdYAgQIECDQfIF77703H/rQh/Lyyy/XDj47ya7Nn82IBAgQIECAAAECBAolcFqSL9VW/Pa3vz3f+c53summmxYqiGIJECBAYHAC1113XT772c/m97//ff1AX0uy3+BGdzUBAgQIECBAgACBrhaw/9LVyy88AQIE/i5g/8XdQIAAAQIECBAgQIAAAQIECBAgQIAAgUULaJi2aCNnECBAgAABAgQIECCwaIHNq83SPtjg1DuTjE1y46KHcUYBBd6Z5L+TvKun9o033jjXX399AaMomQABAgS6VWCTTTbJDTfcUBv/d0n+Zf7Dvv/brSZyEyBAgAABAgQIEEjyzSR71Uq85z3vyUUXXZQ111wTEAECBAh0ocCdd96ZHXfcMQ8++GB9+m8l2bsLSUQmQIAAAQIECBAgMFgB+y+DFXQ9AQIESiZg/6VkCyoOAQIECBAgQIAAAQIECBAgQIAAAQJNF9AwremkBiRAgAABAgQIECDQdQJTk4zvJfW0hfyu66BKHPjfklxYm2/ixIk59thjSxxZNAIECBAoi8Bhhx2WKVOm1MfZKcl/liWjHAQIECBAgAABAgQGIDArycja69ZYY41cfPHFWWWVVQYwnEsIECBAoCwCDzzwQHbYYYfce++99ZFmJ9m1LDnlIECAAAECBAgQIDAEAvZfhgDZFAQIECiigP2XIq6amgkQIECAAAECBAgQIECAAAECBAgQGCoBDdOGSto8BAgQIECAAAECBMonsGGS6Uk+2iDaz5OMSXJN+WJL1IvAqUn2q/3d97///Wy//fbACBAgQIBAxwpccskl+dSnPlVf32lJ9u/YohVGgAABAgQIECBAoPUC5yf5XO00H//4x1PZ63nXu97V+tnNQIAAAQIdL/C73/1uwZ7Kj3/84/pav51kl44PoEACBAgQIECAAAEC7Rew/9L+NVABAQIEOlrA/ktHL4/iCBAgQIAAAQIECBAgQIAAAQIECBBoo4CGaW3ENzUBAgQIECBAgACBAgt8NcmRvdQ/I8nYJC8XOJ/SByZwV5IP91xaeYD2Jz/5SVZYYYWBjeYqAgQIECDQQoFHH300H/vYx1L5gGnNcXeSj7RwWkMTIECAAAECBAgQ6HSB1zysu/HGG6fSbHjYsGGdXrv6CBAgQGAIBebNm7fgS1NuuOGG+lk1TRvCdTAVAQIECBAgQIBAIQXsvxRy2RRNgACBoRew/zL05mYkQIAAAQIECBAgQIAAAQIECBAgQKDzBTRM6/w1UiEBAgQIECBAgACBThJYO8n0JOs1KOqBJGOSXNZJBatlSAXWSXJr7Yyf/OQnc/nllw9pESYjQIAAAQJ9Edhmm23ygx/8oP7UdZPc1pfrnUOAAAECBAgQIECghAKzkoyszbXppptmzpw5WXLJJUsYVyQCBAgQGKzAc889lxEjRuS6666rH2p2kl0HO77rCRAgQIAAAQIECJRQwP5LCRdVJAIECLRSwP5LK3WNTYAAAQIECBAgQIAAAQIECBAgQIBAEQU0TCviqqmZAAECBAgQIECAQHsEDksyuZep/6PaLO3P7SnNrB0kMDrJjNp6JkyYkClTpnRQiUohQIAAgW4XmDhxYqZOnVrPcGCSmd1uIz8BAgQIECBAgEDXCnwzyV616TfbbLNcdtllWWKJJboWRXACBAgQWLTA888/n2233TbXXntt/cnfSrL3okdwBgECBAgQIECAAIGuEbD/0jVLLSgBAgSaK2D/pbmeRiNAgAABAgQIECBAgAABAgQIECBAoNgCGqYVe/1UT4AAAQIECBAgQGAoBD6UZHqSTzSY7JFqo7TvDkUh5iiMwNlJ9qitdtasWRk5cmRhAiiUAAECBMorMHv27Oy66671Ac9Jsmd5U0tGgAABAgQIECBAYKECpyX5Uu0Zm266aS6//HLN0tw4BAgQINAngcpDu9tss02uu+66+vO/lmS/Pg3iJAIECBAgQIAAAQLlFrD/Uu71lY4AAQItF7D/0nJiExAgQIAAAQIECBAgQIAAAQIECBAgUBABDdMKslDKJECAAAECBAgQINAmgYOTnNDL3JWmWGOSzGtTbabtXIHFk9ye5MM9JS6++OK55ZZb8rGPfaxzq1YZAQIECJRe4Cc/+UnWW2+9vPDCC7VZ706ydpJX/WHpMQQkQIAAAQIECBAg8DeB45KMq8XYaKONcsUVV2SppZZiRIAAAQIE+izw7LPPZuutt86NN95Yf820JOP7PJATCRAgQIAAAQIECJRPwP5L+dZUIgIECLRFwP5LW9hNSoAAAQIECBAgQIAAAQIECBAgQIBAhwlomNZhC6IcAgQIECBAgAABAh0i8P4k05Ns1aCe/53fJG1sktkdUqsyOlNgzfn3z21JKs3TFhyrr756br755gwbNqwzK1YVAQIECJRaYN68eVl//fVz33331easNElbJ8mdpQ4vHAECBAgQIECAAIHGAofN37uZXPurtddeO1dddVWWXnppZgQIECBAoN8CTz/9dLbccsvcfnvlO1VedUxKcmy/B3QBAQIECBAgQIAAgeIL2H8p/hpKQIAAgY4SsP/SUcuhGAIECBAgQIAAAQIECBAgQIAAAQIE2iCgYVob0E1JgAABAgQIECBAoMMF9q82S1usQZ3frjZLe6LDMyivMwRGJplVW8qIESNy6aWXdkZ1qiBAgACBrhLYbrvtMmfOnPrMu2oC21W3gbAECBAgQIAAAQJ/FxiV5PRakA9+8IO5+uqrs9xyy3EiQIAAAQIDFnj88cezxRZb5Gc/+1n9GPsmOWPAA7uQAAECBAgQIECAQPEE7L8Ub81UTIAAgUII2H8pxDIpkgABAgQIECBAgAABAgQIECBAgACBFglomNYiWMMSIECAAAECBAgQKKDAe6qN0rZvUPsz1UZp3yxgLiW3V+CoJEfUlrD//vvnlFNOaW9VZidAgACBrhI44IADcuqpp9ZnPjrJkV0FISwBAgQIECBAgACBvwl8JslFtRjDhw/PNddck9VWW40RAQIECBAYtMD999+fzTffPA8//HD9WDsm+e6gJzAAAQIECBAgQIAAgc4XsP/S+WukQgIECBRawP5LoZdP8QQIECBAgAABAgQIECBAgAABAgQIDEJAw7RB4LmUAAECBAgQIECAQIkE9qk2S3tzg0zfqzZLe81TLSXKL0prBWYn2aV2iuOOOy7jxo1r7axGJ0CAAAECSaZNm5bx48fXW5yfZCQgAgQIECBAgAABAl0osH6SG5K8oSf7W9/61lx33XVZa621upBDZAIECBBolcAdd9yRTTfdNH/4wx9qp/hrko2T3NyqeY1LgAABAgQIECBAoAME7L90wCIogQABAt0gYP+lG1ZZRgIECBAgQIAAAQIECBAgQIAAAQIE6gU0THNPECBAgAABAgQIEOhugeWrjdL+rQHD89VGaad3N5H0TRB4fZKbkqxXO9a5556b3XbbrQnDG4IAAQIECDQWOO+887L77rvX//KWJBsmeYkbAQIECBAgQIAAgS4TeHeSG5OsVJv7iiuuyFZbbdVlFOISIECAwFAIXHnlldl6663rp5qbZKMkvx2KGsxBgAABAgQIECBAYIgF7L8MMbjpCBAg0O0C9l+6/Q6QnwABAgQIECBAgAABAgQIECBAgED3CWiY1n1rLjEBAgQIECBAgACBHoFK95DpSd7RgOTyarO0X+Ei0CQBHwhtEqRhCBAgQKBvAj4Q2jcnZxEgQIAAAQIECHSNgIb2XbPUghIgQKCzBDS076z1UA0BAgQIECBAgEBLBey/tJTX4AQIECDQm4D9F/cGAQIECBAgQIAAAQIECBAgQIAAAQLdJKBhWjettqwECBAgQIAAAQIE/ibwD9VGabv1AjI2ycmwCLRAYP0kNyR5Q8/Yb33rW3PddddlrbXWasF0hiRAgACBbhW44447summm+YPf/hDLcFfk2yc5OZudZGbAAECBAgQIECgqwVmJ9mlVuC4447LuHHjuhpFeAIECBAYGoFp06Zl/Pjx9ZOdn2Tk0FRgFgIECBAgQIAAAQJDImD/ZUiYTUKAAAECjQTsv7gvCBAgQIAAAQIECBAgQIAAAQIECBDoFgEN07plpeUkQIAAAQIECBAg8DeBnZKclGT5BiDXJqk0S/sZLAItFPhMkotqxx8+fHiuueaarLbaai2c1tAECBAg0C0C999/fzbffPM8/PDD9ZF3TPLdbnGQkwABAgQIECBAgECNwFFJjqgV2X///XPKKadAIkCAAAECQyZwwAEH5NRTT62f7+gkRw5ZESYiQIAAAQIECBAg0DoB+y+tszUyAQIECPRRwP5LH6GcRoAAAQIECBAgQIAAAQIECBAgQIBAoQU0TCv08imeAAECBAgQIECAQJ8F3lJtlLZPL1dMSHJcn0dzIoHBCYxKcnrtEB/84Adz9dVXZ7nllhvcyK4mQIAAga4WePzxx7PFFlvkZz97Tf/XfZOc0dU4whMgQIAAAQIECHSrwMgks2rDjxgxIpdeemm3eshNgAABAm0U2G677TJnzpz6CnZNMruNZZmaAAECBAgQIECAwGAF7L8MVtD1BAgQINA0AfsvTaM0EAECBAgQIECAAAECBAgQIECAAAECHSqgYVqHLoyyCBAgQIAAAQIECDRRYPsk05O8p8GYNyUZm+SnTZzPUAT6InBYksm1J6699tq56qqrsvTSS/fleucQIECAAIFXCTz99NPZcsstc/vtt9fLTEpyLC4CBAgQIECAAAECXSiwZpLb5u/BLN6TffXVV8/NN9+cYcOGdSGHyAQIECDQboF58+Zl/fXXz3333VdbygtJ1klyZ7vrMz8BAgQIECBAgACBAQjYfxkAmksIECBAoHUC9l9aZ2tkAgQIECBAgAABAgQIECBAgAABAgQ6Q0DDtM5YB1UQIECAAAECBAgQaIXAYtVGafv3MviXkxzViomNSaCPAsclGVd77kYbbZQrrrgiSy21VB+HcBoBAgQIEEieffbZbL311rnxxhvrOaYlGc+IAAECBAgQIECAQBcKVJqkVboJf7gn++KLL55bbrklH/vYx7qQQ2QCBAgQ6BSBn/zkJ1lvvfXywguVPmmvHHcnWTvJq/6wU2pWBwECBAgQIECAAIFeBOy/uDUIECBAoCMF7L905LIoigABAgQIECBAgAABAgQIECBAgACBJglomNYkSMMQIECAAAECBAgQ6DCBrarN0t7foK47koxJckuH1ayc7hQ4LcmXaqNvuummufzyy7PEEkt0p4jUBAgQINAvgeeffz7bbLNNrrvuuvrrvpZkv34N5mQCBAgQIECAAAEC5RE4O8ketXFmzZqVkSNHliehJAQIECBQWIHZs2dn1113ra//nCR7FjaUwgkQIECAAAECBLpRwP5LN666zAQIECiIgP2XgiyUMgkQIECAAAECBAgQIECAAAECBAgQ6LeAhmn9JnMBAQIECBAgQIAAgY4XOCHJwb1UeWySSR2fQIHdJvDNJHvVht5ss81y2WWXaZrWbXeCvAQIEOinQKVZ2rbbbptrr722/spvJdm7n8M5nQABAij6c90AACAASURBVAQIECBAgEBZBEYnmVEbZsKECZkyZUpZ8slBgAABAiUQmDhxYqZOnVqf5MAkM0sQTwQCBAgQIECAAIHyC9h/Kf8aS0iAAIHCC9h/KfwSCkCAAAECBAgQIECAAAECBAgQIECAQAMBDdPcFgQIECBAgAABAgTKI/CJJNOTfKhBpP9OMibJD8sTV5KSCcxKMrI206abbpo5c+ZkySWXLFlUcQgQIECgGQLPPfdcRowYkeuuu65+uNlJdm3GHMYgQIAAAQIECBAgUECBdZLcWlv3Jz/5yVx++eUFjKJkAgQIECi7wDbbbJMf/OAH9THXTXJb2bPLR4AAAQIECBAgUGgB+y+FXj7FEyBAoLsE7L9013pLS4AAAQIECBAgQIAAAQIECBAgQKAbBDRM64ZVlpEAAQIECBAgQKAbBCYnOayXoCclObgbEGQsvMD5ST5Xm2LjjTfOJZdckmHDhhU+nAAECBAg0DyBefPmZfvtt88NN9xQP+i3k+zSvJmMRIAAAQIECBAgQKBwAncl+XBP1e9617vyk5/8JCussELhgiiYAAECBMov8Oijj+ZjH/tYfve739WGvTvJR8qfXkICBAgQIECAAIECC9h/KfDiKZ0AAQLdJmD/pdtWXF4CBAgQIECAAAECBAgQIECAAAEC5RfQMK38aywhAQIECBAgQIBAuQXWSzI9ydoNYv5PkjFJriw3gXQlE3hN07SPf/zj+f73v5/KA74OAgQIECBQeYD2U5/6VH784x/XY2iW5vYgQIAAAQIECBDodoFTk+xXi1DZU6k0G3YQIECAAIFOFah8aUplr6fuOC3J/p1as7oIECBAgAABAgS6WsD+S1cvv/AECBAopoD9l2Kum6oJECBAgAABAgQIECBAgAABAgQIEGgsoGGaO4MAAQIECBAgQIBAcQWOTPLVXsqvPEhSaZb2YnHjqbyLBWYlGVmbf4011sjFF1+cVVZZpYtZRCdAgACBBx54IDvssEPuvffeeozZSXYlRIAAAQIECBAgQKCLBf4tyYW1+SdOnJhjjz22i0lEJ0CAAIGiCBx22GGZMmVKfbk7JfnPomRQJwECBAgQIECAQFcI2H/pimUWkgABAuUUsP9SznWVigABAgQIECBAgAABAgQIECBAgEA3CmiY1o2rLjMBAgQIECBAgEDRBT6aZHqSDRsE+W2SsUm+X/SQ6u96gW8m2atW4T3veU8uuuiirLnmml2PA4AAAQLdKHDnnXdmxx13zIMPPlgf/1tJ9u5GE5kJECBAgAABAgQIVAXemeS/k7yrR2TjjTfO9ddfD4gAAQIECBRGYJNNNskNN9xQW+/vkvxLkv8tTAiFEiBAgAABAgQIlFnA/kuZV1c2AgQIdImA/ZcuWWgxCRAgQIAAAQIECBAgQIAAAQIECJRcQMO0ki+weAQIECBAgAABAqUTGJ9kai+pvlFtlvbH0qUWqFsFTkvypdrwb3/72/Od73wnm266abeayE2AAIGuFLjuuuvy2c9+Nr///e/r839t/kOz+3UlitAECBAgQIAAAQIE/i4wK8nInv/7ute9Lvfcc0/WWGMNRgQIECBAoDAC9957bz70oQ/l5Zdfrq15dpJdCxNCoQQIECBAgAABAmUWsP9S5tWVjQABAl0iYP+lSxZaTAIECBAgQIAAAQIECBAgQIAAAQIlF9AwreQLLB4BAgQIECBAgEBpBD6YZHqSzRokerzaKO3C0qQVhMDfBaYlObQe5IILLshOO+3EiQABAgS6QODCCy/Mzjvv3Cjp8UnGdQGBiAQIECBAgAABAgQWJrBbknNrT5gxY0ZGjx5NjQABAgQIFE5g5syZOfDAA+vr3j3JeYULo2ACBAgQIECAAIEyCdh/KdNqykKAAIEuF7D/0uU3gPgECBAgQIAAAQIECBAgQIAAAQIESiCgYVoJFlEEAgQIECBAgACB0guMqTZLaxS08oDI2CT/r/QKAnazwOFJjq4H8PBvN98SshMg0C0CvXxIsxL/iCTHdIuDnAQIECBAgAABAgR6EfiHJD9PskzP77fbbrtccsklwAgQIECAQGEFtt9++1x66aW19T+Z5APeCyvskiqcAAECBAgQIFB0AfsvRV9B9RMgQIDAawTsv7gpCBAgQIAAAQIECBAgQIAAAQIECBAosoCGaUVePbUTIECAAAECBAiUXWDVaqO0bRoEfaraKO3csiPIR6AqsF+SU+s1JkyYkClTpkAiQIAAgRIKTJw4MVOnTm2UbP8kp5UwskgECBAgQIAAAQIE+ivwjSSf77loiSWWyH333ZdVVlmlv+M4nwABAgQIdIzAAw88kNVXXz3PP/98bU1nJflCxxSpEAIECBAgQIAAgW4SsP/STastKwECBLpEwP5Llyy0mAQIECBAgAABAgQIECBAgAABAgRKKqBhWkkXViwCBAgQIECAAIHCC+yb5KQkb2qQ5D+rzdIeK3xKAQj0T2CnJBfUXzJy5MjMmjWrfyM5mwABAgQ6WmDXXXfN7NmzG9W4c5ILO7p4xREgQIAAAQIECBAYGoERSS6tnWrmzJk54IADhmZ2sxAgQIAAgRYKnHLKKRk9enT9DNslmdPCaQ1NgAABAgQIECBAoF7A/ot7ggABAgRKK2D/pbRLKxgBAgQIECBAgAABAgQIECBAgACB0gtomFb6JRaQAAECBAgQIECgYALDk0xP8ukGdf+p2ijtzIJlUi6BZgp8oto0bZnaQTfccMOcd955WXnllZs5l7EIECBAYIgFHnrooey222656aab6md+MkmlWdoPh7gk0xEgQIAAAQIECBDoVIF7k3ywp7gtttgiV111VafWqi4CBAgQINBvgS233DJXX3117XU/S7JGvwdyAQECBAgQIECAAIGBC9h/GbidKwkQIECgAAL2XwqwSEokQIAAAQIECBAgQIAAAQIECBAgQOA1AhqmuSkIECBAgAABAgQIdI7A3klOmt8wbViDki6pNkt7sHPKVQmBtgm8P8n5ST5SW8EKK6yQc889N//6r//atsJMTIAAAQIDF/iv//qv7L777nn00UfrB7kryS7zG6b9cuCju5IAAQIECBAgQIBAqQSOSHJUbaI777wzH/nIq7ZKShVYGAIECBDoPoG77rora665Zn3wI5Mc3X0aEhMgQIAAAQIECLRBwP5LG9BNSYAAAQJDK2D/ZWi9zUaAAAECBAgQIECAAAECBAgQIECAQHMENExrjqNRCBAgQIAAAQIECAxGYJn5TdKmVxuB1I/zYrVR2qmDmcC1BEoo8NYks5JsV5/t9NNPz6hRo0oYWSQCBAiUV+CMM87Ivvvu2yjgpUl2TfKH8qaXjAABAgQIECBAgEC/BFadv494f+0VkyZNyjHHHNOvQZxMgAABAgSKIHD44Ydn8uTJ9aWuluRXRahfjQQIECBAgAABAoUVsP9S2KVTOAECBAj0V8D+S3/FnE+AAAECBAgQIECAAAECBAgQIECAQLsFNExr9wqYnwABAgQIECBAoNsFdqk2S6s0Tas/rqw2S/tltyPJT2AhAjOTHFD/+wMPPDAnn3wyOAIECBAogMCYMWMyY8aMRpWekmR0ASIokQABAgQIECBAgMBQCsyu/eKFVVddNfff/6r+aUNZi7kIECBAgEDLBVZbbbX86lev6o92/vyGaSNbPrEJCBAgQIAAAQIEulnA/ks3r77sBAgQ6EIB+y9duOgiEyBAgAABAgQIECBAgAABAgQIECiwgIZpBV48pRMgQIAAAQIECBRaYFi1UdpevaQ4JMmJhU6oeAJDJ3Bgktd0R9tss81y1llnZfjw4UNXiZkIECBAoM8CDz/8cD7/+c/n2muvbXTNmCQNu6j1eQInEiBAgAABAgQIECifwJZJKl+y8Mrx7W9/OzvvvHP5kkpEgAABAgSqAhdccEE+97nP1XtsleQqSAQIECBAgAABAgRaIGD/pQWohiRAgACBzhaw/9LZ66M6AgQIECBAgAABAgQIECBAgAABAgReLaBhmjuCAAECBAgQIECAwNALfKbaLG2lBlNfn6TSIOSeoS/LjAQKLbBNkrOT/GNtimWXXTZnnnlmRowYUehwiidAgEDZBObMmZN99tknTzzxRH20/0uyZ5LLy5ZZHgIECBAgQIAAAQJNELgpyQY942yzzTa57LLLmjCsIQgQIECAQGcLbLvttrn88ldtF/0oyYadXbXqCBAgQIAAAQIECipg/6WgC6dsAgQIEBicgP2Xwfm5mgABAgQIECBAgAABAgQIECBAgACBoRPQMG3orM1EgAABAgQIECBA4E3VRmmjeqGYlORYTAQIDFjgvUm+2eghqa9+9as58sgjBzywCwkQIECgeQJHHXVUvvzlLzcasPLwwd5Jft282YxEgAABAgQIECBAoDQCe1Sbxb8S6Pbbb89aa61VmoCCECBAgACB3gTuuOOOrL322vW/rjTdP4caAQIECBAgQIAAgSYK2H9pIqahCBAgQKBYAvZfirVeqiVAgAABAgQIECBAgAABAgQIECDQzQIapnXz6stOgAABAgQIECAwlALbVpulVRo61R+3JhmT5PahLMhcBEoscHqS1zQmHDFiRM4444wsv/zyJY4uGgECBDpX4LHHHsuoUaMyZ86cRkWekWTfzq1eZQQIECBAgAABAgTaLvDLJO/rqaLyb+vTT69sgTgIECBAgEB3COy7774L9vhrjv9J8v7uSC8lAQIECBAgQIDAEAnYfxkiaNMQIECAQGcK2H/pzHVRFQECBAgQIECAAAECBAgQIECAAAECrxbQMM0dQYAAAQIECBAgQKC1ApV/c09PcmAv0xyd5MjWlmB0Al0pUGm687X65Msuu+yCh4l32GGHrkQRmgABAu0SuPjii1P5UOUTTzzRqIQvJdHpoV2LY14CBAgQIECAAIEiCIxOMqOn0Ne//vX57W9/m5VWWqkItauRAAECBAg0RWDu3Ll597vfnZdeeql2vMr7bzObMoFBCBAgQIAAAQIEul3A/ku33wHyEyBAgEDsv7gJCBAgQIAAAQIECBAgQIAAAQIECBAogoCGaUVYJTUSIECAAAECBAgUVWDzarO01RsEuDPJmCQ3FTWcugkUQGDdJF9P8sH6Wg855JAcf/zxBYigRAIECBRf4NBDD80JJ5zQKMjPknwxya3FTykBAQIECBAgQIAAgZYKzE2yYs8Mhx12WCZPntzSCQ1OgAABAgQ6UWDSpEk59thja0t7JIkOop24WGoiQIAAAQIECBRPwP5L8dZMxQQIECDQAgH7Ly1ANSQBAgQIECBAgAABAgQIECBAgAABAk0V0DCtqZwGI0CAAAECBAgQIPCKwHFJxvXiMS3JeFYECAyJwBJJzkiyZ/1s66yzTmbOnJm11lprSAoxCQECBLpN4I477sjo0aNz2223NYp+dpJRSZ7vNhd5CRAgQIAAAQIECPRT4OAkr3QgHjZsWB5++OG87W1v6+cwTidAgAABAsUXeOaZZzJ8+PDMmzevNswhSU4sfjoJCBAgQIAAAQIE2ihg/6WN+KYmQIAAgc4SsP/SWeuhGgIECBAgQIAAAQIECBAgQIAAAQIEXiugYZq7ggABAgQIECBAgEBzBTZKMj3Jmg2GvS/J2CTXNHdKoxEg0AeBSlOe0xudN23atBx66KF9GMIpBAgQINBXgeOPPz7jxvXWOzb7VptZ9nU45xEgQIAAAQIECBDoZoFHkyzfA3D00Ufn8MMP72YP2QkQIECgywWOOeaYHHHEEbUKjyVZoctZxCdAgAABAgQIEBicgP2Xwfm5mgABAgRKJmD/pWQLKg4BAgQIECBAgAABAgQIECBAgACBkglomFayBRWHAAECBAgQIECgrQJHJXnVExo11cyoNkt7ua0VmpxAdwt8OMlpSdarZ9hqq60yffr0vP/97+9uIekJECAwSIFf/vKXGTt2bK688spGI92SZL8kdw9yGpcTIECAAAECBAgQ6BaBA5Oc3BP2He94Rx555JEsueSS3ZJfTgIECBAg8BqB5557LiuuuGKeeuqp2t+NSVJ5L85BgAABAgQIECBAoL8C9l/6K+Z8AgQIECi9gP2X0i+xgAQIECBAgAABAgQIECBAgAABAgQKLaBhWqGXT/EECBAgQIAAAQIdIvDxJNOTrNugnl9XG6Vd1iG1KoMAgWRqkvH1EIsttlhOPPHEjB49mhEBAgQIDEBg5syZOfjgg/Piiy82uvq4JBMGMKxLCBAgQIAAAQIECHSzQGVvcZUegKOOOipHHNHb9zV0M5PsBAgQINBtAkcffXSOPPLI2tgPJHlvtznIS4AAAQIECBAg0BQB+y9NYTQIAQIECJRNwP5L2VZUHgIECBAgQIAAAQIECBAgQIAAAQLlEdAwrTxrKQkBAgQIECBAgEB7BCYlOaaXqc+oNkv7c3tKMysBAgsR+GSSGY0eoNp6661zwgkn5AMf+ABAAgQIEOiDwM9//vMccsghueKKKxqdXXnAoPKt7D/ow1BOIUCAAAECBAgQIEDg7wJ7JvlWz/9daqml8thjj2XYsGGMCBAgQIBA1wvMmzcvyy+/fJ599tlai72SnN31OAAIECBAgAABAgT6I2D/pT9aziVAgACBrhKw/9JVyy0sAQIECBAgQIAAAQIECBAgQIAAgUIJaJhWqOVSLAECBAgQIECAQAcJfDjJ9CSbNKhpbrVR2nc7qF6lECDwWoElk5yc5IuNcI477riMGzeOGwECBAgsRGDatGkZP358b2d8PcmYJM9BJECAAAECBAgQIECg3wI/nt94eO2eqyp7FJW9CgcBAgQIECDwN4HKnlRlb6rmuD3Jx/kQIECAAAECBAgQ6IeA/Zd+YDmVAAECBLpPwP5L9625xAQIECBAgAABAgQIECBAgAABAgSKIKBhWhFWSY0ECBAgQIAAAQKdJnBIkuN7Kepb1WZp8zqtaPUQINCrwI5JTkqyUv0ZG2ywQaZOnZr1118fHwECBAjUCNx8882ZMGFCfvSjHzVyqTSPPSjJRdAIECBAgAABAgQIEBiQwJZJrqy98qGHHsrw4cMHNJiLCBAgQIBAGQUefvjhrLzyyvXRtkpyVRnzykSAAAECBAgQINB0AfsvTSc1IAECBAiUTcD+S9lWVB4CBAgQIECAAAECBAgQIECAAAEC5RDQMK0c6ygFAQIECBAgQIDA0Aj8c5LpSSofmKs/nqw2Sjt/aEoxCwECTRZ4W5ITkuzTaNyDDjooU6ZMyRvf+MYmT2s4AgQIFEvgL3/5SyZOnJiTTqr0mWx4nJmk0lz2mWIlUy0BAgQIECBAgACBjhKoNB/+TE9Fe+65Z771rcr3NDgIECBAgACBWoG99torZ599du0ffTdJ5UtSHAQIECBAgAABAgQWJWD/ZVFCfk+AAAECBJLYf3EbECBAgAABAgQIECBAgAABAgQKIfCNJD9JckYhqlUkgUEKaJg2SECXEyBAgAABAgQIdI3AAUkqnUEWa5C40iRtbJJK0zQHAQLFFvhUkuOTvLc+xsorr5zJkydn5MiRxU6oegIECAxQYPbs2Zk0aVIeeuihRiP8OsmhSb4/wOFdRoAAAQIECBAgQIDA3wQqexK/qsW45ZZbsu666/IhQIAAAQIE6gRuvfXWrLfeevUuqyap7FU5CBAgQIAAAQIECPQmYP/FvUGAAAECBPooYP+lj1BOI0CAAAECBAgQIECAAAECBAi0V+DMJF+ofmZmepKvtbccsxNorYCGaa31NToBAgQIECBAgEDxBd6TpPLicPsGUeZVG6V9q/gxJSBAoEag0hjxuCQHNVIZMWJEjj766HzoQx+CRoAAga4QuOeee3LEEUdkzpw5veWtNJUdn+TFrgARkgABAgQIECBAgEBrBSYnOaxnik022SQ//OEPWzuj0QkQIECAQIEFPvGJT+T666+vTXBskkkFjqR0AgQIECBAgACB1gvYf2m9sRkIECBAoEQC9l9KtJiiECBAgAABAgQIECBAgAABAmUV+HqSfWrC/ab6bPypZQ0sV3cLaJjW3esvPQECBAgQIECAwMIFKi8OK83S3tzgtO9Wm6XNhUiAQGkFNkwyJcn6jRIeeuih+epXv5oll1yytACCESDQ3QLPPfdcvvzlL+f444/vDeLmJBOT3NTdUtITIECAAAECBAgQaKrAI0lW6BnxnHPOye67797UCQxGgAABAgTKJHDuuedmjz32qI30aJIVy5RRFgIECBAgQIAAgaYL2H9pOqkBCRAgQKDMAvZfyry6shEgQIAAAQIECBAgQIAAAQIlEfiPJF9skOWh6nPyM0qSUwwCCwQ0THMjECBAgAABAgQIEHitwPLVF4D/1gDn+SRjkpwBjgCBrhEYm6Ty7cKv6Yy23HLL5Stf+Uq++MVGe0ld4yMoAQIlFPj617++4O+3xx9/vFG655JMqv57qYTpRSJAgAABAgQIECDQNoEdk3ynZ/Z3vvOdefLJJ9tWjIkJECBAgEBRBJZZZpn87//+b225n01yUVHqVycBAgQIECBAgMCQCth/GVJukxEgQIBAWQTsv5RlJeUgQIAAAQIECBAgQIAAAQIESipQeeb93xeSbW71ObDpJc0vVpcJaJjWZQsuLgECBAgQIECAwCIFdq++6HtHgzMvS1JpnPTrRY7iBAIEyiawYpJjkuzRKNi6666bI444IltvvXXZcstDgECXCVxxxRU5+uijc+utt/aW/JwkhyepfOu6gwABAgQIECBAgACB5gp8L8kOPUMedNBBOfHEE5s7g9EIECBAgEAJBQ4++OCcdNJJtckuTvLpEkYViQABAgQIECBAYPAC9l8Gb2gEAgQIEOhCAfsvXbjoIhMgQIAAAQIECBAgQIAAAQJFEjg9yag+FPxoTeO0l/pwvlMIdKSAhmkduSyKIkCAAAECBAgQaIPAP1Rf5O3Wy9xjksxoQ12mJECgswS2THJUkrUblbXjjjtm0qRJ+fCHP9xZVauGAAECixC4++67M3ny5Fx00UW9nXl7kiOTXAWTAAECBAgQIECAAIGWCLxr/rf7PV478k9/+tOsueaaLZnMoAQIECBAoEwCd955Zz760Y/WR1pu/gdBf1emnLIQIECAAAECBAgMWsD+y6AJDUCAAAEC3Spg/6VbV15uAgQIECBAgAABAgQIECBAoCACX0uybz9qrXymZnr154V+XOdUAh0hoGFaRyyDIggQIECAAAECBNossFP1RV3lwYn649oklWZp97W5RtMTINBZAgfML+crSd7RqKx99903EydOzEorrdRZVauGAAECdQJz587NlClTcvrplS8SaXg8Vf377hR4BAgQIECAAAECBAi0VGB07Rc2rLPOOrn11ltbOqHBCRAgQIBAmQTWXXfd3HbbbbWRDpy/hz+zTBllIUCAAAECBAhUBZZJ8iSNAQnYfxkQm4sIECBAgMDfBOy/uBMIECBAgAABAgQIECBAgAABAh0rcNr894++NIDqKu859TROe34A17uEQFsENExrC7tJCRAgQIAAAQIEOkTgLdUXcl/opZ4JSY7rkFqVQYBA5wksneTIJGMblfa6170uEyZMyPjx4zNs2LDOq15FBAh0tcC8efNy3HHHZerUqXn55Zd7s6hseB81v3ns012NJTwBAgQIECBAgACBoRG4McmGPVOddNJJGTu24ZbD0FRjFgIECBAgUDCB6dOn56CDDqqt+qYkGxUshnIJECBAgAABAn0RmJHkz0lOSvJEXy5wzisC9l/cDAQIECBAYBAC9l8GgedSAgQIECBAgAABAgQIECBAgEBrBU5Nst8gpvi/msZpzw1iHJcSGBIBDdOGhNkkBAgQIECAAAECHSjwqeqLt3c3qK3yAMWYJHd2YN1KIkCg8wTWSHJ4kn9rVNrb3va2jBs3Loceemje+MY3dl71KiJAoKsE/vKXv+T444/PtGnT8swzz/SW/T+THJPk3q7CEZYAAQIECBAgQIBA+wRWSfLr2unnzp2bFVdcsX0VmZkAAQIECBRM4JFHHslKK61UX/V7kzxQsCjKJUCAAAECBAgsSuDkJAcm+Wu1aVqlcdrvFnWR38f+i5uAAAECBAgMUsD+yyABXU6AAAECBAgQIECAAAECBAgQaJ3AKUn2b8LwT9U0TvtTE8YzBIGWCGiY1hJWgxIgQIAAAQIECHSwwOLVF2u9dcr+cpKjOrh+pREg0LkCWyQ5LMnGjUpcZpllcsghh+Tggw/O61//+s5NoTICBEop8NJLL+XEE0/MCSeckCeffLK3jDckOTbJ1aVEEIoAAQIECBAgQIBA5wocnOSEnvI233zzXH21f5Z37nKpjAABAgQ6VWCLLbbINddcU1veIUlO7NR61UWAAAECBAgQGKDA9OoXQfZc/lK1cVrlzx8b4JjdcJn9l25YZRkJECBAoOUC9l9aTmwCAgQIECBAgAABAgQIECBAgMBABGYmOWAgF/ZyzbyaxmnPNHFcQxFoioCGaU1hNAgBAgQIECBAgEBBBLauvkB7X4N6b08yNsktBcmiTAIEOlfgc0kmJPmXRiUut9xyOeiggzJ27Ni84Q1v6NwUKiNAoBQCf/3rXzN9+vScdNJJefzxx3vL9N9Jpib5dilCC0GAAAECBAgQIECgeAKV5sUb9ZR92mmn5Utf+lLxUqiYAAECBAi0WeBrX/ta9tvvVd+ZdGNvX3LS5lJNT4AAAQIECBAYjMBJ1c84NRqj8rvKz6ODmaCk19p/KenCikWAAAECQytg/2Vovc1GgAABAgQIECBAoB0CL7/88svtmNecBAg0X+B1r3udnkLNZ+3UEWckGd2C4v5Q0zjt6RaMb0gCAxLwl9uA2FxEgAABAgQIECBQQIHKt8cf1EvdxyaZVMBMSiZAoLMF/j3JuCT/1KjMZZddNmPGjMmBBx6YJZdcsrOTqI4AgcIJPPfcc5kxY0ZOPvnkPPHEE73V/5sky5qCyQAAIABJREFU05L8R+ECKpgAAQIECBAgQIBAeQSWS/JYbZy5c+dmxRVXLE9CSQgQIECAwBAJPPLII1lppZXqZ1s+Sa/fJDBEpZmGAAECBAgQINBMgYU1TOuZZ3q1cdojzZy4wGPZfynw4imdAAECBDpLwP5LZ62HaggQIECAAAECBAi0QkDDtFaoGpNAewQ0TGuPe5tmPTnJgS2c+081jdOeauE8hibQJwEN0/rE5CQCBAgQIECAAIECC/xr9UXYvzTIcE/1G1d/WOB8SidAoPMFxiQ5JMkKjUpdeumlM3r06BxwwAH5x3/8x85Po0ICBDpa4P/+7/9yyimnZObMmXn66V6/uKPyjfInJKlshjsIECBAgAABAgQIEGivwN5JzuopYYMNNshNN93U3orMToAAAQIECiyw4YYb5kc/+lFtgs8n+WaBIymdAAECBAgQIFAvsLAvjaw/d0a1cdrDXc5o/6XLbwDxCRAgQKC5AvZfmutpNAIECBAgQIAAAQKdJqBhWqetiHoIDFxAw7SB2xXwysqX6VSeY2318Vz1ebTKfP/b6smMT6A3AQ3T3BsECBAgQIAAAQJlFjg2ycReAlY+PFhpYOQgQIDAUAhUXn8fnOSgJJVvLn7Nsdhii2X//ffPfvvtl/e+971DUZM5CBAokcCvf/3rnHbaaTn11FPz4osv9pbs8eoDEZV/B71coviiECBAgAABAgQIECiywH8m+WxPgMmTJ+ewww4rch61EyBAgACBtgoce+yxmTRpUm0N30nyb20tyuQECBAgQIAAgeYKVL4YqfL5g/4cM6vvEz7Un4tKdK79lxItpigECBAg0H4B+y/tXwMVECBAgAABAgQIEGilgIZprdQ1NoGhFdAwbWi92zzbSUnGDmENf0lSaZpW+XliCOc1FYEFAhqmuREIECBAgAABAgTKKLB+9UXWWg3C/bL6ou/KMgaXiQCBjhd4ffXvoMrm0wq9Vbvbbrtl3333zbrrrtvxgRRIgEB7BW699dacfvrpOe+88xZWyKM1m9AvtbdisxMgQIAAAQIECBAgUCfw+/nftrd0z5/99Kc/zZprrgmJAAECBAgQGKDAnXfemY9+9KO1Vz+d5O0DHM5lBAgQIECAAIFOFBhIw7SeHKdUG6f9thODtbAm+y8txDU0AQIECHSfgP2X7ltziQkQIECAAAECBLpLQMO07lpvacstoGFaude3Lt2JSQ5qQ+IXa55Ze7wN85uySwU0TOvShRebAAECBAgQIFBigS/Pz/aVXvKdWm1UVHkB5iBAgEC7BQ5IcmCSVXorZPPNN8+oUaPy6U9/ut21mp8AgQ4T+N73vpczzjgj11xzzcIqe2D+w6AzklQefHAQIECAAAECBAgQINB5AhskuamnrBVXXDFz587tvCpVRIAAAQIECiaw0kor5ZFHHqmtesMkPypYDOUSIECAAAECBHoTOD7JIYPkOa3aOO03gxynCJfbfynCKqmRAAECBAonYP+lcEumYAIECBAgQIAAAQJ9FtAwrc9UTiTQ8QIapnX8EjWzwGa8fzSYel6qaZz26GAGci2BvghomNYXJecQIECAAAECBAgUQeBj1Q/yVR54qD8erDZKu6QIQdRIgEDXCXw+yf5JPtxb8n/+53/OPvvss+DnLW95S9cBCUyAwN8E/vjHP+bMM89c8POLX/xiYSx3J6k0ij2LHQECBAgQIECAAAECHS1weJKjeyrcY489cvbZZ3d0wYojQIAAAQJFENhzzz1zzjnn1JZ6RJJjilC7GgkQIECAAAECfRBo5gMvX6t+3qryRUxlPey/lHVl5SJAgACBtgrYf2krv8kJECBAgAABAgQItFRAw7SW8hqcwJAKaJg2pNztnmxakkPbXUR1/pOrzdMe7pB6lFFCAQ3TSrioIhEgQIAAAQIEulBgQpIpveQ+s9os7U9d6CIyAQLFEtgxyZeSfKK3st/0pjflC1/4Qvbee+985CMfKVY61RIgMGCBu+66K9/85jfzjW98I3/+858XNs4Pk1QearhowJO5kAABAgQIECBAgACBoRS4JslmPRN+61vfSuUBIwcBAgQIECAwOIFKA9K99tqrdpBrk2w+uFFdTYAAAQIECBDoGIFWPPByevXBlV91TMrmFWL/pXmWRiJAgAABAq8I2H9xMxAgQIAAAQIECBAor4CGaeVdW8m6T0DDtK5a8+OSjOuwxDOr7z/9tsPqUk4JBDRMK8EiikCAAAECBAgQ6GKBD1ZfLL3yUGGNxWPVRmn/2cU+ohMgUEyBTZKMSrLTwsrfbLPNFjzwtcsuuxQzpaoJEFikwPnnn59Kw4Rrr608z7nQ48IkZyS5flEn+j0BAgQIECBAgAABAh0l8FySN/VU9Jvf/Cbvec97OqpAxZRD4KyzzsqPf/zjBWHe+MY3ZvTo0VlttdXKEU4KAnUCv/3tbzN9+vQ891zlr9hk1VVXzQEHHJDKl1E4ukfgwQcfzD/90z/VBq58C8GS3SMgKYG/C3igxd1AgECPgAdiSnUvtPKBl/9IclKS+0skZv+lRIs5mCj33ntvRo4cmaeffnrBMOutt14qeyZvfvObBzNsy66t1Dl16tQ89dRTC+ZYbLHF8pWvfCXLLLNMy+Yc7MBXXHFFLr744leG2WGHHbL11lsPdtiuuf7JJ5/MZz7zmTz00EMLMq+88sr57ne/O6A1b+ZYQ7kARa17KI06aS77L520GmohQIAAAQIECBAg0FyBMr+/tMcee+Tcc89dALbUUkvlxhtvzEc/+tHmArZxtDLkK0OGNt4Cr5na+0OdtBotr2VqkvEtn2VgE5xa7QXwm4Fd7ioCrxXQMM1dQYAAAQIECBAgUFSBMdUXSI3qr+xajU3yt08LOQgQIFBMgfcl+fckX0zS66cz3/Wud6WyGbz77rvnAx/4QDGTqpoAgVcEfv7zny94A+6cc87J7373u4XJ/CnJ15NUHlr4H4QECBAgQIAAAQIECBROYN0kt/RUXWnq8sADDxQuhILbK1B5CPXEE0/M/fffn6WXXjqzZ8/OGmus8ZqifJCwvetk9qEV+OlPf5qNNtoozz777IKJN95441x22WV5y1veMrSFmK3tAqusskoqzUhrjvWS3Nr2whRAYIgFyvxAyxBTmo5A4QU8EFP4JawN0MqGaT3zVN6HrDROK/r7kPZfSnXrDy5M0V4vPv7441lnnXXy8MMPLwg+fPjw3HbbbVluueUGB9HCq4877rhMmDDhlRkqDd/Gj2/983m1e1+VyS+99NKMGDGihUlbM3Qz17yZY7UmbeNRi1r3UBp12lz2XzptRdRDgAABAgQIECBAoDkCZX5/qeyfoSlDvjJkaM5/ic0ZxftDzXEsyChTkvx9g7Yziz692hfgV51ZnqqKJKBhWpFWS60ECBAgQIAAAQIVgVWrL4i2acBRaZBWaaR2HioCBAiUSGCpJF9Isk+SDy4s1+abb55dd911wTfivuENbygRgSgEyi3w17/+dcFD7bNmzco111yzqLA/S3Jmkm8k+duTvw4CBAgQIECAAAECBIooUPnCh8qDxwuOymv5ymsCB4H+CNQ+hLqwb70d7AcJh+Kh0/qHlitfDlBpJu4g0F+Boj0A3998zu+7QGWvvLLnVnMctJAvY+r7wM4kUDCBMj/QUrClUC6Btgt4IKbtS9DMAqYmaX0Hor9VXHlfcnqSXzQzwBCOZf9lCLE7farBvF7885//nN///vdNi1j5TM8//MM/LPSzPUVsHKVh2uBukWaueTPHGlyq/l1d1Lr7l7JcZ9t/Kdd6SkOAAAECBAgQIECgR6DM7y8N9jM0nX6XlCFfGTJ00n3i/aFOWo2W13Jskoktn6U5E/xH9f2non9xT3M0jDIgAQ3TBsTmIgIECBAgQIAAgTYJ7Ft9EbREg/kvTFL5kNvjbarNtAQIEBgKgUqzyL2TfHphk73tbW/LLrvssuBnww03HIq6zEGAwAAEbrrpppx//vkLfp555plFjfC9+V8a/c0kly/qRL8nQIAAAQIECBAgQKAQAucn+VxPpTNnzswBBxxQiMIV2TkCGqY1by0effTR3Hrrrc0bsI8jrbvuullhhRX6eHZ5TnvhhRdyzz335Pbbb8/dd9/9SrD3vve92WSTTfIv//IvedOb3jSgwIN5AH5AE7qoYwVOOeWUjB49ura+byfZpWMLVhiBFgmU+YGWFpEZlkBpBTwQU6qlHcqGaT1wZ1Ubv/+8YJL2Xwq2YK0sdzCvF+fMmZPtttuuaeUNHz48t912W5ZbbrlexxxM46h77713wRc0PP300wvGX2+99XLWWWflzW9+c58ynHHGGTn22MqzdX87DjvssIwaNWqR12qYtkiihZ4wmDWvH7iZYw0uVf+uLmrd/UtZrrPtv5RrPaUhQIAAAQIECBAg0CNQ5veXyt6Mqwz5ypChk/428f5QJ61Gy2uZXNnObfkszZ2g6F/c01wNo/VLQMO0fnE5mQABAgQIECBAoE0Cw6uN0ho1CPpTkjFJvtGm2kxLgACBdgj8U5K9kuyRZKWFFbD66qtn5513zk477ZRVV121HbWakwCBGoFf/epXufDCC3PBBRfkvvvuW5TN3CTnJPlWkt8s6mS/J0CAAAECBAgQIECgUAKVb8ZbrafiSqOmddZZp1ABFNt+AQ3TmrcGzX7wua+VXXrppRkxYkRfTy/8eQ8++GCOOeaYnH322XnppZcWmmeHHXbIlClT8r73va9fuQfzAHy/JnJyxwtUmg9UmhLWHPcn6d8N1fEpFUhg0QJlfqBl0emdQYBArYAHYkp1P0xJMqFNiSpf8HRSkkW+0dmm+uqntf/SIQtRX0b96/Ddd98955xTeWu8b8cf//jHbLvttrnhhhsWXLDUUkvlxhtvzEc/+tFeBxjM68Vm7xtssMEG+cEPfpC3vvWtvdY7mMZRg8laKWigjc8Gel3fVr33s2ofoq2cVdT9lsGseb1OM8ca7Pr05/qi1t2fjGU71/5L2VZUHgIECBAgQIAAAQJ/E/D+UnHvhDI0GytDhk66g7w/1Emr0fJajkkyqeWztGaCyhf3nJzkZ60Z3qhlFNAwrYyrKhMBAgQIECBAoFwCe1ebpb2tQaxLqs3SfluuyNIQIECgXwI7zm+ktHuSRT5Zuckmm+Szn/1sdtxxxyyzzDL9msTJBAgMXODJJ5/MRRddlO985zu5/vrr+zLQnCTnJrmoLyc7hwABAgQIECBAgACBwgksneT3tVX/5S9/yeKLL164IAruu8AvfvGLVzXOrjS5/+d//ue+D9DgTA3TBsX3qoub/eBzXysb6AO89Q8g93W+wZzXl4fPexv/hRdeyPTp0zNx4sRFNkqrH+OQQw7JUUcdlSWXXLJP5Q/2ofA+TeKkQghU7rs3vvGN9bW+ff57i08XIoAiCTRJwAMtTYI0DIESCHggpgSL+PcIxyaZ2OZElS98mp7k3jbXsbDp7b908OJ0QsO0XXbZJbNmzcrrXrfoR2r6um/w9re/PW95y1teI//iiy+m0giq59h4441z2WWXNTy355zBNI4a7GvjgTY+G+h1g71Vi9Aw7YorrsjFF1+80Kh/+tOfFny2pLJXXDkqr2krn/F685vfvNDrPv7xj+fzn//8q84ZzP3T2z042HXqy95SM+oebJ2u75+A/Zf+eTmbAAECBAgQIECAQFEEvL9UlJV6bZ1laDZWhgyddAd5f6iTVqPltRyd5PCWz9LaCc6uvv/0362dxuhlEFj0uztlSCkDAQIECBAgQIBAEQWWrb6w+VyD4l+sNko7rYjB1EyAAIEWCbwnya5JRiZ536LmqHzT7qc//ekFP8OGDVvU6X5PgEA/BebNm5fvfe97C34qH3Tuw1H5dvPZSWYlebAP5zuFAAECBAgQIECAAIHiCmyU5Iae8j/0oQ/l7rvvLm4alfdJoBUPjJapYdpgH5Tu0yIs5KRrr702e+9d+f6W1h5PPfVUKg+/9hzd0DCtknfUqFELHkJvdPQ8TP7HP/4xv//9q3pJvnJ65eHgb3zjG33axxzsQ+GtvQOMPtQCH/7wh3PPPffUTrtxkhuHug7zEWingAda2qlvbgKdJeCBmM5aj0FW0wkN03oinJPkpCSd+OCK/ZdB3mitvHyw+wCV15CVz73ccMPfttj60oip/vXi7rvvnnPOqdzCiz7q6506dWrGjx+/6AurZ9Q3gdIw7dV0jz76aG699dY+e9afOHPmzNx0002v/PG4ceOy1lprDWi8SnOyyhdS9rVxe18naWXz+0b3cjMaj9WP0desvZ3Xl/9Om1H3YOt0ff8F7L/038wVBAgQIECAAAECBDpdoBXvL7388supfNng4Ycfni984Qv55Cc/2RKGymcULrjgglx99dU566yzFtqwviUFtHnQMjQb64QMlf3HSoP6LbbYIjvvvPMiG9oPdNnvuuuuTJo0acF/F5Wm+G94wxsGOlSv13l/qOmknTzgUUmO6OQC+1HbudX+Aj5Y2w+0bjtVw7RuW3F5CRAgQIAAAQLFEKg0+6l8C+k7G5R7ZZKxSX5ZjCiqJECAQFsENktSaThZ+VlyURVsv/32+dSnPpXK/1YeUHQQIDAwgcpDvZdcckm+//3vL/jfPhzPzW9w+O3qz7V9ON8pBAgQIECAAAECBAiUQ2C/JKf2RNltt91y7rmVz3c4yiygYdrCV3ewD0oX5d6pvw/K3jDthRdeyH777ZczzzzzVUu0yiqrZNq0aQs+AP2mN73pld/9+c9/zlVXXZWvfOUrr2kkuc8+++S0007L4osvvtDl1jCtKP81DE2dlYfGzzvvvNrJ9p///qMvZBoafrN0iEArHmjpkGjKIECgnwIeiOknWGefPjnJYR1WYmVjo9I47VXdattco/2XNi/AwqYf7D6AhmkLX9zBvjYe6D7WQK+rvx/aeesOHz48t912W5ZbbrmmlqFhWt8aG2qY1tTbbsgGs/8yZNQmIkCAAAECBAgQIDBkAs18f6nyuYErr7wyRx555CufAxjoZyUWBjB37txMnz49p556aipz9qVh/ZCBDuFEndBsbLBxOyFD7f7j61//+gVfFDhhwoSstNJKg433qutr9/He+c53ZsqUKU1v0Ob9oaYuWacP9tUkR3Z6kf2sr/INnZVeA3f28zqnd4GAhmldsMgiEiBAgAABAgQKJLB09cXLnr3UfEiSEwuUR6kECBBot8Ab5zeY3DnJvyXZpi/FVB5SHDFixIKfFVZYoS+XOIdAVwtUvum48uHdys8PfvCDvlpcnuQ/k1ww/2GGv/T1IucRIECAwP9n70zgrpr2//8hdaNuo1mJEsJ1qRAVjaaENJjKdWWmFFHSIBX9aNLEldxSKg3iijRoEpouLiqkSNy/qyKZEvLvs9r7OM9+zrD32fucs885n/V67ZfhWeu7vt/32s9z1llrfT9LBERABERABEQgbwhQqOVWO5pBgwahe/fueROcAolNINWE0UQ8o20ecMABWLp0KerUqVOsid+DhNHtMzW+TLKbMGFCprrLWD9BCabxYOZ3332Xdr87d+6MGTNmmH4SvWPxHOEh51atWmH37t2RKl27dsXAgQOx//7x73ng4WWy6t37j0tP99lnH0yZMgWXX355wrj9JoWnHao6yCiBGAnpYwBQOENFBAqGQJAJLWGB5hRRCNKvQk2eCZJhOm0FNZdKp49htq2EmDCPjmffwiiYZgdBtVomrrztOargG2j9JXimgVmUYNo5mD17NsqWLRuXqR/hKL/fjVNdx0q1XZgE0+rWrYt58+YFfuHknDlzMGvWrIS/Qz/88INZh9m1a+8xklKlSqFNmzYoU6ZMwnZnnHEGOnbsWKSOn/fHNvTbb79h27Zt4D9TKYyHl4VQgI6lUqVKWLZsGWrVqpWW9z4VH9UmGAJafwmGo6yIgAiIgAiIgAiIgAiIQJgIBLG/xO+U48aNM+cDduzYUSS8oATT+J11xYoV5lK2+fPnF+mjUPd8/J4RCsN7GIYYnBc22FyaN29u3jeux5QoUcI3Luc6Hg3yIsHbb78dPF8ThECb9od8D1MuGbgfQN9cctiDr5MBDN+TH7vKQxtVzXMCEkzL8wFWeCIgAiIgAiIgAiKQQwTaWAfmqsTweRGAriG7hTSH0MpVERABETAEDgfQFgD/3jZww6RBgwZo0aIFKKJ28sknu2miOiJQEATeffddI4720ksvmcOcLgsrMsN4OoD/umyjaiIgAiIgAiIgAiIgAiIgAvlJYAGApnZoQR0CzE9U+RNVqgmjiQhIMC333o9cE/nwcwj122+/xXnnnWcOJ9vlhhtuwOjRo83hzmTl999/xyOPPFJEUJIHTufOnYvy5cvHbe43KTyZX/p5bhGIkXT/KoBmuRWFvBUBfwSCSGjx50HwrfNVMO2nn37CyJEjUbt2bTRrpj9Vsd6cXJtLBf/2+7OohBh//ELWegCA+0Lmk9OdZwAMBfBWFv3U+ksW4SfrWoJpEkyLfkfCJJiWzWTqIETObK5B2kr2+xzv51u3bgV5rl271lQ58sgjjXjaYYcdFtdkGPxONd5Cbqf1l0IefcUuAiIgAiIgAiIgAiKQrwRS3V/iPv+6devAyyMnTuTdCrGL37NSFOmePn06+vbti88++yxmJ/G+47s5B+E8dxDtL7+7MrZJkyZhzZo1kQvkDj/8cLRs2RK8mI5i4bwUzkux2f3jH/8weSobNmyIND/ooIPQpEkTXH/99WjcuHFCoS438TnFwNx8Z7edcbJxeyEiL8575ZVXzJkR5uBwDFkqVqyIc88913CzRcjcxBCLrS2g98QTT2DRokVF3g0yPPvss0Hb559/ftJzK/EE0+x+yaxfv35o27ZtUrH7RO9BLMG06PpBCLRpf8jLb2LO16VYGkXT8rk8a+kQ/HEgLZ+jVWwJCXj7pBVMERABERABERABERABEQiewP7WF5Sb4pjmAb8Hg+9WFkVABESgoAnUBNB6jxBlKwCnuyFx7LHHmkVhPkx03Hfffd00Ux0RyAsCu3fvNsm43KDh89FHH7mNayUAXhE8E8B6t41UTwREQAREQAREQAREQAREIO8J8KReVTvKDz74AMcdd1zeB13oAUowzdsb4PZApTer2a+dayIfqR5CJekFCxaYQ6081Mty4oknYuHChTj44INdDwRvnL7ggguwatXey0F5oJgi9lyjjFckmOYab0FU/PDDD3H88cdHx7qZOdoFEbyCFAGLQKoJLWEGmG+CafysZNLGjTfeaJJf/CYJhXns/PqWa3Mpv/EG3V4JMUETzaq9/gB6ZdUD951PtoTT/u2+SWA1tf4SGMrgDUkwLTuCab/++iso0pqsjBkzBgMGUJtxb2GSc/fu3ZM1QzrWv5J2mkcVnPPcSpUqmQRiJll7LWEQHtu4cSPq16+PL7/80rjvRowuDH57Za36gNZf9BaIgAiIgAiIgAiIgAiIQP4R8Lq/ZIth9e/fP7K/H4vKaaedZtYZ+B2xRIkSnsFt3rwZw4cPx2OPPRZ3jWP//fdHp06dcM8996By5crF+nBzDiKWYBrPKXDto3fv3kn9btWqFbi+cuihhyatywpLlizBzTffDJ4hS1Zq1KiBKVOmgCxjFTfxZVIwzbkPlii+pk2bGiE6rkM9/fTTpuoBBxyApUuXok6dOgnRkGHHjh2LCM3Fa1CuXDlQVK1du3YJhe14ZuXhhx82Fx7FW1Pj+3bLLbegS5cuqFo1chww2TBGfk4+7733nomZuUrxCse9V69eKQm0aX/I9XDkQ8U+e45X9cuHQFzEMN3SJXjTRV1VyVMCEkzL04FVWCIgAiIgAiIgAiKQIwRaWl9KasTw9w0AXQFQaERFBERABEQgfQSYLXYpgEsA1HPTTenSpU2yI2+q4A33joQzNyZURwRCT4CbTUzsnT9/PubNm4edO3e69Xk5gBcAPA8g+Y6VW6uqJwIiIAIiIAIiIAIiIAIikC8ESgMokpXI2y0lTJ4vwxs/jnQkjEbbTHRA0M1hyEQjEN2e9SZMmGDWhYIs/P7NfuwiwbQg6aZuy8+78+CDD+K++3gnzt7iNrna6e2oUaPMYWa79OzZEwMHDowblATTUh/vfGzJixBiHLTnZU6uF/vykYtiKiwCXhNacoGOU0SBgpqXXHIJeDO831KzZk3zucO9sEyVESNG4I477oh0J8E093NqsfL2liohxhuvkNfOJcE0G+UU64zYXjXk9Betv6Sfsa8eJJiWWcE0X4Pl4Tt9Ota//PqeS+3/85//oGHDhvjuu++M25zn8rwKz2Z5LV5EhtM1p6LYW+PGjUGhPparrrrKJD0zrnhFgmleRzoc9bX+Eo5xkBciIAIiIAIiIAIiIAIiECQBt/tLO3bswOOPP47Bgwdjy5YtMV3gmSiKgfXo0SNlQamVK1fi/vvvTygoxbymhx56CC1atEDJkiXj4nBzDsJ57mDGjBmYO3cuxo4d6xrzqaeeavxNdKkcxbKGDh2Kbt26ubbLioxv6tSpuOyyy4q1cxNfpgTTUomPe3UUkV+xYoWJLZlgGs/dDRkyxJXYvxMW30vu0yV6X9iGgoAvvfQS7r333oSidhTV43t6+umnJ1z/iDfYFGijGCDP2yQTaOM7c9hhh7l6b7Q/5ApTvlSiouMD+RKMyzhmAhgOYJnL+qqWRwQkmJZHg6lQREAEREAEREAERCCHCOxrHYLrHMdnfinrm0PxyFUREAERyBcCFLCkmCWfJm6D4oI0b/LgIbcmTZrgwAMPdNtU9UQgNAS2bt2KRYsWYeHChXj11Vexfv16L74tBPCi9Wzw0lB1RUAEREAEREAEREAEREAECo5ALQBr7airV6/u6mbLgqOUhwGnI2E0W4Jp6Uii9JsonSuvjPM9SAfLIFm4OUgbqz8eem3fvj0mT55sfrzffvuZdZcGDRp4dm/VqlXmdmn7MOiFF16sE8XzAAAgAElEQVSImTNnxhWykWCaZ8R534A3LW/cuDE6zhMArMv7wBWgCFgE3Ca05BIwp4hCskSJsMeWa/ODbPIUK3/0lRDjj1/IWvNcFZNecrE8C2BoBi7Q1PpLyN8Ov+sAzqRON/MB5/dFL2LtTn+9ioI75y/8njt79myULVs27kj5EY5yxur3daDQVatWrZKamTVrVmQtgJW9ckraQZwKfB9skTEmYTOpNlmia6p9pbPdM888Y9ZToksy4fh4/oRBMO0f//iHSYi3C5OX77zzzoQI/bz36Rwb2U5OQOsvyRmphgiIgAiIgAiIgAiIgAjkEoFk+0sffvihEXWiMDZFlGOVI488Ev369UPbtm1RpkwZz+HzjMD06dPxwAMPJDxb1aFDByPGVqtWLVciVW7OQTjXVurUqQP+PxauOVx77bVo164dTjzxRHBdgpcEcg/js88+KxJn3759jYBWvMLvyk6xtP333x833nijER6vWrWqsU8OtE+BOrtUqFDBiLhRnCu6uIkvU4JpPNtBTtHvSLly5Yy4Gd8Lro198skn4BpCvHcp0bofz6Y88sgjxcTS+O7ddNNNuPjii1G5cmXD8I033sDo0aPBMyjR5YYbbjD/381aEvtbt24devXqBa6DxSv8jtynTx8TI8fTawlaoE37Q15HIKfr9wLAS3cKsTxvaRYsLcTgCzVmCaYV6sgrbhEQAREQAREQARHIHoFzrS8eTEZwFq4cdQXwWvbcU88iIAIiIAIWgYMAtNhzUPlCABcAiH9K04Gsbt26aNSokUlkPPvss8EFbRURCBsBbhYtXboUS5YsweLFi7F69WovLn4PYA6AlwG8BCD2dUheLKquCIiACIiACIiACIiACIhAoRA4D8ArdrAUH6dws0r+E5BgWuIxXrZsmRHj//XXX01FL0nLQbw9n376KYYNGxb3htYg+qCNt956K3KIlv8dZsG0nTt3onXr1nj5ZS5/JL+1N5pRKonr8Rh//vnnqFevHr744gtTJVlSuQTTgnpb88cOL/mgYF9UOR/A3PyJUJGIQGICyRJacpGfBNNycdSC8VmCaf44KiHGH7+Qtc5lwTQb5TRLOG1Fmthq/SVNYIMyK8G03BJMS3XcgxZM+/bbbzFv3jw8//zzJsmVScjxkrLpM5OxjznmGLRo0cIIvv31r391lfyaarx+2nFNjAneU6dOLWLm+OOPN2daDjnkEE/msy2YxniuuOIKI3rPss8++5ixa9asWcI4JJjmaZhDVVnrL6EaDjkjAiIgAiIgAiIgAiIgAr4JxNpf+u2330zuBcXJnKJT0R02b97ciISdccYZKFGihGdftm3bhocffhgjR46Me4aDOUr33XcfOnbsaASxvBQ3gmLxxOibNm2K8ePHo0qVKsW6pMBbp06dMG7cuMjPEn2vX7Nmjcm72rp1a6T+ZZddhrFjxxoxeGf5+uuv0aZNmyJ73xdddBGmTZtWRJTLTXyZEEzbvHkz+F3x448/joRCEbjHHnssZo4ZhcgY/wcffFAk9ESCaa+99ppZa9i1a5dpQyH9oUOH4vbbb4/57lHwjOsTXLPYvn17pA3Fzyiu5qXwPeVYDxw4sIiQXbQNiqXdcsstRhTvsMMO82Le1LUF2rjGNnHixLjtkwm0aX/IM/pcbnDfnnstB+RyAAH4/i9Lv2BxALZkIuQEJJgW8gGSeyIgAiIgAiIgAiKQZwQeBnB3nJj+D0CPPItX4YiACIhAPhHggWImkvGfvI3ZdeGNJQ0aNDBP/fr1cfDBB7tuq4oiEBSBr776Cq+//jqYgM1n5cqVXk2vsxIpKWyghEqv9FRfBERABERABERABERABETAJtARwJP2f2RaFErDkD0CEkxLzN552DTTvxvxDrum+40Js2CaH9EzP22dzJ2JshJMS/dbmX/2ow+EW9FdD+CPU+r5F7IiEoEiBIIWTOPhfyYyfPnllxg1alRaaDPhZsWKFRgwYIBJMjj11FOL9CPBtLRgzwmj2RRMe/vtt03yVa9evVJO8nIDmWK1Tz75pHn/a9WqZcRFgipKiAmKZCjs9APQJxSe+HdiupW48qZ/U0UsaP0lYKBBm5NgWmYF05J9l3aOr/MzN9XxD0IwjYmhPN/RpUsXLF++PFVXTDu/Saq+Ok/S2JngG109FY7OOXOFChVMsnnFihWLeXLmmWfiiCOOCDQ8Ct/zjNimTZuM3WrVqpkzO8n6kWBaoMOQUWNaf8kobnUmAiIgAiIgAiIgAiIgAmknEL2/9MMPP5h1a+7ZbNkS+555+zs3v79XrVrVs3/8/v/ee++he/fueOWVyD2Uxeycdtpp6N27N84///yURdHdCIrFOkPCvufMmZNQoM0pErbffvsZgTPmUkUXxktxtdGjR0f+94UXXohnn30WZcuWjcuPlwFStG3jxo2mTqlSpYzQOr/b28VNfJkQTKNoXr9+XMreW+g3hdXLly8fNz6uI1Bwb/369ZE68QTTKFBHgfy5c/em9nA/5ZlnnjFiaMn2VrgPSTG3H3/80bSluB/tJPItntO//PKLeWf79OmDd955J25sfGe55vaXv/wlqX+xjLgVaON7dc899xR5T7U/5PlPUi436AlgYC4HEKDvs639J91mHCDUsJkKbic9bJHJHxEQAREQAREQAREQgTAROMe6FbR2DKfeB9AVwIIwOSxfREAEREAEEhI4DkBzALz2k08ZL7xOPPFEsyBfr1498/C/VUQgaAK8cYeHZfm8+eab4H97LD9Y8xPOUeYD+NBje1UXAREQAREQAREQAREQAREQgVgEeu+50PIB+wf33nsvHnzwQZEqAAISTEs8yBJMC98vgR/RMx7ubd++PSZPnmwC4+Fo3jTNA8Rei/Pd4CFhHqItXbp0TFPO+l6Twr36p/rhJ9CzZ0889NBD0Y5SXKR/+D2XhyIQDIEgBNNi3V6eDnFTJtxMnz4dffv2xWeffYZ4CRASTAvm3chFK9kUTIueYxx00EHms4VJN2XKeNomTYo9WkDo+OOPN/20aNEi5cSv6A6VEJMUfy5VuB9A31xy2IWvM62zZW+4qOumitZf3FDKYh2nYNpRRx1lkiHdFiYizp49G1u3bjVN4s0bou35WXtw+utVwMqrGDj99iMc5fe7sfMzl593lSpVSjo8X3/9NTins4tXTs4OKNJ76623YtasWUn79lKhZMmSJsmbSdz892wXrsFcdtllmD+fR1P2vs9MjubFgCwUO2PSLi+sdFv8vD9u+0hUj5cEXHLJJZEqrVu3xtSpU8FE8UQl234HEXuh2tD6S6GOvOIWAREQAREQAREQARHIVwLR+0sxBJIjYdeoUcNcNNK2bVtf6+WJLrnbd999zfkDiqkFcdGIG0GxWP5MmTLF7AskKtxTu+666zB+/PhItVgX6TmFxvndn2LqJ510UtJXihcaURTLLs71FzfxpVsw7ZtvvsG5556L1atXGzcp7LZgwQI0bNgwaXyTJk1Chw4dIvXirfsxR6hRo0bYtWuXqXvRRRdh2rRp5nxKsuIUrKPA2rx589CsGdPjUiv2firX1RjD7t27ixlys4aZrHdboK1///5YtWpVzOrOczLaH0pGNa9+3gNAkQMyeRVdasG8vGeJdbiVF5iaBbUKLQEJpoV2aOSYCIiACIiACIiACOQNASYc9IoTDb9oUCxNRQREQAREILcJNAbQBAD/Wd9rKDxUyUN9TJjkU7duXRx22GFezah+ARPggUlupnDBnw9vF+ZB3BTK6wAWAeANEvynigiIgAiIgAiIgAiIgAiIgAgETYBXg95qG3300UfRuXPnoPuQvRASkGBa4kHxk7QcxHA7+/eaqJ2qD0z6PeWUU1JtntZ2fgTT6Nh9991XRBBy5MiRuP322z37zBuAefjZLjz4O2LEiLh2/CaFe3ZQDUJPgO/LHXfcEe3nGAC3hd5xOSgCARHwI5iW6Eb0IAXTNm/ejGHDhoEJHuzTLhJMC+glyCMzYRFMs5FSYIXzm65du6Jq1aqBkHYK8tBouXLlzNyqY8eOqFy5csr9KCEmZXRhbJiPgmk25+cADNtzcdsyn+C1/uITYLqbx/p756dPN8mGftYeCl0wza3wWZDrX5s2bTIieuvXry/yajBJmkmfbdq0wdlnn40qVaoYQbHo8ttvv2Hbtm1Yu3atESF79tlnsWHDhmKv2M0332zWGLIpmsZk2kceecQkfduF32F5AeVVV10F/pylZs2aJpZq1aq5+lXJpvDYr7/+ahKbKZBmFzdJ5aybTb9dgVWluAS0/qKXQwREQAREQAREQAREQATyi0AywbTzzz8f999/v8kDotiU3xJLoIyXl3Tr1g38/s518qCKG0Expz+HHnooXn/9dVSvXj2pG871EYpnXX311UXazZkzB7wszi5uhcZZn75RHKx8+fKoX78+Lr/8ciNOZhc38aVbMM3PuQ2nmFy8dT/nmZRYnBMNllPsnULgFNgPonBdaty4cRg8eDC2bNkSMelmDdNt/4kE2mIIpjHXj4tMS9zat+o18lA/FftNqacHgDca8En071Th93oxHvdS3BYq3EUuwXXZKN32F7v0g9V+A0CeXGQc5KFdIVWda+0/8Z8qeULA/wwkT0AoDBEQAREQAREQAREQgcAJnGF9gTgzhmWeYqFQ2kuB9yqDIiACIiAC2SbAnQguip69R3DqHAB1U3GIB/xq165tHiaNnnrqqTjiiCNSMaU2eUaAGyBvv/023nnnHbz11lvm4UHZFAuvrOGi/9I97y0Xk3ekaEfNREAEREAEREAEREAEREAERMAtgWkA2tqV3SaKuTWueuElEGTCqB1ltM1Eh+rcHIZMRM55W/A999xjRO+DLExa5a3DTKhkCVKExY2ffpKm3djPxTrOA7Jcm1u+fLlJRHZTeDswD+Xaib18Z3jo14vIh9MH9vvCCy/g4osvjuuCn4O3buJSndwjwATtK6+8Mtrx6QDa5V4k8lgEUiOQimCafYifSQE7dsReNvf7WU0RixUrVphkGgo/xCphEEz79ttv0bJlS7z22msRF0888UQsXLgQBx98cMJB+fjjj42IB0Uf7PLggw+iR48emD17dsLPM7u+m8SJH374AbNmzcL48ePNnsk333xjmlNMhIk7TLi56aabUKtWLVdJS9Fzv+iECo7ZokWL8OSTT2LevHmRfigwwv08Coe1atUKZcqU8fSy2u8CBRai7dJOgwYNcNttt4GJV+wnFcE0CvLRZ84hKJpii/LRHvmcd955rvjEStaKDpSCLnyfzzjjDJQoUcITg+jKyQSEKD7Cd8jteEbblmBaysMSxoZ99zjlJREnjDEk82mWde7sjz/AyVoU/bnWX7zxynjtZH/vvDrk5jPTz3d/p7/8nOLlgG4L1zui5wTOpMVYdvwIR/n9bpzqOlaq7Zzxcw7GROFXX3018iN+dnPtqEuXLp6TpLk28d577+H66683l/BFFyau3nXXXW6HMtB69GvatGlGGG33buZkwlwwuXTpUiOMxmTq6dP5FXZv4Tz0+eefxzHHHJPUDz/vT1LjSSq8//77aNiwIbZv325qck2J8+mjjz46qels+p3UOVVISEDrL3pBREAEREAEREAEREAERCBnCcQURPr9998jl887z4xw/4Hr9hSYomBaEELksdbgDz/8cHMxFvs/5JBDAgPs5gyN05+6deuaPYyKFSsm9cPN+gj3iyj4ZZchQ4bgzjvvTGrbTQU38aVbMM15MZ4XMTKuo11xxRWYOXOmCTfWut/OnTvN2tHLL79s6uy///5mr+zkk092g8jUeffdd82+1k8//WT+m/tp7LN06dKubcSryL2piRMnYvjw4WkTTOP+2urVqzFmzBhQLM5eW6JPMQTTbFe9agvtVfJ3X2Q/MatM8Llnz6/E/7kfsoKsycMJvLhnTkFGn2dBe/2lyrPwFY4IiIAIiIAIiIAIiECaCHDFZkAc249ZYmk/p6lvmRUBERABEQgXAe4INLCe+gDOApDSegRvZeECNp+//OUvOOmkk8xTqhQvkVDJNwK7du0CD1Hy4cFVbkjw+fLLL1MNlYv1bwB43bqRnLeS780aUhEBERABERABERABERABERCBzBFgll8TuzsepmNivUr+E3BzINIrBadNN+3dJBA77TgPv7rpx28dvyIsXvv3kzTtta9cqf+///0PZ511FjZu3GhcPvLII41gGhN33RQmN1OAhGI4drFFYtzcMM2k4UceeQTdu/Py073FjUCN36RwN7GpTm4RoBBT9I3aey77WGjdrJtbgchbEUiRgFvBtES3kEd3fdBBB5kEDopNeBXGoh2Ke1H0YcCAAaBgarzCRBvOdbgf5PzccIoopDK/8YJz5cqV5jPNFnxgWyboDBs2LK4AGZMr2rVrZ4TR7NK0aVOTaFG+fHm4FYlJFBuFv5howfGwRcASxUXxUiZMHHvssQnDjyWYxsSOyy67DB988EHCtuXKlcMTTzxhYnfzeU8Bs2uvvbaYcImzk+OPPx7PPfcc/vWvfxmxMLvwvyloF6twP+nWW281CTJuCvlQdO6EE06IWd0WWuHc5JVXXolrskaNGkbMpW3btin9jjDBZcmSJSZOp6BLdKf0t3fv3hExOTcxSjDNDaWcqVMIgmn2YLwAYKh1AZaXAdL6ixdaWajr/Cw86qijPK2R8bOPn7Nbt2413ruZD/j57u/2s9stykIRTOPch3MIr8UpvFShQgW89NJLZp3CT+F7Q1Hgfv36Rcx4EfPy07ezLT/zR40aZZKh7YRWzp94wcbll19uqvPyQK4dr1/P+4n3lgMPPBCTJ09Gs2bNEs63siU8xjlTp06dMHr06IjPFMAdOXKkq/lhtvwOcmwL1ZbWXwp15BW3CIiACIiACOQNgaYAmJBQ0noS/ft+APp7jNyL8D3VlB8ImX1eSu62/JbCPly67VOQ3834lrWC9JrrkpeCQvbFaGSS6MwIhap4vqNz584pXfRhv1jJLi055ZRTjOB5Khe3OF9eN4Jifs4duDkf5GSaaL/D7S+fXc9NfOkWTHMKwj3++OPm8hq3Jbp9rHU/rglyfY37TEEVL6J4sfq090AHDRqEDz/8MKZbbtYwk8XDPTvuDz711FNF9i6j20kwLUIjL/8+J3hH+Pl1957l8oeTvUcF/nMqLQ6xzg4VOIrcD9/rpC33I1YEIiACIiACIiACIiAC6SRwiqWuHOt2gc0AugB4Lp0OyLYIiIAIiEDoCXCz6UzrOQNAPQCH+vGaSRJMXuBN6nz438cddxzKlrX3rPxYV9t0E+BmCzcEmGSzbt0683DjIlnSjQu/qKy2HACzct+0nl0u2qmKCIiACIiACIiACIiACIiACKSTwL8B1LY74E2PderUSWd/sh0SAm4ORHp1VYJpXonFr+8naTo4L8JlyZmgWr16dbzxxhuebm5+9tlnceWVVyL6MHXfvn2NsEuiW6ZjJQ2TDm/gbd++fUJQfg4uh2sE5E1QBPhO8HBzVHkLgD58gwIsO6EnkEwwjX9zKf5E0YhE4kz16tUDb7c/44wzUKJECc9x83Nl8ODBeOyxxyI3tTuNMKmGN8zfcsstqFy5ctw+Mi2YRkcYe7du3SI+8TKfBQsWoGHDhsX8jCX6SWGLxYsXG/FPFreiK/ESJ77++mvzGUsBZi+Fn78UIEkkXOIUTKMoV5s2beImXcTqn6JpN9xwQ0LXKIB2xRVXuBJ7oyEKpdSvX9+IpdglXgIRxUVatGiBNWvWeMFj5ifJ+NDgtm3bzLvMhB2K48UqfJ/5LvO9cSs467TDpBcm1jCRyBZScdahiCH7uPnmm0HBukRFgmmeXoewV+6z55KyP9R+wu5tMP79yzqT5jaBVusvwXBPmxXnZ6FX4XRnUqebZEM/3/3dfna7BVYogmmpJPtyLsXv/hQFswvFtm6//Xa3eBPW4+f4BRdcUGTu+/LLL5v/l6nCuRw/uykkHF04f6LQWPSaCdeP6ZstDmjXZ4L4iBEjUKVKlZhuZ0t4zPl7xjnca6+9Zi7EdFOy5bcb31QnMQGtv+gNEQEREAEREAERyGEC+wKgyJfbQvEVtnFbct0+dSgo4ua2eOUj+4nJZo1P9B6/GyEohsH16i5duqBDhw6oWrWq23fG1LMv9uGlas8880zCvQNeutO1a1c0btw44bmDeA64ERTzc+4g2fmgnTt3onXr1uB6BIubdS0vMN3El27BNL+CcEOHDjUCefH4ONcPvPCJV9frJYK0Q3H+RYsWmUuWEl22s++++5r1Ll7Kw5w3N5cORfvJ9awZM2aYSwcTXUhl7xl17NixyF6r1V+u/30mEi/aSF7/fobNvvnT6PHdZszc0H7EY7tCqc4bsSiUtqBQAi6EOL38USgEHopRBERABERABERABEQgdQKJvkw9BaArgB2pm1dLERABERCBPCZwDIDTrIeZa3z29xsvN1lq1qxpnmOOOQa80Z0PkzslpuaXrrf23FDZuHGjWZzn8/HHH5sbcPkw2SOAwmyU1dazCgCfjwOwKxMiIAIiIAIiIAIiIAIiIAIiEDSB9QD4PdiUjz76yHxvVcl/AskORKZCIFOCaXfeeac5eJfJQlEOHoDMVPGTNJ0pHzPdD0XtGzRoACbxsrhJ5nb6yMOht912G8aOHVvkR7z9maI5Z599dpEDzBTtWbFihTlE7RTtiZU0HIuJn4PLmWas/jJDgGuQxx57bHRnXDfUh29m8KuXEBCIJ5i2Y8cOI8LEv8dbtmyJ6SmFGihMwaQTr4ktNMjklpUrV+L+++9PmCTAz4UHHngATHBJJKhpO5kNwTSKYrVr1w6zZ8+OsDrttNMwZ86cYuJujPm8886LCIwxCWLatGkm+cUuTIb55ptvzH+OGTMGAwYMiPxswoQJaN68uflvtq1UqVIRLt9++62x9eqrrxYZt0aNGoEJEBRxo6Ab918oqEYhjegxjuVPtKHoJBYKffHz+auvvjJVKPjWqVMnNGnSxOy1UZDs6aefNqKm0eWII44wwhhHH310zHfLyYiVOPYUDrnxxhsNUyZ/PPnkk6D4WjxRslgiLJx/XH311UUESJgg0rlzZ5x77rmRd5l8Jk2aZH4P2MYuvJhp/vz5ccVHogNiOwq43XvvvQkvAuK7zd+D008/3XMSDPtjMhqF3NhPvN9XO9mGooO8WCpWkWBaCP4oB+dC7z1/Ih4IzlxOWXrREk5blMRrrb+EfFhzTTDtiy++wJtv8p62YArFVPmde7/99otr0I9wlN/vxqmuYznbpSKYlooYntdRoZA7hU/tQoFSJqymu3BOM2XKFDO/5nw8uiRa9+AazUUXXWTO3TgLk9B79OhRLNnWz/uTKodYc2bOTznfSvSuR/eXDb9TjVftihLQ+oveCBEQAREQAREQgRwnkIogiZeQZT8xLfEJIZ9owbRo97i2Pnz48IQX5LA+16n5fZWC3+XLl/fy+2LW7Ck+1b9//4SX/XBfgfsBPNNywgknuL7wx42gmJ+1lWTrKule+3ATX9gF06LXDmMJymVTMI37ZmvXrjVnmpKJ+3EvkRcTud0Djf5F4V7i3LlzzcU6y5cvj/s75EaMbZ999lliiYM29fTLCLi9wIRmKT7q1f5C6s4B2GX9M96/8+c/79l+7uvR//s91Kc4qNd9l3Tbb+TBf36WcpypNDjYQ7tCqDrfEkqbWwjBFlqMEkwrtBFXvCIgAiIgAiIgAiIQPIFa1kG082KY5qnZLnvWuaYE360sioAIiIAI5DmBkwHUBnCq9fwVQOJr0T0AOeSQQ3DUUUeZhzeBVKtWzSRI8OHtq0ycUHFPgMkZn3/+uUm+4bNp0yZ89tln+PTTT83zv//9z72x5DV5avQ/AN62nrcAvJu8mWqIgAiIgAiIgAiIgAiIgAiIQCgI/D8Ah9qe/Pe//wVFCFTyn0CyA5GpEIi2uf/++2PWrFk4+WQuqRQtFIewBc+Cvpk2Fb/D2EaCacVHxc8B4GhrFHW54oor4grl8G8gk2Z3794NHmrlP52ladOmmDlzpquD1EH5Hcb3VD6lRoDv1eGHHx7d+EsA+vBNDada5SABp2DaJ598YsS5xo8fH/NvLkPkvkm/fv3Qtm1blClTxnPUTGTh3+1evXolvOU8nrhDsg6zIZhGn3gZDMU+2b9dKLTBhB/7JniKfF1wwQVFEniSiX56ERZhglKfPn2KCKxxb4u8mXQRq1C4gskUFKWzSyJRsOhEGrs+k44odMGflShRolg3b7zxBlq0aBERiWOFkSNHGsE9Z3Em4fDnFHmbPHlyTJGyL7/8Eu3bty8mEMd2sURYnHOBxo0bm7kwhediFY7rhRdeaC75sQtjvemmm5K9ipGfc1woZELOTvG4aCO82Injx98tzt+9FltcluJrFHWLV/gu9O3b1yTgRI+XBNO8Eg91/UIWTLMH5qU95weoss2EqlhF6y+hfoWBXBNMywZOP8JRzs/DevXqmc8ot3M7p6CrW0ExL/OaeEzTnTTMfjmHo2iaXdzGl+p7kCyZ/K677sJDDz2UUDyYgvYUl50+fXpMNyjExvUXu/h5f1KNk3OoW265JdKcwoCLFy82ortuSzb8duub6iUmoPUXvSEiIAIiIAIiIAI5TkCCXYkHUHzymw9vZym28P/777+fkyhs7gUtWrQIw4YNS3hpDm00a9bMXGqSimgUv1NzTYMibfEuFGEfzP/hhSxc2092CZAbQTE/5w6SnQ/iJSmXXHJJZN8j6HM8buILu2Aahci4N8TiRjCNe5sUFUvnGTy+i//4xz/MRT/J3kVeEsh90GTvovN3zN4HevTRR83eVqzzM3Yb7gXdfffdZo8r2Zqf9odyfJbizf07LXEwb63yszY/34YAmJOf4SkqEpBgmt4DERABERABERABERABPwQ6WWJpxU/EApMtsbTY11H76VVtRUAEREAECpVATWfIthUAACAASURBVADM+uVzkvUcmw4YpUuXNkl0fLhofuihh5rn4IMPBsXWuKHCh4f7vN54kw5/02GTyaxbt241i/l8KHr21VdfgYkpfHjQjYn9fHh7SZrKRwDetx6KovH5I2MlTZ3KrAiIgAiIgAiIgAiIgAiIgAikkcC30YLg27dvz9vvlWlkmJOmkx2ITCWoaJuJDlC6OQyZSv/51EaCacVHc86cOeZgpV2uueYaTJgwIaVhp1ALxUEGD/Z+iem1116LUaNGJT3gaTvm5+BySsGpUegJcJ2zQoUK0X7yQgZv15iHPko5KALxCVAwjYfrlyxZYoS9Vq1aFbcyE1V4y/kZZ5wRUxQrGWeKhT388MNGKIt/+2MV7q1069YNHTt2ROXKlZOZjPnzdNwaz47cCGU8++yzuPLKK0GBLBbOwRYuXGiY8f917doVTGKwC5MV+JmaKFYvwiLvv/++ERfj9wiW6tWrm0SkmjW5hZbwPTDx9ezZM1KJgloU3nKWWIJpTEayE1Pi9eKMo3Xr1pg6daoRRo0u/H9kaBf6TvEvXm4Ur/BvOe29+irPtf9RYgmmMVmFYiJ2eeGFF3DxxRcn5EOGnPfY4xrPdzcvLH8Pxo0bh4EDB2LHDn7kFC8US+vUqRPuueeelH8PmJjDRDTOk5iYFqvw941iMNdff72ZSykhxs0I5kydXnuSGPvnjLfpdfRl6+zaAkc3Wn9JL3ff1iWYlhwhP+/5+U2hLBaKf3I+5/h+E9OQ87tx8t4S13AzT6IFL/OaeD3++uuvRviLgrB2+ec//wmuDwRROE9t1aoV5s6dGzHHvi677LIgzMe0MWnSJJMk6yzlypUzSbbt2rWLCPAmcoJzFSajMwF8w4YNkarNmzfHc889h7Jly0b+X6aFx1auXInzzjuviICuU1zYDeBM++3GJ9VxR0DrL+44qZYIiIAIiIAIiEBoCXBd4TcAuwBwsY1Pon+nmL2X0gfAvh4aFF+4Tdw43fYpnOVFj2Kxh1hZNd32z3YxpvaYpy0pwiOTrFd3XsiTyCF7XZznARIJSe27775mr+HWW29F3bp1Pe1F2UJS/fv3TyrQxstLKCTVpk2bmGvwbs7Q+Dl34OZ8kHMvJtZ+R6ovgZv4/AimLViwAOeee25kTyXWWRKnWL3Xi2qSnYdibtNZZ52FjRs3GkxcN1u2bBlq1aqVKraY7fhuU7jskUceSXhJFBunus/K9R5e6sMLDLhOFG+PlX1wf4li9RRk8yLGpv2hQF+LsBvral02E3Y/0+kf5yEUSpudzk5kOxwEvExQw+GxvBABERABERABERABEQgDgerWYbNYp0p54KwLgPFhcFQ+iIAIiIAI5D0BXr9+AgCubPM53nqOi3XTTTpolCxZ0iyw86lYsaJ5KKJmP3/+85/BhwcTmYzAhwk0XKzmQ3G2P/3pTyhVqpR5aI/JI3x46zs3hvbZZ5/I4UguiPPhbSHc+OFhUT5Mhti1a5d5fv75ZyNixsVyPj/++CN4Ew0fbm5899135uFhNfv55ptvwIeHbfnES65IA0NuMH8I4APrWQeAz1oAsTOq0uCETIqACIiACIiACIiACIiACIhAhgjwcOWf7L74nY3fC1Xyn4CbA5FeKSQ7IGjbc3MY0mvf+VbfediVB2dHjBjhKUwelPzgAy5veCtnnnkmjjjiCG+NMlA7+sZedkdRD69MnG6uXbvWHNykKEqyUq9ePXNL9Omnn+4qadi25+fgcjKf9PPcJMB1Uq7DRpWf9+gi6cM3N4dTXqdAgAktTkGSaDOpHqx3uuJMrHD+nMJhFGNjsgD3QfyUbAqmce/ktttuw9ixYyMh2AIVFE6j+IZ92zvFTCjEwc+yRMWLsAgFzvr16xcx99hjjxURB0vUD5NHGjVqFJmvnHDCCUZIj5cDRRdnkg7F4BhHsguE3HwGxxJAcSPGRv9ee+01NGvWzOyD2SVWApGTpxvBNF4gxOQeXhzEJK369eubuY+f72p8VyjExuSteEKF55xzDmbPnl1E3MTr7wb3/qZPn44BAwbETdaxk5WUEOOVbqjrSzCt+PDMsc6y2V82tP4S6lcYkGBaegcolwXTSMYpgEqB1ZdffhnHHHOML3A8a8ME1+7du0fscE2G84yjjz7al+1EjbkGTFE0fu7bhQJwnCdUqVLFc788K8R5BueFFNTlXI2iutElk8JjmzZtAufETO61S9OmTY3oXbI5pDP4TPrtGbwaJCSg9Re9ICIgAiIgAiIgAiIgAiKQXwS8CKbZkfN797p164ygOsXD7f2SWGT8CIS5WRdnn/HW4N2coXGz5xFvxN2cD+JlJxQVs4sXQTF+/7r88svN3gP3ek499VRzWdEhhxxizLmJz49gmpt1Pb/nTXgRDC+nYYl1gSTfgUsuuaTIRTtu9oO8/JYm2/ukLYrz9erVC23btnV9CaDTBzfreKmKsdl9aX/Iy8jnfF3m9Q/L+ShSC2CpJZT2r9Saq1UuEpBgWi6OmnwWAREQAREQAREQgewSuNH60nRADDd4rR9VqDdn10X1LgIiIAIiIAKGQM2opwbXo62HpxxLiVFGCTB75RMAvOLWfnhS0n4y6ow6EwEREAEREAEREAEREAEREIEsESgH4Jvom4MpGECxbJX8J+DmQKRXChJM80osfn03BxCD662oJT8HgdPlE+2m4521/aWA/9KlS41wGkXUPvroIxx77LHm4S3ATLK1D/N6jdHPwWWvfal+bhBgIjkvp4gqvMChyP/IjUjkpQikRiCeYBoP8Pfp08cc4HeICqbUUaykAV4I0759e/Ts2RPHHcd7boIp2RRMYwSxBCEousFEjGjx1MGDB+Ouu+5KGrRbwTReekNRr9WrVxubhx56KF5//XVUr8777pIXJipdd911GD9+7913/Nu4aNEiNGjQoEhjp2Aax2/gwIFJO3COC4XH5s2bZy4asssXX3xhxMjIkKVatWomBjfisbHesVjzKGcSDsVDJk+enJIYSdKgXVRIlCAWhGCa7QI/71asWGGEVyigEl1cCKb1t/ZOqWbIh/uo8f6dX2CbuQg9ugpvcndb+Dnd1G1lq14h2r9vz6/xAI+cCqX6XABDAbwcfcGa1l/CN/xuEisTee38XIiVOOls7/y+aP99TJUOxTF5GV2i5N9UbcdqxzXEypUru1pLDHqdY9CgQUVExuLF5XZek4wLRUybNGmCNWvWRKqWK1cOTB6m8Fgq66k7duxAjx49QMHZ6HLHHXdg2LBhnsTak/kf6+f8nG7durVJaKaYfNWqVVMxU6wNxWQpSMyLGKNLpoTH+DvAiwc4r7SLW+HgWAAy5Xcg8GWkCAGtv+iFEAEREAEREAEREAEREIH8IpCKYFo0AQpazZo1C0OGDME777xTDE4Q5yTs9Xde/Pb000+DguXRJcyCaYyfgl924ZrB1KlTnfvaMV8q516Lcz8mFcE0N2trtjNOsbdYa2zOtalYe0bxfmOc+2HxfOvcuTNGjhwZMcMLj/jfzjWSVH8z4wmmcV+VMbP/WrVq+e4v3joe93JvueUWUHSfa4J+igTT/NDLubZ3ABiec177c/h1AIMBPO/PjFrnIgEJpuXiqMlnERABERABERABEcgOgSMsobS2MbrnrZwUSns8O66pVxEQAREQARHwTIAnD49iLob1HAmA/48PP/P+yN7wbLogGzDh/wtLNJXCqZ8xZ8h6PpWYakG+EwpaBERABERABERABERABETgDwI8tcTb+/iUjQbDw3sqhUEgHeJTEkwL7t0JOpHYi2dBHAT20p/buk6xlLD66YxHgmluR7iw6sU4FL3EBYHdAJq4qBddxYtgSyHa9zrx8Xq2UfZjvLDxBNMoYEbBiFatWqF8+fIeX/Xi1WMlDVC44eqrr8add95pbrhPRdgilmNOEQX+jjOp5KCDDvIVB1lccMEFrmzwc5H14wmkMHnhiSeeMOIVyYpbYZF169YZcTOKUrDUq1cPEydO9HRj/ZgxYzBgwB8aSxQduemmm4q46JwDTJo0yYxjsuJG3GLZsmVo3LgxKFzE4iUBiPWdSTix5ifvv/8+KJK2ffv2iMsU76OQx9///nfDsGzZIl/LkoXm6+cUjqDIHdmTZfQ7E6RgGkV7KFRCwZcUBNP09zPxKIeRT889onbJlQx9vb351VjrL+Ebz3wQTMv0WsKRRx6J5cuX47DDDgvfgFoeuZ3XuAlg5cqVOO+884p8prMd53z8TO/QoQOOOuqouJ/r/L3fsmWLERTlZ/CMGTOKzd2aNm2KmTNnBjIfdhNTJutwLkShO3vuWKlSJTP/p5hZUCWWWBrnXdOmTTPzvFSKmzllKnbVJjMEYqy/eP1enxlH1YsIiIAIiIAIiIAIiIAIiEBSAn4F06I72Lx5M4YPH25EzG1Rs6DPH3CNnGvjvFRk1apVpvswC6Z98sknZi+D4mcsBx54IBYvXowTTzwx6dhQWO3KK6+M1OvUqRMoGmcXN4JpO3fuNN/dX36Z907Ev2TH6Qwvx+N6Dddb7BJLMM25b8jvi1ybueyyy5LGx3G88MILYa/pxhNMc9bzwpBOcL2I+3m8oKhKlSpGpP/2229HqVK8UwZwxnDaaaehd+/eOP/8813t/yUN1KoQvcZoX0bFi5qCEGOzfZBgmtvRyIt6nffkQz6aF5EkD+JNAEMAzExeVTXylYAWH/N1ZBWXCIiACIiACIiACARL4G+WWFos8ZjZlljax8F2KWsiIAIiIAIikFUCzJQ4HABPmvI51HoOBmA/B3JvYs8C25+z6mn6Ov8OwFbr+QqA/XwJgM//s57/cj8gfW7IsgiIgAiIgAiIgAiIgAiIgAjkLIFDrLVTCqX9KVYUStjN2bH17HiuCKY5BTI8B5rGBrEOWQbVXaaTnKP9DvogcBBMnAc/eUPukiVLwAOgYS8STAv7CGXHvxRvkaY4yr4ePGbd3zzUl/3EsMQnID7xBNOizTdr1szcgu7ngH+8W9btfihsceONNxpxrqpVeXdN6sUpouDl1vvUey3akvP4rl274tFHi583r1mzJubPn49q1XhnT/LiVlhkwYIFOPfccyMJIsktJ6/Rs2dPDBxYVHMpVdFUN+IWzz33XBHxDGcSTzKPne1jzaMSjY1tn2NDkT0mFNWpUyfQxBa7DzsB7Kmnniom9GLX8SuYxlgppPfII4/gmWeeARPCYhV7Hh0nIUafX4lfvLDykWBasj8Yjp9r/cUjsAxUl2Cad8iFJphGQkxw5uf1hg0bEgKjiNx+++0XqcO56Tff8N6/+IUJsaNGjfIkPut91PK3xeeff24EhCkMG104t7377ruR4vdwuJlT5i/V3I9Mgmm5P4aKQAREQAREQAREQAREQARsAkEKptk2ecEIhbYoasb9AYpipaNs27YN48aNA88O8J/OS1TcCIr5OXfg5nwQ1yvJYPTo0REEbi7jYWy8/McWhaO4F4XWzjzzzIgdN/GxMvcGR44cGWl3xx13mEtZEn2np8gYReyjS7yzPM66bvbPnPGxn3j7gLHE29yK42/atAnNmzfH+vXrI6GQBQXT7ML1pY4dO5p9JDI95BAeAwy+vP3226BA2m233WbE6EqXLh14JxJMCxxpmA12AvCHgmKYPU3dNyo2Uihteuom1DJfCEgwLV9GUnGIgAiIgAiIgAiIQHoIUARmGID2MczzkHrXAlKcTg9hWRUBERABEcgHAkx6r2Q9FBfldax8ygMoZwmqUVSNImxlrOcAAPsD4Go2H9rgU9J6eJKTTwkrKY9rOPY6Dj+D+ey2EvB+BcCHWRB8fraenQD4/ATgRwA/WA/FzSiGxmfHns/zbwFstx6eGP3aemhHRQREQAREQAREQAREQAREQAREwDuBKnu+Y1EkjeunCYVWfv31V5Qowa9+KvlOwM2ByEQMKH7AhEEeBOStqCzRNhMJhbg9DEmbhSqYlsr753dMU+kzU22cyam8Uff1119H9erVM+VCyv34ObiccqdqGGoCPHgfnTjvwVkJdiWGJT45wocJLXYCCoWxeNv67t3cXihe7FvLb731VtStW9fzPNVOQKGI2H//y7tWYpcaNWoYEYU2bdqgcuXKHn4t91YNg2Aa/YiVtEGGZMwkC7fFrWCaU1jGrf1E9WIlsaRTMM3v/GnOnDlFEqjiCc8ySeb666/HjBkzkmLimFE0kPWZnFWmDLfyUit8J9gnBcwSCbtQQLBbt24m0SaV3wGKsU2cOBHDhw/Hli1bEv6u9erVC23btjVxSTDNoMqXz697ATyY2pua963mWokyc6y9dhOw1l/CN+4STPM+JoUomEZKP/30kxE269u3r/l3v4Vi8IMHD0bDhg1TFvXy64P5QPr9d3z99dfYtWtXEOZc2aAgfoUKPM7krzApu3Xr1uCcJLrcddddeOihh3yJ0Uowzd/YZLN1jPUXisr/oWSYTefUtwiIgAiIgAiIgAiIgAiIgGcC6RBM8+xEmhq4OUPj59yB272QNWvWoFGjRti6dWsk0kQC71xHuOGGG8DLZezC9X9eqFKyJNOQ9hY38bHe1KlTjVC9XbhfMm3atCIX39g/43e+8ePHm8uRnPuM8QTTuFfTsmVLvPbaa5E+uP84ffp0HHXUUcVG98svv0S7du2K1GelROehuE9EQfdonyiaRl+rVOHxveLl008/Nfsm0SLwJ554IhYuXIiDDz44TW9dds1KMC27/DPcO1X//lBCzHDnae6ONzdQKG1qmvuR+RwiIMG0HBosuSoCIiACIiACIiACGSZwhSWWdmiMfudbyX5rMuyTuhMBERABERABERABERABERABERABERABERABERCBsBI42hJK65zAQSZnR/bpmeSXjpshwwqokP1KdCBy586d+OYbapjDJEm+++672LFjh7lZd+3atea/bSGEQYMGmZtFWSSYlt03yu0h1+x6mVrvzsO/PLQ6b948VKzIuwL8FYr/8SCvfWCVNx5XqlQpsCRlPweX/UWm1mElwL+xTApPsXg9W8fPeS9F9hPTEp8A+DgTWn744QeTiDBgwICEgk4UUrjuuuvM7fbVqlXz9Hea4g/r1q0zcxXeHh9PoI3h1atXDz169PB0Y3pYBNOY6EGhiFdffbXISDFuCsLts4+7V1iCaXvntm6K83M+nmAabTF5Z+bMmejZs2fCdz26X35ePPzww7jllltcCwbyc2bu3LngPH358uVxw7AFCTmXr1Wrluv3wzbI923WrFmmnw8//DBuP4yB/nfp0gVVq1YtUi9BQkwffhWJupwp0b9TqWaJm/GKqtPIQ31+lsp+fGA2HwmmFWc0b89lZkMBUDCNhReL8cIyU7T+4uG3MENV80EwLd2oclE4yu28JhV2XE/gXIAJr3x/Egn0RttnwnDt2rVNIiyTbp2fj6n4EkSb77//HhdddBGWLPH6sZd67/ESmN1a5Pxq9OjRRviV4xFdghBLo71cfO/d8sv3ejHWX3hRJy8RVREBERABERABERABERABEchBAhJM+zfOPvts/Pjjj2b0zjnnHMyePRtly5ZNOppezpKMHTvWiJBFF1660rlzZ1x66aXm0hVe1vL888+by1p4lsguNWvWxPz5880+XnRxK5j21VdfoUmTJqBwW3Tp0KEDuIZAETGuX7CPoUOHRvZaKCrGy0H5HZ4l0XrDypUrzR7g9u3bI11wrebmm29G+/btzToN43vyySfxxBNPxBTLTySYxosyuB/C9Yrowj4oPse1IMbBNY23337b7Fvy4pvovctEQnFJBztHKkgwLUcGKhg3bwMwKhhTobHyliWUNjk0HsmR0BBwdyIjNO7KEREQAREQAREQAREQgQwQ+LMllNYxTl88rfpwBvxQFyIgAiIgAiIgAiIgAiIgAiIgAiIgAiIgAiIgAiKQCwRqWhdM3JLA2S8ADN+Tt997TwJvObseD4SVL18+F2KUjz4JOA9EpmquY8eO5qAgSzoE0/hOMpHcT+GhygsvvDCSuEohlIkTJ6JMmTJ+zBrBI4q3hKV4OeQaFp/d+sEbiSkAYxf+O28X3m+//dyaiFsv3YJm6bbvG4AMZJwABWYcfzt4qr2FC0ck2JIYUip8XGBXlaAJxEtooajZ+vXrMWbMmLgJCLYvNWrUMAJMTCxgYoaXQoG2l19+2SRxrFq1Km5TJiO0adMGd9xxB84444yEYlVhEEwjP8ZkC9lGB8a/ORTQOv30012hciss4ldYxpUzAKITadgmkShZtE034hZ+50/Lli1D48aNwQQYt75xrDZt2oRp06bhqaeeSig2ZseTTPSOiTUUN3700UeLJdY4OZ922mlGQI/zY6/zYQqRvPLKKxgxYgQWLFiQcAjPP/98dO3a1fBhIlCsooQYt78FOVGvxx4xsIdywtP0O8lLPymU9oqjq2+1/pJ++H568Pu55hSbSpQ4afvp/L7oVzzKT/xu2rr5bHVjJ7rOnDlzjACnXVq1aoULLrjAq5m49d3Oa4LokJ/HTKjldz4mFi9evDhilvO0q6++Gn/+859dJTIH4Y9XG7kmmPb555/jtttuM3NDZ+G4UzCNydJ+Szree78+qb07AjHWX5jFr80Pd/hUSwREQAREQAREQAREQARCR0CCaZkRTOMeBsW+uD+W6AIi5wty4IEHgus8vPzOWdwKprEd1+h4HsQpjB7vhWS/3G/p169fRAQ+2Rob9zcoZB8tmpbohec+W/369fHSSy+ZasnW/ej7vffeiyFDhnj+PeJ+yjPPPGP2KN1ehOS5kxA00P5QCAYhcy7cCqCogmDm+g66p/9YQmkTgzYse/lDQIJp+TOWikQEREAEREAEREAEgiDQyhJLKyotv9fyUivpj4rMKiIgAiIgAiIgAiIgAiIgAiIgAiIgAiIgAiIgAiJQ6AROANAFwA0JQGyy1lwfterwes1D7fr//e9/cdhhhxU6x4KIPyjBNAotzJw5E6VLl06LYFoQg+FMbPRy024Q/WfKhl/Bj0z5mWo/PFT69ddfY8uWLaDYDcVrgijpFjRLt/0gGMhGZgnwb9Lhhx8e3emXAPThm9lhUG9ZJOAmocUWZerfv39CUTOG4Uf8afPmzRg+fDgee+yxhAKtFEml6MWtt96KmjVrFktQCINgGsWymjRpgh9/pAZj8dKwYUOTZOJGHNmtsAgTXzgXtEv0vDDIVyydgmlOUdZOnToZMTC3xSmu41bMLdr+zp078e6775o59bPPPmvE1JyFAn4UKmvevHnkR15EBvkOU2SwS5cuqFq1qtvwTD2Kv6xevdqIGU6aNClhgtRBBx2Ebt26gaLKbsQMlRDjaSjCXpmXXQ4Ku5Np9u9VK1FmTpx+tP6S5gHwa975N92vvWSJk7QvwbSi4vtkMmjQoJgCsKmOh9t5Tar247VLdf4StB9e7OWKYBovVhg5ciR69epVLHmav3dTpkxBy5YtA0sqlmCal7coXHW1/hKu8ZA3IiACIiACIiACIiACIuCXgJv9Jb99ZKu9G0ExP+cOUjlLsmTJErPWv2HDhqRYKIDPvZUqVarErOsmvuiGbvs+88wzMXnyZFA07aKLLnItmMa+Pv30U1x11VV48803E8bHPRVeyLh8+XL06MF7Q5ILprEO93AWLVpk9hfdMGQb7nmOHz8eJ5zA43/5XbQ/lN/j64iOF/6OyfGI37P2fybkeBxyPwMEJJiWAcjqQgREQAREQAREQARygACvlx0OgArSsUofAP1zIA65KAIiIAIiIAIiIAIiIAIiIAIiIAIiIAIiIAIiIALpJvBXSyjt2gQdfWwJpTkPoKwHcIzd7qOPPjIiECr5TyBVwTSKIJx88smoXbs2ePiQolUU2ePNptE2EyUGez0M6Xc0JJjml2B+t/dzsNgNmXTbd+OD6oSLwPr163HsscdGO8XPaH34hmuY5E0aCXhNaNm2bRvGjRuHwYMHG9HMeCXZbfGJQqIgFAXHKNBGUap4Jd78JtuCaWR0wQUXFBGX69u3L9544w3Mnz8/Eg5FJR544IGk4hFuhUX+85//gEJs3333nemjWrVqeP3113HEEUcE+galKjjiRtxi2bJlaNy4MX799Vfjs1fRt6FDh+Kuu+6KxJuKYJoTFsdz9OjRGDBgQBEREKeYm3OOEQv6+eefj969e5s5e4kSJVIal2QCQhRza9++vRG3qVWrVtL3K9oJJcSkNCRhbVTIgmkLAQzdk8/2UpLB0fpLWN9ey69kf++8ui/BNHfEUknYdWd5by238xovNt3UTXX+4sZ2uuowkZdC9bt27XLVBUVfr7vuOixevDhSv02bNp7EZynqWqFCBVf9cc5Ogdm7774bn332WbE2p5xyihGfdXzfdmU7USU3c0rfnchAWgho/SUtWGVUBERABERABERABERABLJGwOv+UtYcTaFjN2do/Jw7SHX9xd4/e+KJJ4z4V/T3cV4QRsHyzp07J90bcBOfE5t9uRL3S7iXw0v1WCpWrIhzzz3X9GvvfThF4N3uGXIt5K233sLYsWPNpUO8ZJSlZMmS5kwU+6AYHNcv3J6HcsaRiCH7oThaixYtQEaxLm1K4XXKiSbaH8qJYQrKyZsBPBaUsQzbWWMJpf0zw/2quxwmIMG0HB48uS4CIiACIiACIiACARHgFcQ8SHZcDHsrAHQFkFi+PSBHZEYEREAEREAEREAEREAEREAEREAEREAEREAEREAEQkygriWUdnUCH9dZl1M8EafOvwHUtn+2evVq1KlTJ8Qhy7WgCKxbtw5r1qzBe++9Byb+7bfffmbsy5cvH+miXLly5nAexRV46LB06dIJu3d7QDCVw5B+4pZgmh96+d/Wz8Hi/KejCNNBgO9c3br8CI+UtwDowzcdsGUzlARSTWixEwoeffRRzJgxA7t37y4Sn9vkh2RQKFbF29sfe+yxYje+h1EwjUJfFNJ6/PHHI6E1b94czz33HCgQ0KRJ1X6uqwAAIABJREFUE2zfvt38jMJWs2bNwsUXX+x6TseK8UTAtm7dinPOOQdr16419iig+/LLL4MiXUGWVAVH3IhbfPHFF6hfvz42bdpkXD700EON6Fv16tWThkD2V1xxhRHusIuTFUVHJkyYgCVLlmDlypU47bTTjJBHsnk17U2aNAkdOnSI2G7atCleeOEFlClTxvy/eIJpNWrUwC233IJrr70WlStXThpHsgrxBIQoSkKxOCYL2T4ls+X8uRJivBILdf17qEsUag+Dd26Rdb5ttkvTWn9xCSpb1fJBMI2f+YMGDTKiV+koTEzlPMwW1DryyCOxfPlyI6Sfakk1Yddtf/b6l12f4v9Bi7vG8iXV+YvbuMJQ75NPPjHiuZxP2eX44483AmqHHHJIoC7u2LEDFGOLFgOO7qBfv35GSI0JzEEXN3PKoPuUvWAIaP0lGI6yIgIiIAIiIAIiIAIiIAJhIZDq/lJY/JcfIiACfxDQ/lBBvQ037dmC/WMjOzdC/8ASSnsyN9yVl2EiIMG0MI2GfBEBERABERABERCBzBMYAuDOON0OBNAr8y6pRxEQAREQAREQAREQAREQAREQAREQAREQAREQAREIFYF61sUS7RJ49a4llJbshrtXATSx7cybNw8UWFARgVQISDAtFWrBtUl3knFwnobLkgTTwjUeheANE7x563VUWQigaSHErhhFgASCSGihWMf06dMxYMCAiKhZUIJp9ijxVnkKbPDzlcJVFGgLo2AaxbratWsXEZCrUKECFi5ciFNPPdWEMmTIEHTr1i3y8vF2ev4dqlatWtwX0jmniCeYRkYUaxs9enTE1kUXXYRp06a5Eqv45ZdfcPXVVxuRtUqVKqF27dq47bbbin0fSVVwxI24BWO47rrrjEieXSg0071796S/sO+//74RCbEF6djAycopKkeBltdeew1HH310UvvOOUoiwTSK4bVv3974XatWLSNeF1SJFhCiCAnF2Lp06YKqVav67kIJMb4RhslAIQmmLbESZV70OABaf/EILNPVKfr05pvu73D905/+hJNPPhmlSpWK6Sr/NvPzrWTJknFDcf6t9zufcX72pZthLgimpZtBPPupzl+y5a/XfjmH6tOnj5mPO8uDDz6IHj16BDofYR8Unb3yyiv5fSLSJcVoOY/jhQ/pKm7mlOnqW3b9EdD6iz9+ai0CIiACIiACIiACIiACYSMQxP5S2GKSPyJQqAS0P1RQI38DgHgX/YYNxEfW/k+u+Bs2fvKHl8yJggiIgAiIgAiIgAiIQEESYELeMAAnx4j+HSv5b3FBklHQIiACIiACIiACIiACIiACIiACIiACIiACIiACIrCXQEMAXQBclgDIW9Za6ySX0KYBaGvXnTJlCq644gqXTVVNBIoSkGBadt+ITAmmff/996AYypIl1AkIX3ErcmJ7LsG08I1hvns0depUk+QdVaYDSCSCmu9IFF+BEQg6oWXz5s0YPnw4fv75Z4waNSotNCns9corr2DkyJFGQM0WI7M7c4ooxBNWC9q5TZs2GXGx9evXR0wPHjwYd911V+S/v/32W7Ru3Rqvvkqdnr3lhhtuMCJn8QRc3Aqm0RaFZRo1aoRdu3ZF7LP93XffnVQkI5bYG8XETjrppCKoUhUccStuwT6bNWsWiYGic3PnzsXpp58ed8hssTcK90UXp2BaLFE5tyIiFOrr0KFDxDzF6UaMGBH577ffftsIpFFk7rzzzkPp0qWDfsWMPQra8d3v1auXYZJI+MerA0qI8Uos1PXvBvBwqD3079xSAEMBvJCiKa2/pAgun5tJMA1mbkVxLbt4/U4f1vcj1flLWONx+uWcx0X/nHNhXspRv379QMPh/OvGG280Amk1atQwwsBcnypRokSg/TiNuZ1TptUJGU+JgNZfUsKmRiIgAiIgAiIgAiIgAiIQWgJB7y+FNlA5JgIFQED7QwUwyH+EeD2AsSGPeIMllPZYyP2UezlAQIJpOTBIclEEREAEREAEREAEAibwIIB749gcDICH6lREQAREQAREQAREQAREQAREQAREQAREQAREQAREoFAJ8MIJCqW1TABghSWU9qxHSKMB3Gq3efTRR9G5c2ePJlRdBPYSkGBaam/CV199ZYRMKHoSq+zcuRNbtmxJzXgArZzCHxJMCwCqTBQ0AYrd3HHHHdEMxgC4raChKPiCIpCPCS3ZEEyLFoywXyCKpz333HMoW7ZskXdq5cqVRlBr+/bt5v/vs88+oFDy5ZdfHvPdcwqXUCjrgQceiCmA9uuvv4JCXo8//ngRW/369TOiafvvv3+xPigi9uKLLxrxyB9//DHyc/5tHDZsWLF+UhUccStuEYtl1apVQSGQ0047rZj/P/zwA26++WZQ0MxZnPMm/twpyLbvvvviiSeewLXXXhtX4GPVqlVmfkhBQBa2oWgfxzifihJi8mk00Q3AI3kV0R/BvGYJpT3vMz6tv/gEmI/N0y2YVq9ePUycOBFlypRJCz4KVVWuXNmXYFXYBNM+/fRTMx/56aeffDGbP38+aCt6nnbUUUf5ssl5VdeuXeHXji8nALzxxhto0aJFZG5ZqlQp3HTTTUaQd/fu3cY8BWhfeuklnHXWWX67K9L+888/x3vvvWfEboMUcU3kpNs5ZaCBylggBLT+EghGGREBERABERABERABERCB0BDIx/2l0MCVIyKQYQLaH8ow8Ox21xHAk9l1IW7vn1hCady/URGBQAhIMC0QjDIiAiIgAiIgAiIgAjlBgFfIDQNQ/IQp8IGVADg3JyKRkyIgAiIgAiIgAiIgAiIgAiIgAiIgAiIgAiIgAiIQPIHzrHXS8xOYXrYnB204gJkpdt97T/79A3bbe++9Fw8+yDsuVETAOwEJpnlnxhbOxMvUrKSnFZNxlyxZUkQsRIJp6WEtq4VDoGfPnnjooYeiA+4DoH/hEFCkhU4gHxNanJ/lFCS75JJLcNBBBwUy3K1atcIFF1xQxBbFujp06BD5fxSlWLhwIU499dRifVKgbNCgQeDfH7scdthhWLp0KY455phi9Sm6RrGu6NKgQQPUqlULpUuXNqKPNWrUiPyYwhUUzXj33XeLtDnyyCONeMbFF19sxFQ4h6CPFFd75513itStWbMmKCxSrVq1Yv6kWzCNHVK4lmJk69evL9I/GV9zzTU48cQTjf/Tp0/H8OHD44rZxhJMiycqR5sUm2vSpIkRufvtt9+MAMjUqVONGJstOEKHKK5GkbVMCYME8uK6MKKEGBeQcqdKPgqmvW4lyswKaBi0/hIQyHwyk27BtHPOOQezZ88uJqYaJoZhE0xzjkmYWB166KF4/fXXUb169ay4xTnls88+i44dOxYRveUYcn7Iec3YsWMjvnHewnkf53IU18vVIsG0XB05mO8/Wn/J3fGT5yIgAiIgAiIgAiIgAiLgJJCP+0saZREoVALaHyqokb8OwLiQRcwbTYcCGBEyv+ROHhCQYFoeDKJCEAEREAEREAEREAEXBPruqXN/nHojAXQF8JsLO6oiAiIgAiIgAiIgAiIgAiIgAiIgAiIgAiIgAiIgAvlGoIW1Rto0QWCLLKG0f/kMvsgtfhQDmDBhgk+Tal6oBCSYltrIb9y4EfXr18eXX36ZmoE0tjrggAOMmEqdOnUivVD0Y9myZdi6dWsae07dNMVHKOjitjiToXMhodxtbKoXTgJO4R8A14fwgGg44cmrvCCQjwkt6RY/pdhZ9+7dI+O/Zs0aNGrUqMhnMedhd999NyjWFqt8++23aNmyJV577bXIjy+66CJMmzYNFEiNLuvWrQMF0r7++uuYtmKJglE0jcJuq1ev9vye8rP7+eefjyneRmOZEExjP4ybTDg3c1P23XdftG3b1giH2CUWG/6M/ClC9+qrr7oxXaRO48aNMWPGDFSqVMlz27A3UEJM2EfIk393ARjsqUV4K79hJcqkKkwfLzKtv4R3zLPmmQTTAAmmuX/9KEa7fPlyUPg204Vzvc6dO2PWrKIakjfccANGjx5tRF0537n++uvNvCW6cI44YsQIVKlSJdNuB9KfBNMCwZgVI1p/yQp2dSoCIiACIiACIiACIiACaSOQj/tLaYMlwyIQcgLaHwr5AAXr3t8BPBWsyZStfW5dlMPLiVVEIC0EJJiWFqwyKgIiIAIiIAIiIAKhIVAXwDAADWJ49AmALgD8JviFJlg5IgIiIAIiIAIiIAIiIAIiIAIiIAIiIAIiIAIiIAIeCFxqrZGek6DNfGuNdY4Hu4mqngfgFbsCk/EXLlwYkGmZKTQCEkxLbcQpRkLxkl9++SU1A2lsxYTXhg0b5qVAh41NgmlpfIFkOiaBJk2aYNEi6p5GyvkA5gqXCBQKgXxMaMmkYNr333+Pyy67DPPn82vB3tK0aVPMnDkT5cuXT/garVixAvwb9OOPP0bqDR48GHfdRZ2jP8rvv/+ORx55pIhIW/TPnQJu9s9++uknjBw5Er169XI9r7n99tsxcOBAlCtXLq7vmRJMowOcl918882YPn16QpYUlR03bhz4z0suuSRSN55gGiv88MMPuPfeew0jN4WCbN26dcP9999fTNTOTftcqKOEmFwYJdc+5oNg2puWUFpRpR/XCJJW1PpLUkSFV0GCaeETTHvnnXcwZsyYUL6MFE/t0aMHKlSokDH/Nm/eDM79Hn/8cezevbtIv127djXzuGjxXc53OL8bP358kbqc13COxXliNgTf/ACTYJofetltq/WX7PJX7yIgAiIgAiIgAiIgAiIQNIF83F8KmpHsiUCuEND+UK6MVCB+Xgvgn4FYSt3Ify2htKGpm1BLEXBHQIJp7jiplgiIgAiIgAiIgAjkIoEeAB6K4/jYPZfqduUZ0VwMTD6LgAiIgAiIgAiIgAiIgAiIgAiIgAiIgAiIgAiIgA8CbS2htLMS2HjZEkpb4KOfWE1rAVhr/6B69erYsGFDwF3IXKEQkGBaoYx0fsXpTFA/7rjjTAJv6dKl0xZoIQjRpQ1eHhiuUaMGNm7cGB3JCQDW5UFoCkEEXBHIx4SWTAmmxRIyo2DG3Llzcfrppyflz/Z9+vTBgAEDInXjtWddCrred999oNBatLDrNddcgwkTJsTtj0IZs2bNMkIZb731Fr755ptI3YoVK6J27dq48sorcemll6Jy5cpJ/c6kYJrtzMcff4yxY8caITr7+xGFPk488UTQnxtuuMGIvL344ou4+OKLIzEkEkyzK23btg2TJk3ClClT8NFHH8Xkc+2116Jly5ZJRfCSwgt5BSXEhHyAvLl3p5Vs4q1VOGqvsHxPrJTo31etv/hnmHcWJJhWXDDtqquuQqtWrdI61vw8r1WLv5IqsQh8++23mDdvnhHQXbVqVbEqXNN48skn0aFDB+yzT/H0r99++w2jR482wq+xLgdo1qyZEVWj6G/ZsmVDPwgSTAv9EMV1UOsvuTt28lwEREAEREAEREAEREAEYhHIx/0ljbQIFCoB7Q8V1Mj/DUDR2xUyF/7/rP2fIQCK3gaROR/UU4ERkGBagQ24whUBERABERABESgIAn+xEvmaxoiW6sxdAKT70FlBgFaQIiACIiACIiACIiACIiACIiACIiACIiACIiACOUXgKmt99LQEXr8AYDiAxWmKjIpAP0XbZlIbxQBURMArAQmmeSWm+mEg4ExQz4RPBxxwAJYuXYo6depkojv1ESICu3fvRokSJZwe7Q9gZ4jclCsikFYCSmhJK14ZF4GcIqCEmJwarmTO8pLMockqheznKy2fn82QX1p/yRDoXOom3YJpmWLhRjA0ni/Ra0mZ8nfQoEHo3r17prrLiX7efPNNI5C2ePHiImKuTucpZjdixAhUqVIlaVwUhqUw2vz58+PWrVatGpo3b467774bxx57bFKb2aggwbRsUPffp9Zf/DOUBREQAREQAREQAREQAREIGwHtL4VtROSPCKROQPtDqbPLwZbXAIh/E1d6AtoSJZT2a3q6kFURiE1Agml6M0RABERABERABEQgvwgkOhD3NAD+/Ov8ClnRiIAIiIAIiIAIiIAIiIAIiIAIiIAIiIAIiIAIiEBCAjwIwrXRUxLUmmEJpb2eAZafAahq9/PBBx/guOOOy0C36iLfCKxbtw5r1qwxYZUsWRINGzZEpUqVioX5t7/9DU8/zS0CIBPCUc7ExnPOOQezZ89G2bJl820IFE8KBCSYlgI0NUmZwIcffojjjz8+uv1mAEembFANRSAHCSihJQcHTS6LQJoIKCEmTWCzYzaXBNNWWUJpU7OASusvWYAe5i4lmAZIMC0cb+j//vc/NGrUCFwXjlUolPbQQw95XjP+/fffsXLlSvTu3TuucNoZZ5yBuXPnonz58uGA4fBCgmmhHJakTmn9JSkiVRABERABERABERABERCBnCOg/aWcGzI5LAJxCWh/qKBejg4A9h4STH/ZZu3/DAHwc/q7Uw8iUJyABNP0VoiACIiACIiACIhAfhDgdW/DAFwYIxx+8eBBuYn5EaqiEAEREAEREAEREAEREAEREAEREAEREAEREAEREAFXBDoC6ALgpAS1mbDLtdWVriwGU2kBgKa2qX/9619o2bJlMJZlRQRiEJBgml6LMBF47733cPXVV2P79u0Zc6tChQp45pln8Je//CVjfaqjcBB48cUXcfHFF0c78yqAZuHwTl6IQGYIKKElM5zViwjkAgElxOTCKLn2kWsdXMsIc/k3ACbJTMmik1p/ySL8MHYtwTTg8ccfx4MPPpjR4enZsyduvvnmjPaZC52NGjUKnTp1irhat25dw+nSSy9F5cqVfYdAUbZJkyZh7NixoJiVXaZMmYIrrrjCt/10GZBgWrrIpteu1l/Sy1fWRUAEREAEREAEREAERCAbBLS/lA3q6lME0kNA+0Pp4RpSq+0zoCPAA1/c/+HzU0g5yK0CISDBtAIZaIUpAiIgAiIgAiKQ1wRutQ7BlYoR5bOWWNr/y2sCCk4EREAEREAEREAEREAEREAEREAEREAEREAEREAE/iDADDwmDx+XAAovmBgO4K0sgBsNgOu6pgwaNAjdu3fPghvqslAI3HnnnZgxY4YJNxPCUV999RVat26NTZs2mT7POussjBs3DmXKlCkU5IpTBEQgJAT+7//+Dz169Ij2ZgyA20LintwQgYwQUEJLRjCrExHICQJKiMmJYXLrZJgF07jOMhTAM26DSWM9rb+kEW4umnYKeLdp0wZDh/J1Ta389ttv2LZtG/jPTJaKFSuidOnSmexSfaWBAN+duXPn4uSTT8YxxxyT1jH9/vvvsXr1aqxdu9aI2JcvXz4NEQVj0rmuWK1aNcycORMHH3xwMB3ISloIaP0lLVhlVAREQAREQAREQAREQASySkD7S1nFr85FIFAC2h8KFGfYjV0NYFKanNwRJZT2Q5r6kFkR8ERAgmmecKmyCIiACIiACIiACISKQDVLKK1VDK++t4TSngyVx3JGBERABERABERABERABERABERABERABERABERABNJH4HZrXbR6gi6esoTS3kufG0ktU6hllF2rQ4cOePrpp5M2UgUREAEREAEREAFvBK655hpMnEiN1EjhXIHCGSoiUDAElNBSMEOtQEUgKQElxCRFlEsV7rDWNsLk89uWUFq6EnFSiVXrL6lQUxsREAEREAER8EhA6y8egam6CIiACIiACIiACIiACIiACIiACIiACKSHwFVpuNCGWgW8eWQIAIqmqYhAaAhIMC00QyFHREAEREAEREAERMATgY6WWNqfY7R63koK/NSTRVUWAREQAREQAREQAREQAREQAREQAREQAREQAREQgdwjwD3vLtZzZAL3/2ElE38QghDPBrDE9uOvf/0r3nnnnRC4JRdEQAREQAREIL8InHLKKfjPf/4THdQ5AJbmV5SKRgQSE5Bgmt4QERABm4AE0/LqXegM4NGQRMTJFpNkiqjUhsQ3rb+EZCDkhgiIgAiIQH4T0PpLfo+vohMBERABERABERABERABERABERABEcgZAlcCmByQtz9Z+z/cA9oekE2ZEYFACUgwLVCcMiYCIiACIiACIiACaSdwqCWUdkWMnn6xhNJ0K3rah0EdiIAIiIAIiIAIiIAIiIAIiIAIiIAIiIAIiIAIZJlAqSihtMMS+ML10mEANmTZ3+juKwD4Jvp/7Nq1CyVLlgyRi3JFBERABERABHKbwC+//IJSpThdKFIq6iBnbo+rvPdOQIJp3pmphQjkKwEJpuXVyIZBMO1dAEMBTAgxWa2/hHhw5JoIiIAIiEB+END6S36Mo6IQAREQAREQAREQAREQAREQAREQARHICwLUHZjiM5Kfrf0fCqVt82lLzUUgrQQkmJZWvDIuAiIgAiIgAiIgAoESaG8l9h0Yw+ocSyztw0B7lDEREAEREAEREAEREAEREAEREAEREAEREAEREAERCBeBA6y10C4AYq2V2t4OB8BnU7jcj3jDtdxj7f968803Ua9evZC6KrdEQAREQAREIPcILF++HGeeeWa04x/tORh6XO5FIo9FwB8BCab546fWIpBPBCSYlk+jiU4ARmQpovesRJnxWerfa7daf/FKTPVFQAREQAREwAMBrb94gKWqIiACIiACIiACIiACIiACIiACIiACIpBeApcDmJpiF78CoEgany0p2lAzEcgoAQmmZRS3OhMBERABERABERCBlAjwtksm9v0tTuu7rINoKRlXIxEQAREQAREQAREQAREQAREQAREQAREQAREQARHIAQLlAVAkreueiyX477EKD20Ms9ZT/xvymCYDuNL2ccSIEejUifnOKiIgAiIgAiIgAkEQGDlyJDp37hxtirfoXhWEbdkQgVwiIMG0XBot+SoC6SUgwbT08s2w9WwIpq2xkmT+meFY/Xan9Re/BNVeBERABERABBIQ0PqLXg8REAEREAEREAEREAEREAEREAEREAERCA2BdgCe9ejNbmv/ZyiALz22VXURyCoBCaZlFb86FwEREAEREAEREIGkBNpaYmhVYtRcaCUHvpvUiiqIgAiIgAiIgAiIgAiIgAiIgAiIgAiIgAiIgAiIQG4SONASSqNYWpk4IfwUJZSWK7fbUfiNh0xMufrqqzFp0qTcHCF5LQIiIAIiIAIhJNC+fXs888wz0Z7dac0XQuitXBKB9BGQYFr62MqyCOQaAQmm5dqIJfT3dgAjMxTRWmv9YlyG+gu6G62/BE1U9kRABERABEQgioDWX/Q6iIAIiIAIiIAIiIAIiIAIiIAIiIAIiEBoCFCPYJoHb3h+dQiAsF9O7CEkVS0kAhJMK6TRVqwiIAIiIAIiIAK5RGB/68D+TXGc7gngoVwKSL6KgAiIgAiIgAiIgAiIgAiIgAiIgAiIgAiIgAiIgAcCh0UJpZWK024HgOHWWup2D7bDUPVMAG/YjlSvXh0bNmwIg1/yQQREQAREQATygkCNGjWwcePG6FjOAvBmXgSnIETAAwEJpnmApaoikOcEJJiWVwN8G4BRaY5onSWU9mSa+0m3ea2/pJuw7IuACIiACBQ0Aa2/FPTwK3gREAEREAEREAEREAEREAEREAEREIFwEWgDYLoLl3jmlkJpn7uoqyoiEFoCEkwL7dDIMREQAREQAREQgQIm0NJK8KsRg8HrAHjz5aoC5qPQRUAEREAEREAEREAEREAEREAEREAEREAEREAE8pdAVWsNtAuAePvZ2yyhNB7c+D6HUfwEoLTtP0Vdjj766BwOR66LgAiIgAiIQDgIfPLJJ6AYaVTZCYAXVqmIQMERkGBawQ25AhaBuAQkmJZXL0c6BdM+tJJkxuYRMa2/5NFgKhQREAEREIHwEND6S3jGQp6IgAiIgAiIgAiIgAiIgAiIgAiIgAiIAIDWAGYkIDHS2gPaJFoikA8EJJiWD6OoGERABERABERABPKFwL6WUFrnOAH12/P/78+XYBWHCIiACIiACIiACIiACIiACIiACIiACIiACIiACEQRoKoJRdI6JaDyP2sNlUJpP+cBvfkAmtlx/POf/8S1116bB2EpBBEQAREQARHILoHx48fj73//e7QTCwA0z65X6l0EREAEREAEREAEAiNwK4DRgVnba+gjAEMB/CNgu2Ewp/WXMIyCfBABERABEcg7Alp/ybshVUAiIAIiIAIiIAIiIAIiIAIiIAIiIAK5TaAVgOdihMA9pSEAPsnt8OS9CBQlIME0vREiIAIiIAIiIAIiEA4C51qJfifEcOffVqLgsnC4Ki9EQAREQAREQAREQAREQAREQAREQAREQAREQAREIDACx1nrnzcnsPg5AIqkDQOwO7Ces2+oF4D+tht/+9vfwAQjFREQAREQAREQAX8EKEA6YcKEaCO9AQzwZ1WtRUAEREAEREAERCA0BIIUTFtvCaU9HprogndE6y/BM5VFERABERABETAXwGj9RS+CCIiACIiACIiACIiACIiACIiACIiACISGwKUAZkV585i1B/RxaDyUIyIQIAEJpgUIU6ZEQAREQAREQAREIEUCDwO4O07bQQDuTdGumomACIiACIiACIiACIiACIiACIiACIiACIiACIhAWAmcZAmldUzgIG+0o1DaiLAG4dOvBgBes21UqVIFmzdv9mlSzUVABERABERABKpWrYrPP6feaqQ0BKDLqfRqiIAIiIAIiIAI5AuBWwCM8RnMBgBDADBZJt+L1l/yfYQVnwiIgAiIQFYIaP0lK9jVqQiIgAiIgAiIgAiIgAiIgAiIgAiIgAjEI3AJgOcBPGHtAX0kVCKQzwQkmJbPo6vYREAEREAEREAEwk7gHADDAJwaw9H3rWTBV8MehPwTAREQAREQAREQAREQAREQAREQAREQAREQAREQAQ8ETgHQFcA1CdrwoAaF0gohafebPbFWsFn8+9//Ru3atT3gVFUREAEREAEREIFoAm+99Rbq1KnkeKNuAAAgAElEQVQT/b+2A6goSiIgAiIgAiIgAiKQRwRu9rFmshHAUACj84iHm1C0/uKGkuqIgAiIgAiIgEsCWn9xCUrVREAEREAEREAEREAEREAEREAEREAERCBzBC4GwLO3H2SuS/UkAtkjIMG07LFXzyIgAiIgAiIgAoVNoD+AXnEQMBGQCYMqIiACIiACIiACIiACIiACIiACIiACIiACIiACIpAvBE6zLom4KkFAa61LJp7Ml6BdxDENQFu73sCBA9GzZ08XzVRFBERABERABEQgFoEHH3wQ9913X/SPpgNoJ1oiIAIiIAIiIAIikEcEUhFM+8QSShuVRxy8hKL1Fy+0VFcEREAEREAEkhDQ+oteEREQAREQAREQAREQAREQAREQAREQAREQAREQgWwSkGBaNumrbxEQAREQAREQgUIkUM9K+OM/nWW9JZT20v9n707AdZ3L/YF/k4oGGg0ZqiOO0kQSmTPHznAUmVWKsO1tHqIyZLa3jUhHxi3FCW0yyxjhoERFOsc85F+ok1Lp793n2Z1led93r7X2Wu/7DJ/3utalrN/zu+/783uubV/3Ws/9NBFGzQQIECBAgAABAgQIECBAgAABAgQI1FLgY8WgtH8OBWtT5U+TtF4kcVotBboX9dkkp8xYssIKK+T6669vIIOSCRAgQIDA6AisuOKKueGGGwZu9rkk3x6d3e1CgAABAgQIECiFwBeTnDTETB5IcnSS44a4vq7L9F/qerLqIkCAAIG+COi/9IVdUAIECBAgQIAAAQIECBAgQIAAAQIECgED09wKBAgQIECAAIHeCXw5yUEdwp1YDEv7S+/SEYkAAQIECBAgQIAAAQIECBAgQIAAAQJjJrBS0fPcoEuE24pBaVPHLIvybzx/kkcHpvnQQw9lwQUXLH/mMiRAgAABAiUTePjhh7PQQgsNzurtSR4rWarSIUCAAAECBAjMisBQBqY9mOSYJMfOSqAaXav/UqPDVAoBAgQI9FdA/6W//qITIECAAAECBAgQIECAAAECBAgQIJAYmOYuIECAAAECBAiMvcCSSSYlWblNqNYvp01M8v2xT0MEAgQIECBAgAABAgQIECBAgAABAgQIjLnAakXPc90ukW4qBqV9b8yzqUaAa5O0BsxN/5xwwgn50pe+VI3MZUmAAAECBEok8I1vfCM77rjjwIyu6/Az2hJlLRUCBAgQIECAwLAFvpDkmx2ueqgYlDZ52LvW/wL9l/qfsQoJECBAoAcC+i89QBaCAAECBAgQIECAAAECBAgQIECAAIGuAgamuUEIECBAgAABAmMrsEeSIzqE+Hbx4OCzY5uC3QkQIECAAAECBAgQIECAAAECBAgQIDDmAmsnmZBkrS6Rri9eLnH+mGdTrQC7JTlqRsprrLFGLr/88mpVIFsCBAgQIFACgTXXXDNXXHHFwEx2T3J0CVKTAgECBAgQIEBgNAW2S3LyoA0fKf7e03qpp097Af0XdwYBAgQIEBgFAf2XUUC0BQECBAgQIECAAAECBAgQIECAAAECsyRgYNos8bmYAAECBAgQINBR4L3Fg39rtlnxRDEo7Tv8CBAgQIAAAQIECBAgQIAAAQIECBAgUHGBccWgtI93qePqJJOTTKt4rWOV/iJJfj1w84ceeigLLrjgWMWzLwECBAgQqJ3Aww8/nIUWWmhwXe9Ocn/tilUQAQIECBAg0HSBgQPTHk1yjCGxQ7ol9F+GxGQRAQIECBDoLKD/4u4gQIAAAQIECBAgQIAAAQIECBAgQKAMAgamleEU5ECAAAECBAjUTWB8MSxttjaFTS2Gpf22bkWrhwABAgQIECBAgAABAgQIECBAgACBRglsWPQ6V+xS9WXFoLRLGyUzsmKvS/JPy2OOOSYTJ04c2U6uIkCAAAECDRSYNGlSdt1114GVX59kpQZSKJkAAQIECBCov0BrYNrXBgxK+0f9Sx61CvVfRo3SRgQIECDQRAH9lyaeupoJECBAgAABAgQIECBAgAABAgQIlE/AwLTynYmMCBAgQIAAgeoKtN5COSnJuDYlPF08PHhadcuTOQECBAgQIECAAAECBAgQIECAAAECBPLpJBOSLNfF4qJiUNpVvIYs0HoRx7EzVi+77LK56aabhnyxhQQIECBAoOkCyy23XG6++eaBDLskmdJ0F/UTIECAAAECtRT4fJJTk/y9ltWNbVH6L2Pra3cCBAgQqLmA/kvND1h5BAgQIECAAAECBAgQIECAAAECBCoiYGBaRQ5KmgQIECBAgEDpBb5YDEubs02m5xXD0h4ufRUSJECAAAECBAgQIECAAAECBAgQIECAQHuBzYtBaUt3Abqg6JNeB3HYAvMleWzgVf/5n/+ZpZZaatgbuYAAAQIECDRN4Pbbb8+HP/zhwWXPn+TxplmolwABAgQIECBAoKuA/osbhAABAgQIjFBA/2WEcC4jQIAAAQIECBAgQIAAAQIECBAgQGDUBQxMG3VSGxIgQIAAAQINE1ggyeQkG7ep+7liUNo3G2aiXAIECBAgQIAAAQIECBAgQIAAAQIE6iOwTTEo7YNdSjq36JP+uD5l96WS7yfZcEbkXXfdNUcffXRfEhGUAAECBAhUSWC33XbLMcccMzDl85NsVKUa5EqAAAECBAgQINAzAf2XnlELRIAAAQJ1EtB/qdNpqoUAAQIECBAgQIAAAQIECBAgQIBAtQUMTKv2+cmeAAECBAgQ6K9A60HB1m/ev6lNGtOKYWn39zdF0QkQIECAAAECBAgQIECAAAECBAgQIDAigc8XPc73drn67GJQ2q0jiuCiwQKtF3O0hs9N/7ztbW/Lk08+SYkAAQIECBCYicA888yT3/72twNXfSrJeeAIECBAgAABAgQItBHQf3FbECBAgACBEQjov4wAzSUECBAgQIAAAQIECBAgQIAAAQIECIyJgIFpY8JqUwIECBAgQKDmAm9NMinJFm3qfKF4iHBKzQ2UR4AAAQIECBAgQIAAAQIECBAgQIBAPQV2SDIhyWJdyju9GJR2Zz0J+lrVw0kWmJHB6aefnq222qqvCQlOgAABAgTKLHDGGWdk6623HpjiI0kWLHPOciNAgAABAgQIEOi7gP5L349AAgQIECBQJQH9lyqdllwJECBAgAABAgQIECBAgAABAgQI1F/AwLT6n7EKCRAgQIAAgdEV2LQYljZfm20vL4al3TO6Ie1GgAABAgQIECBAgAABAgQIECBAgACBMRcYXwxKe1eXSKcU/dG7xzyb5gY4JMm+M8pfZZVV8qMf/ai5GionQIAAAQIzEVh11VVzzTXXDFz19ST7gSNAgAABAgQIECDQRUD/xe1BgAABAgSGIaD/MgwsSwkQIECAAAECBAgQIECAAAECBAgQGHMBA9PGnFgAAgQIECBAoCYCbygeBPxch3r2THJkTWpVBgECBAgQIECAAAECBAgQIECAAAECzRCYrXgJxIQkC3Yp+aQkk5P8qhksfa3y3UnuG5jBj3/84yy33HJ9TUpwAgQIECBQRoGbbropH/vYxwantmiSX5cxXzkRIECAAAECBAiURkD/pTRHIRECBAgQKLuA/kvZT0h+BAgQIECAAAECBAgQIECAAAECBJonYGBa885cxQQIECBAgMDwBTYshqW9o82l1yVpPUx4x/C3dQUBAgQIECBAgAABAgQIECBAgAABAgT6IvCaoq85Mcm8XTI4rhiU9pu+ZNncoOcl+bcZ5W+zzTY59dRTm6uhcgIECBAg0EFg2223zWmnnTbwu/+RZGNgBAgQIECAAAECBIYgoP8yBCRLCBAgQICA/ot7gAABAgQIECBAgAABAgQIECBAgACBsgkYmFa2E5EPAQIECBAgUCaBVxeD0r7UIan9kxxcpoTlQoAAAQIECBAgQIAAAQIECBAgQIAAgS4Cry8GpbVeAvGWDuv+UQxJm5TkIZp9EVgryaUDIz/wwANZeOGF+5KMoAQIECBAoIwCDz74YN7xjpe972rtJJeVMV85ESBAgAABAgQIlE5A/6V0RyIhAgQIECibgP5L2U5EPgQIECBAgAABAgQIECBAgAABAgQItAQMTHMfECBAgAABAgTaC3yiGJa2WJtv/6R4qPBmeAQIECBAgAABAgQIECBAgAABAgQIEKiAwJsGDEqbq0O+zw8YlPZ4BWqqe4qtPvQyM4rcc889c/jhh9e9ZvURIECAAIEhC+y111454ogjBq6/JclHh7yBhQQIECBAgAABAgQS/Rd3AQECBAgQ6CKg/+L2IECAAAECBAgQIECAAAECBAgQIECgjAIGppXxVOREgAABAgQI9FvgmCQTOyRxSJIv9ztB8QkQIECAAAECBAgQIECAAAECBAgQIDAEgbcVvc4JSebssP5/ikFpk5M8NYQ9LemNwDZJTp0R6rWvfW0effTRzD333L2JLgoBAgQIECixwDPPPJO3v/3t+dOf/jQwy22TnFbitKVGgAABAgQIECBQPgH9l/KdiYwIECBAoCQC+i8lOQhpECBAgAABAgQIECBAgAABAgQIECDwMgED09wUBAgQIECAAIH/E1gtyaQk72+DcmfxYOE1wAgQIECAAAECBAgQIECAAAECBAgQIFBygbcnaQ1Ja70YYvYOuT5T9ENbg9Ja/9unfAK/TrLIjLQOPPDA7L///uXLUkYECBAgQKDHAgcddFAOOOCAgVHvT/LuHqchHAECBAgQIECAQD0E9F/qcY6qIECAAIFRFtB/GWVQ2xEgQIAAAQIECBAgQIAAAQIECBAgMGoCBqaNGqWNCBAgQIAAgYoLHJpk7w41HJVkj4rXJ30CBAgQIECAAAECBAgQIECAAAECBOov8I5iUFprWFqnz1NJWkPSWi+P+FP9SSpd4S7FWU0v4s1vfnMefvjhzDnnnJUuSvIECBAgQGBWBJ577rksuOCC+d3vfjdwm9bffY6dlX1dS4AAAQIECBAg0FgB/ZfGHr3CCRAgQKCTgP6Le4MAAQIECBAgQIAAAQIECBAgQIAAgTILGJhW5tORGwECBAgQINALgRWKBwOXbhPsF0kmJrmsF4mIQYAAAQIECBAgQIAAAQIECBAgQIAAgREKLFL0Mnfscv1jxfCt1rC050cYx2W9F3gkydtnhD3ooIPy5S9/ufdZiEiAAAECBEoicPDBB2f//fcfmM2jSRYoSXrSIECAAAECBAgQqKaA/ks1z03WBAgQIDBGAvovYwRrWwIECBAgQIAAAQIECBAgQIAAAQIERkXAwLRRYbQJAQIECBAgUFGBryb5SofcjyseMPx7RWuTNgECBAgQIECAAAECBAgQIECAAAEC9RdYPMmEJF/sUuqDAwal/aP+JLWrcLckR82oau65586DDz6Yueaaq3aFKogAAQIECMxM4Nlnn83CCy+cZ555ZuDS3ZMcPbNrfZ8AAQIECBAgQIBAFwH9F7cHAQIECBAoBPRf3AoECBAgQIAAAQIECBAgQIAAAQIECJRdwMC0sp+Q/AgQIECAAIGxEPhIkklJlm+z+W+KQWk/GIvA9iRAgAABAgQIECBAgAABAgQIECBAgMAoCLy/GJT22S57tXqdrT7o8aMQzxb9FXgoyYIzUth3331zyCGH9Dcj0QkQIECAQB8E9ttvv3z9618fGPnhJAv1IRUhCRAgQIAAAQIE6ieg/1K/M1URAQIECIxAQP9lBGguIUCAAAECBAgQIECAAAECBAgQIECgpwIGpvWUWzACBAgQIECgBAL7JHnJb9EPyOnkYljan0qQpxQIECBAgAABAgQIECBAgAABAgQIECAwWGCpYlDall1ofpVkcpKT8NVGYHySY2dUM9tss+W///u/s9BC5sPU5oQVQoAAAQIzFXjooYfyzne+My+88MLAtbskmTLTiy0gQIAAAQIECBAgMHMB/ZeZG1lBgAABAjUX0H+p+QErjwABAgQIECBAgAABAgQIECBAgEBNBAxMq8lBKoMAAQIECBCYqcAHkkxK8vE2Kx8pBqWdO9NdLCBAgAABAgQIECBAgAABAgQIECBAgEDvBZYpepibdgn982JQ2im9T0/EHgj8Msm/zoiz/fbb58QTT+xBWCEIECBAgEA5BHbYYYecdNJL5sG2hsQuXo7sZEGAAAECBAgQIFATAf2XmhykMggQIEBgZAL6LyNzcxUBAgQIECBAgAABAgQIECBAgAABAr0VMDCtt96iESBAgAABAv0R2DXJ0R1Cn148aPj7/qQmKgECBAgQIECAAAECBAgQIECAAAECBDoKLJ9kQpKNuxjdWbws4gyOtRbYOslpAyu85ZZb8pGPfKTWRSuOAAECBAi0BG699dYss0xrfuxLPtskaf2s14cAAQIECBAgQIDAaAnov4yWpH0IECBAoHIC+i+VOzIJEyBAgAABAgQIECBAgAABAgQIEGisgIFpjT16hRMgQIAAgUYILJZkcpJ12lT7VDEo7axGSCiSAAECBAgQIECAAAECBAgQIECAAIEqCaxSDEpbv0vStxaD0r5TpcLkOksC1ydZYcYO6667bi666KJZ2tDFBAgQIECgCgLrrbdeLr744oGp3pBkxSrkLkcCBAgQIECAAIHKCei/VO7IJEyAAAECoyGg/zIaivYgQIAAAQIECBAgQIAAAQIECBAgQKAXAgam9UJZDAIECBAgQKAfAjsmOSbJq9sEP6cYlvZ4PxITkwABAgQIECBAgAABAgQIECBAgAABAh0E1igGpX2ii9CPixdFnEuxcQJrJbl0YNXf+c53summmzYOQsEECBAg0ByBc845J5/5zGcGF7x2ksuao6BSAgQIECBAgACBHgrov/QQWygCBAgQKIeA/ks5zkEWBAgQIECAAAECBAgQIECAAAECBAgMTcDAtKE5WUWAAAECBAhUR+AdSSYl2bBNyn8oBqWdUp1yZEqAAAECBAgQIECAAAECBAgQIECAQAME1il6l62BaZ0+1xaD0i5ogIcSOwtMTbLZjG8vuuiiuffee3kRIECAAIHaCiy22GK57777BtZ3dpLNa1uwwggQIECAAAECBMogoP9ShlOQAwECBAj0TED/pWfUAhEgQIAAAQIECBAgQIAAAQIECBAgMAoCBqaNAqItCBAgQIAAgdIIfK4YlvaGNhmdXzxw+EBpspUIAQIECBAgQIAAAQIECBAgQIAAAQJNF/hkkglJVu0CcVXR97y46Vjqny6w6IsD014yIW2//fbLwQcfjIcAAQIECNRO4Mtf/nIOOeSQwXUt9uLAtJdMUKtd4QoiQIAAAQIECBDot4D+S79PQHwCBAgQ6JmA/kvPqAUiQIAAAQIECBAgQIAAAQIECBAgQGCUBAxMGyVI2xAgQIAAAQJ9FZiveGBw0zZZ/LV44PAbfc1QcAIECBAgQIAAAQIECBAgQIAAAQIECPyfwL8VfcsVuqBcWvQ9LwdHYJDA/kkOHPjvbr/99iy55JKgCBAgQIBAbQTuuOOOLLXUUoPrOSDJQbUpUiEECBAgQIAAAQJlFtB/KfPpyI0AAQIERkVA/2VUGG1CgAABAgQIECBAgAABAgQIECBAgECPBQxM6zG4cAQIECBAgMCoC2xRPDT41jY7/zDJxCT3jnpUGxIgQIAAAQIECBAgQIAAAQIECBAgQGD4Aq2XPkxI8tEul05LMjnJ1cPf3hUNErgryftm1Lvmmmvmsssua1D5SiVAgACBugustdZaufzyl8yN/XmS99e9bvURIECAAAECBAiUSkD/pVTHIRkCBAgQGG0B/ZfRFrUfAQIECBAgQIAAAQIECBAgQIAAAQK9EDAwrRfKYhAgQIAAAQJjIfCmYlDa1h0237X4/ljEticBAgQIECBAgAABAgQIECBAgAABAgSGI9B68UPr5Q5Ldbno+8WgtOuHs7G1jRUY9+L99IOB1U+ZMiU777xzY0EUToAAAQL1ETjuuOMyfvz4wQV9MklrsKwPAQIECBAgQIAAgV4J6L/0SlocAgQIEOi5gP5Lz8kFJECAAAECBAgQIECAAAECBAgQIEBglAQMTBslSNsQIECAAAECPRX4VDEMbYE2Ua8uHjz8WU8zEowAAQIECBAgQIAAAQIECBAgQIAAAQIvF9g2yYQkH+iC872i33kzQALDFPj3JJ+bcc1rXvOa3H333VlkkUWGuY3lBAgQIECgPAL3339/llhiifzlL38ZmNQpST5fnixlQoAAAQIECBAg0CAB/ZcGHbZSCRAg0BQB/ZemnLQ6CRAgQIAAAQIECBAgQIAAAQIECNRTwMC0ep6rqggQIECAQF0FXls8OPiFDgXum+TQuhavLgIECBAgQIAAAQIECBAgQIAAAQIEKiPQ6mG2BqW9p0vGU4t+539WpiqJlk3gLUnuSTLPjMQ++clP5sILLyxbnvIhQIAAAQJDFlh//fXzgx/8YOD6J5O8N8n/G/ImFhIgQIAAAQIECBAYPQH9l9GztBMBAgQIlERA/6UkByENAgQIECBAgAABAgQIECBAgAABAgRGJGBg2ojYXESAAAECBAj0QeCTxcOD/9Im9o1JJia5tQ95CUmAAAECBAgQIECAAAECBAgQIECAAIEZAl8qepXv7kJyWpLJSX6KjcAoCGyZ5IyB+xx77LEZP378KGxtCwIECBAg0FuBKVOmZJdddhkcdKskZ/Y2E9EIECBAgAABAgQIvERA/8UNQYAAAQK1EdB/qc1RKoQAAQIECBAgQIAAAQIECBAgQIBAYwUMTGvs0SucAAECBAhURuCVxaC0nTtk/LUX//1XK1ONRAkQIECAAAECBAgQIECAAAECBAgQqKNAa7LHhCTv7FLct4pBaffUEUBNfRU4K8nmMzJ4xStekZ/+9Kd5//vf39ekBCdAgAABAsMRuOuuu/LBD34w//jHPwZeNjXJFsPZx1oCBAgQIECAAAECYySg/zJGsLYlQIAAgd4J6L/0zlokAgQIECBAgAABAgQIECBAgAABAgTGTsDAtLGztTMBAgQIECAw6wJrFcPS3tNmq9uSTExyw6yHsQMBAgQIECBAgAABAgQIECBAgAABAgSGLTB7MSStNShtgS5Xn1j0Oe8bdgQXEBiawNuS/CzJfDOWr7zyyrnmmmuGdrVVBAgQIECgBAKrrLJKrr322oGZPJ7kA0l+W4L0pECAAAECBAgQIEBA/8U9QIAAAQKVF9B/qfwRKoAAAQIECBAgQIAAAQIECBAgQIAAgSQGprkNCBAgQIAAgbIKHJlk9w7JHZZkn7ImLi8CBAgQIECAAAECBAgQIECAAAECBGotMEfxMofWoLR5ulQ6JcnkJP9Vaw3FlUXg00m+OzCZffbZJ1//+tfLkp88CBAgQIBAR4F99903hx566ODvb5Lke9gIECBAgAABAgQIlEhA/6VEhyEVAgQIEBiegP7L8LysJkCAAAECBAgQIECAAAECBAgQIECgvAIGppX3bGRGgAABAgSaKrBKkklJPtQG4K7iQcSrmoqjbgIECBAgQIAAAQIECBAgQIAAAQIE+ibwhiStIWkTk7ypQxYvFP3N1qC0h/uWqcBNFTg+yY4Di7/ggguy/vrrN9VD3QQIECBQAYELL7wwG2ywweBMT0iyUwXSlyIBAgQIECBAgEDzBPRfmnfmKiZAgEDlBfRfKn+ECiBAgAABAgQIECBAgAABAgQIECBAYICAgWluBwIECBAgQKBMAgcn2a9DQq0haruWKVm5ECBAgAABAgQIECBAgAABAgQIECDQCIE3F4PSWsPSWkPT2n3+MmBQ2hONUFFkWQXuGPhCkvnmmy+33XZbFlhggbLmKy8CBAgQaLDAI488kqWXXjqPP/74QIU7kyzZYBalEyBAgAABAgQIlF9A/6X8ZyRDAgQIECgE9F/cCgQIECBAgAABAgQIECBAgAABAgQI1E3AwLS6nah6CBAgQIBANQWWKx4m/Gib9O9NMjHJD6tZmqwJECBAgAABAgQIECBAgAABAgQIEKiowLwDBqXN0aGGPyaZXPQ3f1fROqVdL4Flk9w0sKRPfOITufjii+tVpWoIECBAoBYC6667bn74w5f9GLj1s+Oba1GgIggQIECAAAECBOoqoP9S15NVFwECBGoooP9Sw0NVEgECBAgQIECAAAECBAgQIECAAIGGCxiY1vAbQPkECBAgQKAEAvsnObBDHt8ohqU9X4I8pUCAAAECBAgQIECAAAECBAgQIECAQDMEFij6khOSvLJDyb8vBqW1hqU92wwWVVZIYHySYwfmu/fee+fQQw+tUAlSJUCAAIG6C+yzzz457LDDBpe5S5Ipda9dfQQIECBAgAABArUQ0H+pxTEqggABAvUW0H+p9/mqjgABAgQIECBAgAABAgQIECBAgEBTBQxMa+rJq5sAAQIECPRfYMnigcKV2qTyQPFA4vn9T1MGBAgQIECAAAECBAgQIECAAAECBAg0ROCdSVpD0lqDOjp9fptkUtHbfK4hLsqspsBpSbYemPpZZ52VzTffvJrVyJoAAQIEaiUwderUbLHFFoNrOj3JNrUqVDEECBAgQIAAAQJ1F9B/qfsJq48AAQIVFtB/qfDhSZ0AAQIECBAgQIAAAQIECBAgQIAAga4CBqa5QQgQIECAAIF+COyZ5PAOgU8phqX9oR+JiUmAAAECBAgQIECAAAECBAgQIECAQOMEFi0GpX2pS+WPDhiU9rfGCSm4igKvSnJLkg/NSP5Vr3pVfvzjH2fppZeuYj1yJkCAAIGaCNx222352Mc+lr/+9a8DK7ozyTJJXvIva1KyMggQIECAAAECBOoroP9S37NVGQECBCotoP9S6eOTPAECBAgQIECAAAECBAgQIECAAAECMxEwMM0tQoAAAQIECPRS4L3FQ4Vrtgn6eDEo7ZxeJiQWAQIECBAgQIAAAQIECBAgQIAAAQKNFWj1Kyck2a6LwANJJhdfjYVSeGUFlkpyc5LWw7vTP0sssURuvPHGzD333JUtSuIECD3os20AACAASURBVBAgUF2BZ555Jssvv3zuvvvugUW0hqQtm+T26lYmcwIECBAgQIAAgQYL6L80+PCVToAAgTIK6L+U8VTkRIAAAQIECBAgQIAAAQIECBAgQIDAaAoYmDaamvYiQIAAAQIEugmML4alzdZm0VnFsLSnEBIgQIAAAQIECBAgQIAAAQIECBAgQGCMBT5Q9CO36RLn18WQtBPGOBfbExhrgc2TtHrw//yMGzcuP/jBD8Y6rv0JECBAgMDLBD75yU9m2rRpg//9Fkmm4iJAgAABAgQIECBQYQH9lwofntQJECBQNwH9l7qdqHoIECBAgAABAgQIECBAgAABAgQIEBgsYGCae4IAAQIECBAYa4FFikFp49oEejrJhCSnj3US9idAgAABAgQIECBAgAABAgQIECBAoPECHy76ka2hHJ0+vyz6mSc3XgtAnQQOTLL/wIJ22mmnHHfccXWqUS0ECBAgUHKBnXfeOccff/zgLA9KckDJU5ceAQIECBAgQIAAgaEI6L8MRckaAgQIEBhTAf2XMeW1OQECBAgQIECAAAECBAgQIECAAAECJREwMK0kByENAgQIECBQU4EvFg8XztmmvnOTTEzySE1rVxYBAgQIECBAgAABAgQIECBAgAABAuUQWLYYlLZJl3TuKnqZp5YjZVkQGHWBqUk2G7jr4Ycfnj333HPUA9mQAAECBAgMFjjiiCOy1157Df7XZyfZnBYBAgQIECBAgACBGgnov9ToMJVCgACBqgnov1TtxORLgAABAgQIECBAgAABAgQIECBAgMBIBQxMG6mc6wgQIECAAIFuAgsWDxdu3GbRc8XDiScjJECAAAECBAgQIECAAAECBAgQIECAwBgKrFj0IjfqEuP2JJOTnDmGediaQBkEZktyfZKPDUzmjDPOyJZbblmG/ORAgAABAjUVOPPMM7PVVlsNru7HSVp/V3uhpmUriwABAgQIECBAoJkC+i/NPHdVEyBAoO8C+i99PwIJECBAgAABAgQIECBAgAABAgQIECDQQwED03qILRQBAgQIEGiIwDbFsLQ3tql3WpKJSe5viIUyCRAgQIAAAQIECBAgQIAAAQIECBDovcCqxaC0T3YJ/ZNiUNo5vU9PRAJ9E3hnkuuSLDQwg0suuSRrr71235ISmAABAgTqK3DppZdmnXXWGVzgQ0lWSvLf9a1cZQQIECBAgAABAg0W0H9p8OErnQABAv0Q0H/ph7qYBAgQIECAAAECBAgQIECAAAECBAj0U8DAtH7qi02AAAECBOol8LZiUNrmbcpqvRm8NShtSr1KVg0BAgQIECBAgAABAgQIECBAgAABAiUSWLMYlPayqRwDcryx6GP+R4nylgqBXgosn+TaJK+cEfQNb3hDrrrqqnzkIx/pZR5iESBAgEDNBW699dasttpq+cMf/jCw0r8nWTlJ6+9kPgQIECBAgAABAgTqKqD/UteTVRcBAgRKJqD/UrIDkQ4BAgQIECBAgAABAgQIECBAgAABAj0RMDCtJ8yCECBAgACB2gt8pnjIcN42lV5eDEu7p/YKCiRAgAABAgQIECBAgAABAgQIECBAoB8C6xaD0lbvEvyaJJOTXNiPBMUkUDKBf0ty3sCcFl544VxxxRVZbLHFSpaqdAgQIECgigL33ntv1lhjjTz44IOD0984icG1VTxUORMgQIAAAQIECAxXQP9luGLWEyBAgMCwBPRfhsVlMQECBAgQIECAAAECBAgQIECAAAECNRIwMK1Gh6kUAgQIECDQB4G5ikFpn+0Qe88kR/YhLyEJECBAgAABAgQIECBAgAABAgQIEKi/wPrFyxpW7lLqFcWgtB/Wn0OFBIYlsH2SEwde8b73vS+XX3555p9//mFtZDEBAgQIEBgo8Nhjj2XNNdfMz3/+88EwOyQ5iRYBAgQIECBAgACBBgnovzTosJVKgACBXgrov/RSWywCBAgQIECAAAECBAgQIECAAAECBMomYGBa2U5EPgQIECBAoDoCGxXD0hZuk/K1xYOKd1SnHJkSIECAAAECBAgQIECAAAECBAgQIFARgY2TTEiyfJd8WwPSJr+4pjUwzYcAgfYC+yY5ZOC3lllmmVx22WV54xvfyIwAAQIECAxb4Omnn85aa62VW265ZfC1+yX5+rA3dAEBAgQIECBAgACB6gvov1T/DFVAgACBUgnov5TqOCRDgAABAgQIECBAgAABAgQIECBAgEAfBAxM6wO6kAQIECBAoOICrykGpbXeAN7us3+Sgyteo/QJECBAgAABAgQIECBAgAABAgQIECifwGeKQWnLdEntB0X/8prypS8jAqUUODzJngMzW2mllXLJJZfkta99bSkTlhQBAgQIlFPgT3/6U9ZZZ51cd911gxM8Isle5cxaVgQIECBAgAABAgR6IqD/0hNmQQgQIFB/Af2X+p+xCgkQIECAAAECBAgQIECAAAECBAgQmLmAgWkzN7KCAAECBAgQ+D+BdYuHDRdtg3JzkolJWv/0IUCAAAECBAgQIECAAAECBAgQIECAwGgJbFUMSluyy4b/kWRykhtGK6h9CDRI4IQkXxpY72qrrZaLL744r3lN6x0qPgQIECBAoLvAX/7yl6y77rq56qqrBi/8RpId+REgQIAAAQIECBAgEP0XNwEBAgQIzJKA/sss8bmYAAECBAgQIECAAAECBAgQIECAAIEaCRiYVqPDVAoBAgQIEBhjgUnFQ4ntwhycZP8xjm97AgQIECBAgAABAgQIECBAgAABAgSaJfDZ4iUN7+tS9jnFoLSfNItGtQRGXeDbSbYduOvqq6+eiy66yNC0Uae2IQECBOol0HpYd7311suVV145uLBTk7T+PudDgAABAgQIECBAgMD/Cui/uBMIECBAYEQC+i8jYnMRAQIECBAgQIAAAQIECBAgQIAAAQI1FTAwraYHqywCBAgQIDCKAqsnaQ1La/dQ4h3FA4vXjmI8WxEgQIAAAQIECBAgQIAAAQIECBAg0GyBLxYvb1i8C8OZxaC025tNpXoCoypwVpLNB+642mqrZdq0aZlzzjlHNZDNCBAgQKAeAs8991zGjRuXq666anBBU5NsUY8qVUGAAAECBAgQIEBgVAX0X0aV02YECBCov4D+S/3PWIUECBAgQIAAAQIECBAgQIAAAQIECAxPwMC04XlZTYAAAQIEmiZwWJK9OhR9ZJI9mwaiXgIECBAgQIAAAQIECBAgQIAAAQIExkxgp2JQ2iJdIpxavODhrjHLwsYEmi1wdpLPDCRYeeWVc+GFF2buuedutozqCRAgQOAlAs8880zWX3/9XHvty96t9Z0km+EiQIAAAQIECBAgQKCjgP6Lm4MAAQIEhiSg/zIkJosIECBAgAABAgQIECBAgAABAgQIEGiYgIFpDTtw5RIgQIAAgSEKrFA8dLh0m/X3JJmY5PIh7mUZAQIECBAgQIAAAQIECBAgQIAAAQIEugm0+o0TkizcZdHJSSYn+QVKAgTGXOBlD+1+9KMfzQUXXJD55ptvzIMLQIAAAQLlF3j88cezwQYb5Cc/+cngZA1LK//xyZAAAQIECBAgQKAcAvov5TgHWRAgQKC0AvovpT0aiREgQIAAAQIECBAgQIAAAQIECBAg0GcBA9P6fADCEyBAgACBEgp8NclXOuQ1pRiW9kIJ85YSAQIECBAgQIAAAQIECBAgQIAAAQLVEXhVMSStNSxt/i5pn1AMSvt1dUqTKYFaCJyVZPOBlbz//e/P+eefn0UWWaQWBSqCAAECBEYmcP/992fDDTfMXXfdNXiDqUm2GNmuriJAgAABAgQIECDQSAH9l0Yeu6IJECAwcwH9l5kbWUGAAAECBAgQIECAAAECBAgQIECAQHMFDExr7tmrnAABAgQIDBb4SJJJSZZvQ3N/MShtGjYCBAgQIECAAAECBAgQIECAAAECBAjMgsBri0FpE5K8rcs+k4tBaQ/MQiyXEiAwawLfTrLtwC3e9a535bzzzstSSy01azu7mgABAgQqKXD77bdn4403zn/9138Nzv/UJJ+tZFGSJkCAAAECBAgQINBfAf2X/vqLToAAgdIJ6L+U7kgkRIAAAQIECBAgQIAAAQIECBAgQIBAyQQMTCvZgUiHAAECBAj0SWCfJF/vEPubxbC05/qUm7AECBAgQIAAAQIECBAgQIAAAQIECFRfYO4Bg9Le2KGcvxVD0lrD0h6pfskqIFALgROSfGlgJW9605ty7rnnZrXVVqtFgYogQIAAgaEJXHXVVfnUpz6V3//+94Mv+EaSHYe2i1UECBAgQIAAAQIECLQR0H9xWxAgQIDAdAH9FzcCAQIECBAgQIAAAQIECBAgQIAAAQIEZi5gYNrMjawgQIAAAQJ1FvhAkklJPt6myNYDiROSnFdnALURIECAAAECBAgQIECAAAECBAgQIDCmAm8pXsjQ6jW+rkOk1ssaWkPSWl9Pjmk2NidAYCQCRyTZY/CF55xzTjbZZJOR7OcaAgQIEKiYwHe/+91suumm7bI+MsmeFStHugQIECBAgAABAgTKKKD/UsZTkRMBAgR6KKD/0kNsoQgQIECAAAECBAgQIECAAAECBAgQqLSAgWmVPj7JEyBAgACBWRLYNcnRHXY4LUnr+y97PfgsRXQxAQIECBAgQIAAAQIECBAgQIAAAQJNEZiveCHDxCSv7lD0H4oXOrQGpelFNuXOUGdVBb6c5KDByR977LEZP358VWuSNwECBAgMQWDKlCnZZZdd2q3cP8nBQ9jCEgIECBAgQIAAAQIEhiag/zI0J6sIECBQOwH9l9odqYIIECBAgAABAgQIECBAgAABAgQIEBhDAQPTxhDX1gQIECBAoKQC/1o8hLhOm/yeStJ6gPGskuYuLQIECBAgQIAAAQIECBAgQIAAAQIEyi2wUDEobUKS2Tqk+rskrSFpk5L8sdzlyI4AgQECOyY5frDI3nvvnUMPPRQUAQIECNRQYJ999slhhx3WrrKdkpxQw5KVRIAAAQIECBAgQKDfAvov/T4B8QkQINBjAf2XHoMLR4AAAQIECBAgQIAAAQIECBAgQIBA5QUMTKv8ESqAAAECBAgMS6D1yzSthxBf1eaqc4phaY8Pa0eLCRAgQIAAAQIECBAgQIAAAQIECBAgkLyr6C/u3AXjiWJQWmtY2p+hESBQSYFNkrR+nvCSz+abb56zzvIulkqeqKQJECDQQWCLLbbI1KlT23130yTfBUeAAAECBAgQIECAwJgJ6L+MGa2NCRAgUC4B/ZdynYdsCBAgQIAAAQIECBAgQIAAAQIECBCohoCBadU4J1kSIECAAIFZFXhnMShtgzYb/aF4kPGUWQ3iegIECBAgQIAAAQIECBAgQIAAAQIEGiewWJIJSXboUvnDAwal/b1xQgomUD+BVYuhafMMLG3FFVfMmWeemXe84x31q1hFBAgQaJDAAw88kC233DLXX3/94KqfTNIalvajBnEolQABAgQIECBAgEC/BPRf+iUvLgECBHogoP/SA2QhCBAgQIAAAQIECBAgQIAAAQIECBCorYCBabU9WoURIECAAIF/Cny+GJb2+jYm5xfD0h7gRYAAAQIECBAgQIAAAQIECBAgQIAAgWEILFEMSmv1Hzt9/rvoTU4Zxr6WEiBQDYHFk5ydZMmB6S6wwAI544wz8vGPf7waVciSAAECBF4icPXVV2errbbKI488MljmjiSbvTgw7ZfICBAgQIAAAQIECBDomYD+S8+oBSJAgEDvBPRfemctEgECBAgQIECAAAECBAgQIECAAAEC9RQwMK2e56oqAgQIECDQEpi/eBhxkzYczxeD0r6BigABAgQIECBAgAABAgQIECBAgAABAsMQ+FAxKG3rLtfcl2RyEv3HYcBaSqCCAm9IclaSTw7O/cQTT8z2229fwZKkTIAAgeYKnHTSSdlhhx3aAfwgyRZJ/tBcHZUTIECAAAECBAgQ6JuA/kvf6AUmQIDA6Avov4y+qR0JECBAgAABAgQIECBAgAABAgQIEGiegIFpzTtzFRMgQIBAMwS2LIalvaVNuT8shqXd2wwKVRIgQIAAAQIECBAgQIAAAQIECBAgMAoCSxd9xc267HVPMSjtW6MQzxYECFRHYEqSnQenu8suu2Ty5NbsRB8CBAgQKLvAhAkTcuyxx7ZL87gk48uev/wIECBAgAABAgQINEBA/6UBh6xEAgTqLaD/Uu/zVR0BAgQIECBAgAABAgQIECBAgAABAr0TMDCtd9YiESBAgACBXgi8uRiUtlWHYLsW3+9FLmIQIECAAAECBAgQIECAAAECBAgQIFB9geWSTEjy6S6l/LQYlHZa9ctVAQECIxTYpfhz4CWXr7766jnllFOy8MILj3BblxEgQIDAWAo8+OCD+dznPpcrr7yyXZjW3wHbTlEby5zsTYAAAQIECBAgQIBARwH9FzcHAQIEKiig/1LBQ5MyAQIECBAgQIAAAQIECBAgQIAAAQKlFjAwrdTHIzkCBAgQIDAsgdYDi5OSvL3NVVclmZjkrmHtaDEBAgQIECBAgAABAgQIECBAgAABAk0VWKkYlLZhF4D/LHqSU5uKpG4CBF4isG6S1uDEtw78t/POO2++9a1vZdy4cbgIECBAoEQC06ZNy3bbbZcnnnhicFZPJdkmycUlSlcqBAgQIECAAAECBAj8r4D+izuBAAECFRLQf6nQYUmVAAECBAgQIECAAAECBAgQIECAAIHKCBiYVpmjkigBAgQIEOgo8Nokk5Ns12HFPkkO40eAAAECBAgQIECAAAECBAgQIECAAIEhCKxWDEpbr8vam4ue5HeHsJ8lBAg0S+DdSb6dZMXBZX/ta1/LAQcc0CwN1RIgQKCkAgceeGC+8pWvtMvu+iSfTfLrkqYuLQIECBAgQIAAAQIEEv0XdwEBAgQqIKD/UoFDkiIBAgQIECBAgAABAgQIECBAgAABApUUMDCtkscmaQIECBAg8E+B9ZNMSvKuNiY3JJmY5DZeBAgQIECAAAECBAgQIECAAAECBAgQmInAWkU/sfXPTp/WAI3Wyxu+T5MAAQIzETgxyfaD14wbNy4nnXRS3v72twMkQIAAgT4IPProo9l+++0zbdq0dtFPSrJDH9ISkgABAgQIECBAgACBkQnov4zMzVUECBAYUwH9lzHltTkBAgQIECBAgAABAgQIECBAgAABAgRiYJqbgAABAgQIVFPglcWDiTt1SP+rSb5WzdJkTYAAAQIECBAgQIAAAQIECBAgQIBADwXWSzIhyWpdYl5d9CPbTtboYa5CESBQLYHW0J1vDE553nnnzYknnpgNN9ywWtXIlgABAhUXOP/887PDDjvkiSeeaFfJl5K0hi34ECBAgAABAgQIECBQLQH9l2qdl2wJEKi5gP5LzQ9YeQQIECBAgAABAgQIECBAgAABAgQIlELAwLRSHIMkCBAgQIDAsATWSjIpyXvaXHVrkolJbhzWjhYTIECAAAECBAgQIECAAAECBAgQINA0gdakotagtJW6FH550Yu8tGk46iVAYNQElktycpL3Dd5x9913z5FHHjlqgWxEgAABAp0F9thjjxx11FHtFvw8yReS3MSPAAECBAgQIECAAIHKCui/VPboJE6AQJ0E9F/qdJpqIUCAAAECBAgQIECAAAECBAgQIECgzAIGppX5dORGgAABAgReLtB6cmj3DjCHJtkXGgECBAgQIECAAAECBAgQIECAAAECBLoIfLoYlNZ6iK7T5+Ikk5NcSZIAAQKjIPCaJCcl2WbwXssuu2ymTJmSj3zkI6MQxhYECBAgMFjg1ltvzfjx43PzzTe3wzktyfZJ/kKOAAECBAgQIECAAIHKC+i/VP4IFUCAQFUF9F+qenLyJkCAAAECBAgQIECAAAECBAgQIECgqgIGplX15ORNgAABAk0TWCXJpCQfalP4z5JMTHJ101DUS4AAAQIECBAgQIAAAQIECBAgQIDAkAU2K/qIS3e54oJiUNq1Q97VQgIECAxdoDWU58R2y4844ojsscceQ9/JSgIECBCYqcCRRx6ZPffcs9O6HYphljPdxwICBAgQIECAAAECBColoP9SqeOSLAECVRfQf6n6CcqfAAECBAgQIECAAAECBAgQIECAAIEqChiYVsVTkzMBAgQINE3g4CT7dSj6mCS7NQ1EvQQIECBAgAABAgQIECBAgAABAgQIDFlg6yQTOryMYcYm5xUvbPjxkHe1kAABAiMTaL0Y5oQkHxt8+dprr51JkyZl8cUXH9nOriJAgACB6QK//OUvM3HixFx66aXtRFp/39sxyZ24CBAgQIAAAQIECBCorYD+S22PVmEECJRFQP+lLCchDwIECBAgQIAAAQIECBAgQIAAAQIEmihgYFoTT13NBAgQIFAVgeWKhxQ/2ibhe4uHHC+pSjHyJECAAAECBAgQIECAAAECBAgQIECgpwKfL3qIS3SJ+p0kk5Pc0tPMBCNAgEByWJK9BkPMPvvsOfroozN+/HhGBAgQIDACgSlTpmS33XbL3/72t3ZXH55k7xFs6xICBAgQIECAAAECBKopoP9SzXOTNQECJRfQfyn5AUmPAAECBAgQIECAAAECBAgQIECAAIHaCxiYVvsjViABAgQIVFRg/yQHdsj9hCS7Jnm+orVJmwABAgQIECBAgAABAgQIECBAgACBsRPYPsnEJIt1CXFGMSjtjrFLw84ECBCYqcAnkhyb5N2DV66zzjo56qij8t73vnemm1hAgAABAsk999yT3XffPZdc0vZ9W79OskuSH7IiQIAAAQIECBAgQKBxAvovjTtyBRMgMFYC+i9jJWtfAgQIECBAgAABAgQIECBAgAABAgQIDE/AwLTheVlNgAABAgTGWmCpJJOSrNQm0APFg47nj3US9idAgAABAgQIECBAgAABAgQIECBAoHICOyeZkORfumR+SjEo7eeVq07CBAjUVWDO4s+lL7Qr8PDDD8+ee+5Z19rVRYAAgVEROOKII7LXXnt12uvk4u+Iz41KMJsQIECAAAECBAgQIFBFAf2XKp6anAkQKJWA/kupjkMyBAgQIECAAAECBAgQIECAAAECBAg0XMDAtIbfAMonQIAAgVIJtJ74ObxDRq0HGScm+UOpMpYMAQIECBAgQIAAAQIECBAgQIAAAQL9FJitGIDRGpS2UJdEvlm8qOFX/UxWbAIECHQR2DjJMe3+LFthhRVy2GGHZfnllwdIgAABAgMEbrzxxuy999654YYb2rk8lGTXJOdBI0CAAAECBAgQIECAQCGg/+JWIECAwDAF9F+GCWY5AQIECBAgQIAAAQIECBAgQIAAAQIEeiBgYFoPkIUgQIAAAQIzEViieFhxjTbrHi8GpZ1DkQABAgQIECBAgAABAgQIECBAgAABAoXAq4u+YWtQ2nxdVI5PMjnJ/eQIECBQAYG5khyVZLt2ue6666459NBD8+pXt/4I9CFAgEBzBZ5//vnss88+OeaY1pzJtp9vJdn9xYFpzzZXSeUECBAgQIAAAQIECHQQ0H9xaxAgQGAIAvovQ0CyhAABAgQIECBAgAABAgQIECBAgAABAn0SMDCtT/DCEiBAgACBQmCXYlhau/8mn1U89PgULQIECBAgQIAAAQIECBAgQIAAAQIECCR5XZLWkLSJSd7SQeQfxZC01qC0B6kRIECgggIbvPjn3ZFJ3j0493e84x055JBDsvnmm1ewLCkTIEBg1gWmTp2a/fbbLw888EC7zX6dZI8kF8x6JDsQIECAAAECBAgQIFBzAf2Xmh+w8ggQGLmA/svI7VxJgAABAgQIECBAgAABAgQIECBAgACBXggYmNYLZTEIECBAgMDLBVoP+UxKsl4bnN8XDzyeDo4AAQIECBAgQIAAAQIECBAgQIAAAQIvDkB7YzEorTUsbe4OIn8teo6tQWmPUSNAgEDFBWZPcniSXdvVMW7cuBx00EH54Ac/WPEypU+AAIGhCfz0pz/N/vvvn2nTpnW64JgkeyX529B2tIoAAQIECBAgQIAAAQLRf3ETECBAYICA/ovbgQABAgQIECBAgAABAgQIECBAgAABAtUQMDCtGuckSwIECBCol8D2xYOLc7Qp69xiWNoj9SpZNQQIECBAgAABAgQIECBAgAABAgQIjEDgbQMGpb22w/V/enGgWmtIWuvrtyOI4RICBAiUWWDFJIcmWb5dknvssUe+9rWvZc455yxzDXIjQIDAiAWee+65fOUrX8mRRx7ZaY8bk+yT5PoRB3EhAQIECBAgQIAAAQJNF9B/afodoH4CDRfQf2n4DaB8AgQIECBAgAABAgQIECBAgAABAgQqJ2BgWuWOTMIECBAgUGGBhYpBaf/WpobWQ40Tk5xc4fqkToAAAQIECBAgQIAAAQIECBAgQIDA6AjMX/QLJyR5VYctnxkwKO3p0QlrFwIECJRWoPUzlEOSvGwy2vzzz5+vfvWr+cIXvlDa5CVGgACBkQicfPLJ0/98e+yxx9pd/lyS/YqfP49ke9cQIECAAAECBAgQIEBgsID+i3uCAIHGCei/NO7IFUyAAAECBAgQIECAAAECBAgQIECAQA0EDEyrwSEqgQABAgQqIbBt8cvqc7fJ9gfFw4+/qUQlkiRAgAABAgQIECBAgAABAgQIECBAYKwEFk7SGpLWejCt0+epAYPS/mesErEvAQIESiiwYJKDk2zdLrflllsu+++/f9ZZZ50Spi4lAgQIDF3gkksuyUEHHZSbbrqp00WnJ/lykoeHvquVBAgQIECAAAECBAgQGJKA/suQmCwiQKDqAvovVT9B+RMgQIAAAQIECBAgQIAAAQIECBAg0GQBA9OafPpqJ0CAAIFeCLyteHhxszbB/l48+HhcLxIRgwABAgQIECBAgAABAgQIECBAgACB0gosUgxK26lLho8XL2WYnOT50lYiMQIECIy9wFpJDkyyTLtQG2+8T+MjGwAAIABJREFUcfbbb7986EMfGvtMRCBAgMAoCtx555055JBDct5553Xa9ZYkByS5bBTD2ooAAQIECBAgQIAAAQLtBPRf3BcECNRSQP+llseqKAIECBAgQIAAAQIECBAgQIAAAQIEGiZgYFrDDly5BAgQINBTgc8Uw9LmaRO19UvsE5P8oqcZCUaAAAECBAgQIECAAAECBAgQIECAQJkEFi8GpX2xS1IPFX3G1qC0F8qUvFwIECDQZ4GdX4z/1SRvbpfHDjvskH322ScLLbRQn9MUngABAt0FHnrooRx66KE58cQTOy38XfHnnRdxuZkIECBAgAABAgQIEOi1gP5Lr8XFI0BgTAT0X8aE1aYECBAgQIAAAQIECBAgQIAAAQIECBDoi4CBaX1hF5QAAQIEai4wV/EA47Yd6twjyVE1N1AeAQIECBAgQIAAAQIECBAgQIAAAQKdBd5XvFDhs12QflP0GQ3GcCcRIECgs8AbXxwmeUDxZ+rLVr3iFa/I3nvvnb322itzzz03RwIECJRK4Jlnnsnhhx+eww47LP/4xz865TYpyYEvDtl9ulTJS4YAAQIECBAgQIAAgSYJ6L806bTVSqBmAvovNTtQ5RAgQIAAAQIECBAgQIAAAQIECBAgQCCJgWluAwIECBAgMLoCGyVp/dL6wm22vaZ4YOfO0Q1pNwIECBAgQIAAAQIECBAgQIAAAQIEKiKw5IvDLiYk2apLvvcWPcaTKlKTNAkQIFAGgfcn+XKST7dLZq655sqee+6ZPfbYI69+9avLkK8cCBBosMDzzz+fI488MkcccUSeffbZThLfS3JwkrsaTKV0AgQIECBAgAABAgTKJaD/Uq7zkA0BAl0E9F/cHgQIECBAgAABAgQIECBAgAABAgQIEKivgIFp9T1blREgQIBAbwVeUzzEuEOHsK2HdA7pbUqiESBAgAABAgQIECBAgAABAgQIECBQEoFlikFpn+mSz91Fj/GUkuQsDQIECFRRYM0k+yZZuV3y88wzT3bffffstttumW222apYn5wJEKiwwAsvvJCjjz46Rx11VJ588slOlVyb5OtJLq9wqVInQIAAAQIECBAgQKDeAvov9T5f1RGotID+S6WPT/IECBAgQIAAAQIECBAgQIAAAQIECBAYkoCBaUNisogAAQIECHQVWLd4kHHRNqtuSjIxyU8YEiBAgAABAgQIECBAgAABAgQIECDQOIHli0FpG3ep/M4kk5Oc3jgdBRMgQGDsBFoDKvdO8oF2Ieaff/7suuuumThxYl75yleOXRZ2JkCAQJK///3vmTRpUo455pg89thjnUx+luSwJN+BRoAAAQIECBAgQIAAgYoI6L9U5KCkSaAJAvovTThlNRIgQIAAAQIECBAgQIAAAQIECBAgQOB/BQxMcycQIECAAIFZE5hUPPDYbpeDkhwwa9u7mgABAgQIECBAgAABAgQIECBAgACBCgqsXPQNN+iS+63FoLSzK1iflAkQIFAVgS8m2TPJv7RLeN55582ECROyyy67ZM4556xKTfIkQKAiAs8991yOPfbYTJ48OU888USnrH+T5Igk36xIWdIkQIAAAQIECBAgQIDAYAH9F/cEAQJ9E9B/6Ru9wAQIECBAgAABAgQIECBAgAABAgQIEOibgIFpfaMXmAABAgQqLrB6ktawtPe1qeOOJBOTXFvxGqVPgAABAgQIECBAgAABAgQIECBAgMDwBFp9wwlJ1u1y2U1Fb/Hc4W1tNQECBAjMgkDrz+bdkyzQbo83vvGNGT9+fHbeeee89a1vnYUwLiVAgEDy1FNP5bjjjsuUKVPy9NNPdyJ5JMlRxQBdbAQIECBAgAABAgQIEKiDgP5LHU5RDQQqIqD/UpGDkiYBAgQIECBAgAABAgQIECBAgAABAgTGQMDAtDFAtSUBAgQI1F7gsCR7daiy9fbvTt+rPYwCCRAgQIAAAQIECBAgQIAAAQIECDRUYJ1iUNqaXeq/rhiIcX5DjZRNgACBfgu0fj9ityS7Jpm/XTKzzz57dtppp+y4445597vf3e98xSdAoGICv/71r3PCCSfk+OOPz9/+9rdO2T+W5JgkRyf5R8VKlC4BAgQIECBAgAABAgRmJqD/MjMh3ydAYJYE9F9mic/FBAgQIECAAAECBAgQIECAAAECBAgQqIWAgWm1OEZFECBAgECPBFZMMinJh9vEuyfJxCSX9ygXYQgQIECAAAECBAgQIECAAAECBAgQ6L/AuKIvuGqXVK4qBqVd1P90ZUCAAAECSWYr/uxu/VxngU4iW265ZXbYYYcst9xy0AgQINBV4KabbsqJJ56YM888s9u6R4qfNbd+3vwCUgIECBAgQIAAAQIECNRcQP+l5gesPAK9FtB/6bW4eAQIECBAgAABAgQIECBAgAABAgQIECivgIFp5T0bmREgQIBAuQS+9uIvrh/QIaUpxYM1frG9XGcmGwIECBAgQIAAAQIECBAgQIAAAQJjJbBRkglJWi9Z6PS5tBiUdtlYJWFfAgQIEJhlgZ2T7JJkkU47rbHGGtl+++2z0UatP/p9CBAg8H8C3//+93PSSSfliiuu6MZyf5JjkxzHjgABAgQIECBAgAABAg0V0H9p6MErm8BoCOi/jIaiPQgQIECAAAECBAgQIECAAAECBAgQIFAvAQPT6nWeqiFAgACB0RdYpnjT98fabN365faJSaaNflg7EiBAgAABAgQIECBAgAABAgQIECBQQoFNikFpy3bJ7aKip3h1CfOXEgECBAi0F/hckp2SfKgT0Hve855st912079e//rXcyRAoKECf/zjH/Otb31r+tcvfvGLbgp3Jjk+ySkNpVI2AQIECBAgQIAAAQIEBgvov7gnCBAYkoD+y5CYLCJAgAABAgQIECBAgAABAgQIECBAgEBjBQxMa+zRK5wAAQIEhiCwb5JDOqz7ZjEs7bkh7GMJAQIECBAgQIAAAQIECBAgQIAAAQLVFtiiGJT24S5lnJ9kcpLrql2q7AkQINBogY2TfCnJqp0U5phjjnz+85/PZz/72Sy55JKNxlI8gSYJ3HHHHfn2t7+df//3f8+f//znbqX/KMk3kpzXJB+1EiBAgAABAgQIECBAYBgC+i/DwLKUQJME9F+adNpqJUCAAAECBAgQIECAAAECBAgQIECAwMgFDEwbuZ0rCRAgQKC+Ah9MMqnDwzAPF4PS/IJ7fc9fZQQIECBAgAABAgQIECBAgAABAgRmCGxT9AM/0IXke8WgtJuwESBAgEBtBFZJsn2STbpVtPrqq2fbbbfNZpttVpvCFUKAwEsFzj777Jx66qm58sorZ0bz3SQnJblmZgt9nwABAgQIECBAgAABAgSmC+i/uBEIEJguoP/iRiBAgAABAgQIECBAgAABAgQIECBAgACB4QgYmDYcLWsJECBAoAkCuyU5qkOhpxUPRz7dBAg1EiBAgAABAgQIECBAgAABAgQIEGiwwHZJJiR5bxeDqcWgtNsa7KR0AgQI1F3gX5N8MckXkryuU7HzzTdftt5662y11VZ573u7/aej7lzqI1APgXvuuSdnnHFGTj/99Dz++OPdivqfJCcn+WaSX9WjelUQIECAAAECBAgQIECg5wL6Lz0nF5BA/wX0X/p/BjIgQIAAAQIECBAgQIAAAQIECBAgQIBAVQUMTKvqycmbAAECBEZbYPEkk5Ks3Wbj3xaD0loPQPoQIECAAAECBAgQIECAAAECBAgQIFBfgS8Vg9IW7VLi6cWgtDvry6AyAgQIEBgk8Nokn0/SGqj5vm46a6yxRrbYYotsvvnmeeUrXwmSAIGKCPz973/P1KlTc9ZZZ+WKK66YWdY/T/KtJP+e5E8zW+z7BAgQIECAAAECBAgQIDAkAf2XITFZRKC6Avov1T07mRMgQIAAAQIECBAgQIAAAQIECBAgQKBMAgamlek05EKAAAEC/RLYqRiWNnubBL5TDEt7ol/JiUuAAAECBAgQIECAAAECBAgQIECAwJgL7FIMSntnl0itgRiTk9w95tkIQIAAAQJlFlg3yWeTbNQtybnmmiubbbbZ9K8VV1yxzPXIjUCjBa6//vqcffbZ07+effbZmVl8P8m3k1w8s4W+T4AAAQIECBAgQIAAAQKzJKD/Mkt8LiZQLgH9l3Kdh2wIECBAgAABAgQIECBAgAABAgQIECBQdQED06p+gvInQIAAgVkRaD382HrAcf02m7R+G35i8QvvsxLDtQQIECBAgAABAgQIECBAgAABAgQIlFPglcWQtFYfcIEuKZ5Y9BHvLWcZsiJAgACBPgn8S5Jtk2ydZKFuOSyxxBLZdNNNs8kmm2TRRRftU7rCEiAwQ+C+++7Ld7/73Zxzzjm5++6ZzsJ9KMnpSU5N8huKBAgQIECAAAECBAgQINBTAf2XnnILRmD0BPRfRs/STgQIECBAgAABAgQIECBAgAABAgQIECDwUgED09wRBAgQINBUgc8XDzm+rg1A683grYckH2wqjroJECBAgAABAgQIECBAgAABAgQI1FhgjmJQ2oQk83apc0rRQ/yvGlsojQABAgRGR2DjFwcpbZVk3My2W2WVVfKpT30qG2+8ceaZZ56ZLfd9AgRGSeDJJ5/Meeedl3PPPTfXXHPNUHadluSMJOcNZbE1BAgQIECAAAECBAgQIDDmAvovY04sAIFZE9B/mTU/VxMgQIAAAQIECBAgQIAAAQIECBAgQIDA0AQMTBuak1UECBAgUB+B+YuHHD/dpqS/FIPSTqxPuSohQIAAAQIECBAgQIAAAQIECBAgQKAQeMOAQWlv7qDyQtE/nJzkIXIECBAgQGCYAu9KskWSzZP868yuXW+99bLRRhtN/5p77rlnttz3CRAYpsAzzzyT73//+9O/LrrooqFc/askU5OclcTQ3KGIWUOAAAECBAgQIECAAIHeC+i/9N5cRAIdBfRf3BwECBAgQIAAAQIECBAgQIAAAQIECBAg0GsBA9N6LS4eAQIECPRTYMskk5K8pU0SFxfD0u7rZ4JiEyBAgAABAgQIECBAgAABAgQIECAw6gJvKnp/E5K0hqa1+7ReptAaktb6enzUM7AhAQIECDRRYPUknym+5pwZwPrrr58NNtggrX++6U2t/3T5ECAwEoHf//73ufDCC3PBBRdM/+cQPs+9OODwO8XXlUNYbwkBAgQIECBAgAABAgQIlEdA/6U8ZyGTBgnovzTosJVKgAABAgQIECBAgAABAgQIECBAgACBEgoYmFbCQ5ESAQIECIy6wJuLQWlbddh5YvEg5KgHtiEBAgQIECBAgAABAgQIECBAgAABAn0TmCdJa0haq/83R4cs/qfoHbYGpf2/vmUqMAECBAjUWeDVSTZN8ukk6w6l0E984hMZN27c9K8FFlhgKJdYQ6DRAo888kimTZs2/euHP/zhUC1aL9T6XpJzkjw/1IusI0CAAAECBAgQIECAAIFSCui/lPJYJFUnAf2XOp2mWggQIECAAAECBAgQIECAAAECBAgQIFBtAQPTqn1+sidAgACBmQu0Hj6ZlOTtbZa23hDeeljy5zPfxgoCBAgQIECAAAECBAgQIECAAAECBCoi0Jos0xqU1vqavUPOTxd9w2Nf7BE+U5G6pEmAAAEC1Rdo/bzqUy/+bGrjJCsMpZwVVlgh6667blpD1D7wgQ8M5RJrCDRC4Gc/+9n04WgXX3xxbrjhhqHW3Fp4XpJzkzw61IusI0CAAAECBAgQIECAAIFKCei/VOq4JFtmAf2XMp+O3AgQIECAAAECBAgQIECAAAECBAgQINBcAQPTmnv2KidAgEDdBV5XPPC4XYdC905yeN0R1EeAAAECBAgQIECAAAECBAgQIECgQQLvLIak7dKl5t8mmVx8/alBNkolQIAAgfIJLJrk35JsmGSZoaS32GKLZe21157+tdZaa2W22WYbymXWEKiFwAsvvJDLLrssl1566fSve++9d6h13ZLk/CT/keS+oV5kHQECBAgQIECAAAECBAjUQkD/pRbHqIheCei/9EpaHAIECBAgQIAAAQIECBAgQIAAAQIECBCYFQED02ZFz7UECBAgUFaB9Ythae9qk+D1SXZNcltZk5cXAQIECBAgQIAAAQIECBAgQIAAAQLDEnh3MShtxy5XPTpgUNpfh7W7xQQIECBAYOwFFk+yQZLWz7iWHUq4OeaYI2uuuWbWWGONrL766ll88dYWPgTqJfDLX/4yV155Za644opcfvnl+fOf/zzUAm9OcmGSC5L8cqgXWUeAAAECBAgQIECAAAECtRbQf6n18SpupAL6LyOVcx0BAgQIECBAgAABAgQIECBAgAABAgQI9EvAwLR+yYtLgAABAmMhMHsxKG2nDpt/NcnXxiKwPQkQIECAAAECBAgQIECAAAECBAgQ6LnAe4pBaV/oEvnBomc4uefZCUiAAAECBEYmsEiSccXXx4e6xaKLLprVVlstq666aj7+8Y/nrW9961AvtY5AaQSeeuqp/OhHP8rVV1+dq666Kvfdd99wcrs6ybTi6/7hXGgtAQIECBAgQIAAAQIECDROQP+lcUeu4BkC+i/uBQIECBAgQIAAAQIECBAgQIAAAQIECBCouoCBaVU/QfkTIECAwAyBtYsHH1tvgBv8uTXJxCQ34iJAgAABAgQIECBAgAABAgQIECBAoPICHygGpW3bpZLWkIzWkLTjK1+tAggQIECgyQJvS7Jukk8kWSfJ64eKsfTSS2eVVVbJyiuvnJVWWilzzTXXUC+1jkDPBJ599tlcd911ufbaa3PNNdfktttuG07sPya5JMkPk1yc5LfDudhaAgQIECBAgAABAgQIECBQCOi/uBVqLaD/UuvjVRwBAgQIECBAgAABAgQIECBAgAABAgQaKWBgWiOPXdEECBConcBRSXbrUNWhSfatXcUKIkCAAAECBAgQIECAAAECBAgQINA8gaWKFyNs0aX0XxaD0r7ZPB4VEyBAgEADBNZK0nqJUOuf7xlOvcsss0xWWGGF6V/LL7985plnnuFcbi2BURF48sknc+ONN+aGG26Y/nXLLbcMd99fJLksyaXFP4d7vfUECBAgQIAAAQIECBAgQGBmAvovMxPy/VIL6L+U+ngkR4AAAQIECBAgQIAAAQIECBAgQIAAAQKjIGBg2igg2oIAAQIE+iawapJJST7YJoOfFQ9PXt237AQmQIAAAQIECBAgQIAAAQIECBAgQGA0BD6aZEKSTbtsdlcxKO3boxHQHgQIECBAoAIC/5pkjSSrF1+vG07OSyyxRJZbbrksu+yy079a/9+HwGgL3H333bn55punf910001p/f9hfv4nyZXF1xVJfjXM6y0nQIAAAQIECBAgQIAAAQKzIqD/Mit6ru2JgP5LT5gFIUCAAAECBAgQIECAAAECBAgQIECAAIESCRiYVqLDkAoBAgQIDEvgkCT7drjimCS7DWs3iwkQIECAAAECBAgQIECAAAECBP4/e/cBplddpw34oSehCQZIgIAauojAB0joVSmyIEUlFMsuAisloQdWXHEh9ITiguLqSiDIUgSRojSpQWABEelRIUAoEQySQs2XM98J3zi882ZmMuUt97mu/4Uw//L73ec1zhw5zxAgUGsCm5VBaXtUKezh8pcqjKu14tVDgAABAgR6WaD4RUPbJCn+umlnz1566aWz0UYbZcMNN2wZG2ywQQYPHtzZbcxvYoHJkyfnwQcfzAMPPNAy7r///rz++utdEbknye1Jil+MVfzVRYAAAQIECBAgQIAAAQIEakXA85dauRNNWofnL01647VNgAABAgQIECBAgAABAgQIECBAgAABAv8gIDDNB4IAAQIE6k1gk/IFyI0qFF78RvGRSW6st6bUS4AAAQIECBAgQIAAAQIECBAgQIDAhwLFC0cjkvxTFZP7k4xNchk3AgQIECBA4CMCSyTZanbg1BazA6e2TLJBV4xWXnnlrL/++i1j3XXXzXrrrZcVVlihK1tZ02ACL774Yh5++OE88sgjeeihh1rGc88919UuH5wd9HfH7MC/O2d/bn+b5M2ubmQdAQIECBAgQIAAAQIECBDoRQHPX3oRuxmP8vylGe+6ngkQIECAAAECBAgQIECAAAECBAgQIECgIwIC0zqiZA4BAgQI1IrAiUm+104xPyjD0t6tlWLVQYAAAQIECBAgQIAAAQIECBAgQIBApwS2L5/x7Vhl1T1lUNqVndrZZAIECBAg0NwCSyXZrBybJil+QVGX/n2RQYMGZZ111mkZn/nMZ7L22mu3jIUXXri5hRu0+3feeSePPfZYy/jDH/6QRx99tGW8/PLLXe14VpJ7kxTf091djje6upl1BAgQIECAAAECBAgQIECghgQ8f6mhm1FPpXj+Uk93S60ECBAgQIAAAQIECBAgQIAAAQIECBAgUAsCXfoXYGuhcDUQIECAQFMJrF++BLl5ha7/Ur5EeU1TiWiWAAECBAgQIECAAAECBAgQIECAQOMI7JRkxOzgjCIwrb3rt+Uzwmsbp22dECBAgACBPhMo0s2GleNzSTZOMmheqlljjTWy1lprZc0112wZxd+vvvrqWWyxxeZlW2t7SeCtt97KU089lSeffDJPPPFEy3j88cdb/n4eryJZ7b4kv0syoRzvzOOelhMgQIAAAQIECBAgQIAAgXoQ8PylHu5SL9bo+UsvYjuKAAECBAgQIECAAAECBAgQIECAAAECBBpaQGBaQ99ezREgQKAhBI5Ncmo7nfy4DEt7qyE61QQBAgQIECBAgAABAgQIECBAgACB5hLYtQxK26pK27eUQWnXNxeNbgkQIECAQK8LrJJkw3JskKQY/ee1iiFDhmTVVVdtGausskqGDh3aMj71qU8JU5tX3E6uL17K/dOf/pSJEye2jGeffTbPPPNMy5g0aVInd6s4fUaSB8vxQJJiPNsdG9uDAAECBAgQIECAAAECBAg0iIDnLw1yI9trw/OXBr/B2iNAgAABAgQIECBAgAABAgQIECBAgACBmhAQmFYTt0ERBAgQIFBB4NPli5DbVfja5DIo7XJyBAgQIECAAAECBAgQIECAAAECBAjUncCeZVDaplUqv7F8PvibuutOwQQIECBAoHEE1kmyfpL1yvHZJEt0V3vLLbdcPvGJT7SMlVZaKSuvvHKKgLVirLjiillmmWW666im2Oe1117LCy+80BJ+Voznnnsuzz//fP7yl7+0jFdeeaU7Hd5M8vskD5fjoSSPducB9iJAgAABAgQIECBAgAABAk0i4PlLHd1oz1/q6GYplQABAgQIECBAgAABAgQIECBAgAABAgQaVkBgWsPeWo0RIECgrgUOTzImSaX/nRpXhqX9ta47VDwBAgQIECBAgAABAgQIECBAgACB5hP4avlsb6Mqrf+yDEq7vfl4dEyAAAECBOpCYNUkxYu8xVi7HKv1ROX9+vXL8ssv3zIGDx6cQYMGtYxll102RdhaEahWjIEDB2bJJZfsiRL6fM+pU6dmypQpKV7GLUYRevbqq6/m5ZdfbhmTJ0/OSy+91DJmzpzZU/U+neSxchShaMV4pqcOsy8BAgQIECBAgAABAgQIECAQz1968UPg+UsvYjuKAAECBAgQIECAAAECBAgQIECAAAECBAh0g4DAtG5AtAUBAgQIdJvAKuXLkDtX2PH18mXKi7vtNBsRIECAAAECBAgQIECAAAECBAgQINAbAvslGZFk/SqHXVU+G7y7NwpyBgECBAgQINCtAv2TrJVkzXKskaQYqydZoFtPamezhRZaKEsvvXTLWGqppVpGEaI2Zyy++OIpxmKLLZZFF120ZQwYMCD9+/dvGUU42yKLLJKFF164ZRT7Lbjggi1jgQUWyPzzz5/55puvZRTXrFmzWsYHH3yQ999/P++9917LePfdd/POO++0jLfffrslxGzGjBktY/r06Zk2bVrLeOutt/L3v/+9ZRQv5c4Zb7zxRorx+uuvt4xiv1663k/yVJIny/FEkmI8nmRGL9XgGAIECBAgQIAAAQIECBAgQKB9Ac9fPH/x3w8CBAgQIECAAAECBAgQIECAAAECBAgQIEAgicA0HwMCBAgQqBWBg5KMSdKvQkH/U4alvVQrxaqDAAECBAgQIECAQCuBRZIsXY6lZgd9fKwcSyZZIsni5VgsyaLlGJCk+JdZi+9/i1HsUYyFyrFgkmIULxXPXz7DmfMcZ1bxXm6SD5IUL7O+V47iDdpivF2OmUmKUbzUOj3JtHK8leTv5Xhz9vfaU2cHmPytHG8kKcKKi1Hs4yJAgAABAgQIzIvAN8ugtM9U2eTyMijtvnk5yFoCBAgQIECgZgVWTTJnDE0yZ3wyycI1W3VjFvZOkj8nmdhqPJNkzmjMrnVFgAABAgQIECBAgAABAgQaX8Dzl9q5x56/1M69UAkBAgQIECBAgAABAgQIECBAgAABAgQINKiAwLQGvbHaIkCAQB0JDCmD0vaoUHMR6DAyyUV11I9SCRAgQIAAAQIEGkOgCDdbPsngcgxKUoxlW42BSYpRBKI14lWEqk0px6tJ5oyXkxRjcjmKYOMihM1FgAABAgQIEJgjcGAZlLZGFZJLyqC0/8VGgAABAgQINK1A8f8TfiLJyuVYKUnxz4qxQpIimN7VcYEiCP/FJJPK8XyS58rxl/KfdXw3MwkQIECAAAECBAgQIECAAIFGEPD8pXvvoucv3etpNwIECBAgQIAAAQIECBAgQIAAAQIECBAg0GkBgWmdJrOAAAECBLpR4BtlWNqSFfa8NskRSf7UjefZigABAgQIECBAgMAcAf9CaPd+FvwLod3raTcCBAgQIFCvAt8ug9JWqdLAT8ugtEfrtUl1EyBAgAABAr0mINA+EWjfax83BxEgQIAAAQIECBAgQIAAgaYU8PzF85em/OBrmgABAgQIECBAgAABAgQIECBAgAABAgTqV0BgWv3eO5UTIEDYL84yAAAgAElEQVSgngWWLYPShldo4v3ypcrz67lBtRMgQIAAAQIECNSEwKpJ5oyhSeaMTyZZuCYqbJ4i3kny5yQTW41nkswZzSOhUwIECBAg0JgCI8pneitXae9HSc5J8nhjEuiKAAECBAgQ6GOBRZIsXY6lZge0fqwcxS9uWiLJ4uUoXgJetBwDkvRP0q8cxR7FWKgcCyYpxgJJ5k9S/Ds2c/49m1lJivFBkuL/33yvHO8mKcbb5ZiZpBgzkkxPMq0cb+X/vYxbjDeTTJ39/dTfylEE079ejmIfFwECBAgQIECAAAECBAgQIECgFgQ8f6mFu6AGAgQIECBAgAABAgQIECBAgAABAgQIECDQ5AIC05r8A6B9AgQI9IFAEZI2JkkRmtb2umn2CwFHJHmiD+pyJAECBAgQIECAQH0KFC+1rpVkzXKskaQYq5cvs/Z4VwsttFCWXnrplrHUUku1jCWXXPLDsfjii6cYiy22WBZddNGWMWDAgPTv379l9OvXL4ssskgWXnjhllHst+CCC7aMBRZYIPPPP3/mm2++llFcs2bNahkffPBB3n///bz33nst4913380777zTMt5+++3MnDkzM2bMaBnTp0/PtGnTWsZbb72Vv//97y1j6tSpH4433ngjxXj99ddbRrFfL13FS8VPJXmyHMXPA8UowlSKl4ldBAgQIECAQG0KFEEic4LSlq9S4n/ODisZWwal1mYnqiJAgAABAgQIECBAgAABAgQIECBAgAABAgQIECBAgAABAgQIECBAgAABAgQIECBAgAABAgQIEKh5AYFpNX+LFEiAAIGGESh+e3sRlPaNdjo6OsmZDdOtRggQIECAAAECBHpCYNUk65Rj7STFWK0nDipCzJZffvmWMXjw4AwaNKhlLLvsslluueWyzDLLtIyBAwe2BKM14lWEqU2ZMiWvvfZay3jllVfy6quv5uWXX24ZkydPzksvvdQyinC2HrqeTvJYOR5NUoxneugs2xIgQIAAAQIdEygCa4ugtJFJlqmy5JwyKO0vHdvWLAIECBAgQIAAAQIECBAgQIAAAQIECBAgQIAAAQIECBAgQIAAAQIECBAgQIAAAQIECBAgQIAAAQLtCwhM8+kgQIAAgd4Q2KMMSxtS4bDfli9XPtIbhTiDAAECBAgQIECgbgSKYLT1k6xXjs8mWaK7qi9Czz7xiU+0jJVWWikrr7xyhgwZ0jJWXHHFljA0V8cFikC1F154IZMmTWoZzz33XJ5//vn85S9/aRlF2Fo3Xm8m+X2Sh8vxUBmk1o1H2IoAAQIECBCoIFB8L1YEpRVjqXaE3i+fA45N8iJFAgQIECBAgAABAgQIECBAgAABAgQIECBAgAABAgQIECBAgAABAgQIECBAgAABAgQIECBAgAABAt0lIDCtuyTtQ4AAAQKVBPqVL0ge1A7PvyU5GR0BAgQIECBAgEDTC6ySZMNybJCkGP3nVaUIP1t11VVbxiqrrJKhQ4e2jE996lNZbLHF5nV76zsh8NZbb+VPf/pTJk6c2DKeffbZPPPMMy2jCFjrhmtGkgfL8UCSYjzbDfvaggABAgQIEEg+3ioorb1vomYmKULSitGtSaluAAECBAgQIECAAAECBAgQIECAAAECBAgQIECAAAECBAgQIECAAAECBAgQIECAAAECBAgQIECAAIFCQGCazwEBAgQI9JTAF8uwtCL8ou01IcnIJL/rqcPtS4AAAQIECBAgULMCCycZVo7PJdk4yaB5qXaNNdbIWmutlTXXXLNlFH+/+uqrC0WbF9ReXFuEqT311FN58skn88QTT7SMxx9/vOXv5/F6Ocl95c8dxc8gxXhnHve0nAABAgQINJPAcuUzvBFJFmmn8b+3Ckp7vZlw9EqAAAECBAgQIECAAAECBAgQIECAAAECBAgQIECAAAECBAgQIECAAAECBAgQIECAAAECBAgQINC7AgLTetfbaQQIEGgWgbFJDm+n2e8nObFZIPRJgAABAgQIECCQpZJsVo5Nk2zS1QD3QYMGZZ111mkZn/nMZ7L22mu3jIUXLjLYXI0m8M477+Sxxx5rGX/4wx/y6KOPtoyXXy5y0Lp0zUpyb5J7ktxdjje6tJNFBAgQIECgsQVWTFKEpBW/8GD+dlotwtGKZ4DFKELTXAQIECBAgAABAgQIECBAgAABAgQIECBAgAABAgQIECBAgAABAgQIECBAgAABAgQIECBAgAABAgR6VEBgWo/y2pwAAQJNJ7B9kjFJPl2h84fKlyzvbDoVDRMgQIAAAQIEmktgiSRbJdkiyZZJNuhK+yuvvHLWX3/9lrHuuutmvfXWyworrNCVraxpMIEXX3wxDz/8cB555JE89NBDLeO5557rapcPJrkjSfFzym+TvNnVjawjQIAAAQINIPDJMijtsCq9vFo+/zsnyYwG6FkLBAgQIECAAAECBAgQIECAAAECBAgQIECAAAECBAgQIECAAAECBAgQIECAAAECBAgQIECAAAECdSIgMK1ObpQyCRAgUAcCpyU5pp06T5/9AuWxddCDEgkQIECAAAECBLomsPXswKltZgdPFX/dtLNbLL300tloo42y4YYbtowNNtgggwcP7uw25jexwOTJk/Pggw/mgQceaBn3339/Xn/99a6I3DM76O/22YF/t5V/7coe1hAgQIAAgXoTWK0MSju4SuEvJhlbjvfqrUH1EiBAgAABAgQIECBAgAABAgQIECBAgAABAgQIECBAgAABAgQIECBAgAABAgQIECBAgAABAgQI1L+AwLT6v4c6IECAQF8LbF6+KLl+hUL+mGTk7NCMm/u6SOcTIECAAAECBAh0q8DqSbZPsl05Fu3M7p/+9KczbNiwbLzxxi2j+HsXge4W+OMf/5j77ruvZUyYMCHF33fympbklnIUP9M81cn1phMgQIAAgVoXWKt8dvcvVQr9S/ns75xab0Z9BAgQIECAAAECBAgQIECAAAECBAgQIECAAAECBAgQIECAAAECBAgQIECAAAECBAgQIECAAAECjS0gMK2x76/uCBAg0NMCJyX5TjuHFC9RFmFps3q6CPsTIECAAAECBAj0isAXkuyQpPjrmp05caONNspmm23WMjbddNMsu+yynVluLoFuEXj11Vdzzz335O67724Z999/f2f3fSLJr5PcVP61s+vNJ0CAAAECtSLw2SQjkny9SkHPlEFp/1krRauDAAECBAgQIECAAAECBAgQIECAAAECBAgQIECAAAECBAgQIECAAAECBAgQIECAAAECBAgQIECguQUEpjX3/dc9AQIEuiqwUfnC5LAKGzxbBqX9qqubW0eAAAECBAgQIFATAssk2TnJTkl2TLJYR6vaYIMNstVWW2XLLbfMFltskSWWWKKjS80j0GsCb775Zu68887ccccd+e1vf5sHH3ywM2e/leTGJDckuT7Ja51ZbC4BAgQIEOgjgQ3KoLR9qpxfBISOTfKjPqrRsQQIECBAgAABAgQIECBAgAABAgQIECBAgAABAgQIECBAgAABAgQIECBAgAABAgQIECBAgAABAgQqCghM88EgQIAAgc4KHJ/k5HYWXViGpc3s7KbmEyBAgAABAgQI1ITA0CS7lGObjla06qqrZtttt80222yTrbfeOgMHDuzoUvMI1IzAlClTctttt+X222/PrbfemmeeeaYztd2W5LpyTOzMQnMJECBAgEAvCBS/9GBEki9XOevRMijtp71QjyMIECBAgAABAgQIECBAgAABAgQIECBAgAABAgQIECBAgAABAgQIECBAgAABAgQIECBAgAABAgQIdFpAYFqnySwgQIBA0wp8tnxpcqsKApPKoLSrmlZH4wQIECBAgACB+hVYI8luSXZNsnFH2ujXr18+//nPZ/vtt892222XNdYotnARaCyBJ598Mrfccktuvvnm/OY3v8nMmR3Ohb4vybVJrknyZGOp6IYAAQIE6kxg8zIobfcqdf9v+czvkjrrTbkECBAgQIAAAQIECBAgQIAAAQIECBAgQIAAAQIECBAgQIAAAQIECBAgQIAAAQIECBAgQIAAAQJNJiAwrcluuHYJECDQRYEjk5zZztqflmFpU7u4t2UECBAgQIAAAQK9L7Bqkj2SfCnJRh05frXVVssOO+zQMr7whS9k/vnn78gycwg0hMAHH3yQX//617nppptaxtNPP93Rvu5P8oskRbj0Mx1dZB4BAgQIEJhHgW3KoLRdquxTBHyOTXL5PJ5lOQECBAgQIECAAAECBAgQIECAAAECBAgQIECAAAECBAgQIECAAAECBAgQIECAAAECBAgQIECAAIFeERCY1ivMDiFAgEDdCqyRZEySHSp08GoZlDa+brtTOAECBAgQIECguQSWT7JXkj2TbNaR1jfbbLPsvPPO2WmnnbLOOut0ZIk5BJpC4NFHH80NN9yQ66+/PnfffXdHey4mXpnkiiQvdXSReQQIECBAoBMCXyiD0io9y5uzTfG/R0VQWhHm6SJAgAABAgQIECBAgAABAgQIECBAgAABAgQIECBAgAABAgQIECBAgAABAgQIECBAgAABAgQIECBQNwIC0+rmVimUAAECvS5wSBmWtmCFk4uQtCOSvNLrVTmQAAECBAgQIECgMwILJ/lqki8n2bkjC4twtF122aVlrLDCCh1ZYg6BphZ48cUXc91117WMIkStg9f1Sf4nyc+TvNPBNaYRIECAAIH2BL5YBqVtW4Xo9jIo7ZcYCRAgQIAAAQIECBAgQIAAAQIECBAgQIAAAQIECBAgQIAAAQIECBAgQIAAAQIECBAgQIAAAQIECNSjgMC0erxraiZAgEDPCnyyDErbtcIxbyYZmeQnPVuC3QkQIECAAAECBOZRYLske5ej/9z22nXXXbPbbrul+OtSSy01t+m+ToBAOwJvvPFGrr322lxzzTUtf+3ANSPJZeW4pQPzTSFAgAABAq0FdiuD0raswvKbMijtRnQECBAgQIAAAQIECBAgQIAAAQIECBAgQIAAAQIECBAgQIAAAQIECBAgQIAAAQIECBAgQIAAAQIE6llAYFo93z21EyBAoPsFDijD0hatsPVVSY5I8nz3H2tHAgQIECBAgACBbhAogm/3TbLP7PCl1ee23xe/+MXsvvvuLWPJJZec23RfJ0CgkwJTp07N1Vdf3TJ+9atfdWT1U0kuTXJJkj93ZIE5BAgQINC0AnuVQWmbVBG4oQxKu7lplTROgAABAgQIECBAgAABAgQIECBAgAABAgQIECBAgAABAgQIECBAgAABAgQIECBAgAABAgQIECDQUAIC0xrqdmqGAAECXRZYvgxK+3KFHd5OMjLJBV3e3UICBAgQIECAAIGeFNgzyf5JdpnbIVtttVX22muv7Lnnnll22WXnNt3XCRDoJoFXX301V155Za644or89re/7ciu1yW5OMmVHZlsDgECBAg0jcDwMihtwyodX1sGpXXof3CaRk6jBAgQIECAAAECBAgQIECAAAECBAgQIECAAAECBAgQIECAAAECBAgQIECAAAECBAgQIECAAAECdS8gMK3ub6EGCBAgMM8CRbjGmCRLV9jp+jIs7Zl5PsUGBAgQIECAAAEC3SnwqSTfSPK1JEOqbfzpT386X/3qV/OVr3wlq666anfWYC8CBLog8Mwzz+Tyyy/Pz3/+8/zxj3+c2w6TkvwsyU9nByP+aW6TfZ0AAQIEGlageH5X/EKDdat0WIRsjk1yT8MqaIwAAQIECBAgQIAAAQIECBAgQIAAAQIECBAgQIAAAQIECBAgQIAAAQIECBAgQIAAAQIECBAgQKCpBQSmNfXt1zwBAk0u8PEyKG2/dhyKlzCLlyxdBAgQIECAAAECtSOwc5JvJtm9WklLLLFEhg8f3jI233zz2qleJQQI/IPAXXfdlfHjx7eMN998c246Vyf5SZIi2NpFgAABAs0h8M9JRiRZu0q7l5XP8O5vDhJdEiBAgAABAgQIECBAgAABAgQIECBAgAABAgQIECBAgAABAgQIECBAgAABAgQIECBAgAABAgQINKuAwLRmvfP6JkCg2QW+UoalDa4AcUuSIiztsWZH0j8BAgQIECBAoEYEBiT5lyQHzCUsI9tvv3323Xff7LPPPllggQVqpHxlECAwN4H3338/l156aS655JLcfPPNc5te/Kx2UZIfJ5k+t8m+ToAAAQJ1KXBQGZS2epXqx5VBaQ/VZYeKJkCAAAECBAgQIECAAAECBAgQIECAAAECBAgQIECAAAECBAgQIECAAAECBAgQIECAAAECBAgQINBJAYFpnQQznQABAnUusGj5ImURuFHpOi7JaXXeo/IJECBAgAABAo0iUARkHJjkW0mK7+MqXoMGDcrXvva17L///llrrbUapXd9EGhagccffzwXX3xxfvazn+Xll1+u5jAtyY+S/DDJU00LpnECBAg0lsChZVDap6q09ZPy+d4fGqt13RAgQIAAAQIECBAgQIAAAQIECBAgQIAAAQIECBAgQIAAAQIECBAgQIAAAQIECBAgQIAAAQIECBCoLiAwzSeEAAECzSOwW5IxST5RoeW7koxM8r/Nw6FTAgQIECBAgEDNCmyV5KAkX6lW4XbbbZdvfOMbGT58eM02ojACBOZNYPz48fnpT3+aW265ZW4bXZ7kwiS/ndtEXydAgACBmhMo/n+aEeWzuSFVqisCMscmebLmOlAQAQIECBAgQIAAAQIECBAgQIAAAQIECBAgQIAAAQIECBAgQIAAAQIECBAgQIAAAQIECBAgQIAAgV4QEJjWC8iOIECAQB8LLFi+TPntdur4bpKT+rhGxxMgQIAAAQIECCR7JvnXJFu3h9GvX7/8y7/8S775zW9mvfXWY0aAQJMIPPzww/nJT36SH//4x5k5c2a1rm9P8p9JrmwSGm0SIECgngUWLoPSirC0wVUaOT/JOUmeredm1U6AAAECBAgQIECAAAECBAgQIECAAAECBAgQIECAAAECBAgQIECAAAECBAgQIECAAAECBAgQIEBgXgUEps2roPUECBCobYEdyrC01SuUeX+SkUnure0WVEeAAAECBAgQaHiBf05ySJJ12+t0zTXXzAEHHNAyFltssYYH0SABApUF3nrrrVx00UUt44knnqjG9EiSImDnv1gSIECAQM0JLNoqKG1glerGls/1nqu5DhREgAABAgQIECBAgAABAgQIECBAgAABAgQIECBAgAABAgQIECBAgAABAgQIECBAgAABAgQIECBAoA8EBKb1AbojCRAg0EsCZyU5op2zTklyQi/V4RgCBAgQIECAAIHKAocmOTzJ0PaAtt9++xx00EHZfffdGRIgQOAfBK6++upceOGFufnmm6vJTExyTpLz8BEgQIBAnwssWf7yghFJiv9c6Xq3DEkrwtJe6vOKFUCAAAECBAgQIECAAAECBAgQIECAAAECBAgQIECAAAECBAgQIECAAAECBAgQIECAAAECBAgQIECghgQEptXQzVAKAQIEuklg6/LFynUq7Pf78sXM27vpLNsQIECAAAECBAh0TmD+8vuxkUlWaG/pfvvtl4MPPjjDhg3r3O5mEyDQdAITJkzIBRdckHHjxlXr/cXZ4TxjyvFB0yFpmAABAn0rMDBJEZJWfP83oJ1SprcKSnutb8t1OgECBAgQIECAAAECBAgQIECAAAECBAgQIECAAAECBAgQIECAAAECBAgQIECAAAECBAgQIECAAIHaFBCYVpv3RVUECBDoqsDJSY5vZ/FZSY7q6sbWESBAgAABAgQIzJNA8fP3kUmOSDK40k4LLrhgDjnkkHz729/OKqusMk+HWUyAQPMJPPvss/nBD36Q888/P++99157AJOTnJ2k+PlwVvMp6ZgAAQK9KlB8z1cEpRVj4XZOfrNVUNobvVqdwwgQIECAAAECBAgQIECAAAECBAgQIECAAAECBAgQIECAAAECBAgQIECAAAECBAgQIECAAAECBAjUmYDAtDq7YcolQIBAOwKbJBmTZKMKX38yycgkN9EjQIAAAQIECBDoE4EiJKMIrl2h0ukf+9jHcthhh+XQQw/NwIED+6RAhxIg0DgCU6ZMyXnnnZdzzz03f/vb39pr7MUkZ5YhPY3TvE4IECBQGwIrtQpKa+//g/lrq6C0t2qjbFUQIECAAAECBAgQIECAAAECBAgQIECAAAECBAgQIECAAAECBAgQIECAAAECBAgQIECAAAECBAgQqG0BgWm1fX9UR4AAgY4InJjke+1MPD/JEUne7chG5hAgQIAAAQIECHSrwIFJjknyqUq7LrfcchkxYkQOP/zw9O/fv1sPthkBAgRmzJiRc845J2PHjs0rr7zSHsifkpye5IfECBAgQGCeBYrv+Yqg3EOr7PRyq6C0t+f5RBsQIECAAAECBAgQIECAAAECBAgQIECAAAECBAgQIECAAAECBAgQIECAAAECBAgQIECAAAECBAgQaCIBgWlNdLO1SoBAwwn8nyRjkmxeobM/JxmZ5NqG61pDBAgQIECAAIHaF9g7yXFJ1qlU6uDBg3PEEUdk5MiRWWCBBWq/GxUSIFDXAu+//37GjBmTs88+O5MnT26vl0eTnJrksrpuVvEECBDoG4HVy6C0g6oc/0L5HO+cJO/3TZlOJUCAAAECBAgQIECAAAECBAgQIECAAAECBAgQIECAAAECBAgQIECAAAECBAgQIECAAAECBAgQIFDfAgLT6vv+qZ4AgeYVOLZ8mb2SwEVJjkjyVvPy6JwAAQIECBAg0CcCn09yfJItK52+7LLL5qijjsqRRx6Z+eefv08KdCgBAs0r8MEHH+Sss87KmWeemVdffbU9iDuSnJLkN80rpXMCBAh0WGDtMijtn6usKH6pwdgk53Z4VxMJECBAgAABAgQIECBAgAABAgQIECBAgAABAgQIECBAgAABAgQIECBAgAABAgQIECBAgAABAgQIEKgoIDDNB4MAAQL1JVC8iDkmyXYVyp6cZGSSy+urJdUSIECAAAECBOpe4DNJ/i3Jlyt1ssQSS+SYY47J0UcfnYUXXrjum9UAAQL1LfDOO+/kjDPOyOmnn54333yzvWb+J8l/JPlDfXeregIECPSIwLrlM7j9q+z+dBmUdkGPVGBTAgQIECBAgAABAgQIECBAgAABAgQIECBAgAABAgQIECBAgAABAgQIECBAgAABAgQIECBAgAABAk0oIDCtCW+6lgkQqFuBEWVYWqUGxpUvav61brtTOAECBAgQIECg/gQ+luTE8vuwj1Q/33zz5bjjjsuxxx6bJZdcsv66UzEBAg0tMHXq1Jx22mk59dRTM2vWrPZ6LQK7T0ryt4bG0BwBAgQ6JrDh7D8Pi+dzw6tM/2MZlPbjjm1pFgECBAgQIECAAAECBAgQIECAAAECBAgQIECAAAECBAgQIECAAAECBAgQIECAAAECBAgQIECAAAECHRUQmNZRKfMIECDQdwKrlkFpO1co4fUyoOPivivPyQQIECBAgACBphQ4dHbX/55k6UrdH3zwwRk1alSGDBnSlDiaJkCgfgQmTZqU0aNH54ILLmiv6OLnzuLPu/PqpyuVEiBAoFsFNimD0vaqsuvvy6C0/+7Wk21GgAABAgQIECBAgAABAgQIECBAgAABAgQIECBAgAABAgQIECBAgAABAgQIECBAgAABAgQIECBAgMCHAgLT+u7DsFKSjZN8NskaST6ZZNDsl6o+lqRfWdbM2S9i/S3Jy0n+nOTJJMWLV/cleb7vSncyAQK9KHBwGZa2SIUz/6cMS3upF+txFAECBAgQIECg2QW+kOSkJBtVgthzzz1zwgknZN111212J/0TIFBnAo888khOPvnkXHnlle1Vfn+SE5P8us5aUy4BAgS6KrBlGZS2W5UNHiyD0i7t6iHWESBAgAABAgQIECBAgAABAgQIECBAgAABAgQIECBAgAABAgQIECBAgAABAgQIECBAgAABAgQIECDQMQGBaR1z6q5ZWyTZNcmOSdacx02fSHJjkmuT3DmPe1lOgEDtCRShimOS7F6htGllUNpFtVe2iggQIECAAAECDSuwYpL/mB1m/bVKHQ4bNizf+c53suOOxY97LgIECNSvwI033pjvf//7mTBhQntN/CzJvyV5oX67VDkBAgSqCmxbPnvbucqs4g/JsUmKX2jgIkCAAAECBAgQIECAAAECBAgQIECAAAECBAgQIECAAAECBAgQIECAAAECBAgQIECAAAECBAgQIECgFwQEpvU88pJJvpXkG90QktZetUV42k+T/Gj2i1xTe74lJxAg0MMC3yzD0paocE4RkjhydlDHn3u4BtsTIECAAAECBAj8f4Hi+6+Tk/RvizJ48OD8+7//e771reLHPhcBAgQaR+BHP/pRy59vkydPrtTUjCQnlD+7Nk7TOiFAoNkFdkgyIskXqkAUv7ykCEr7RbNj6Z8AAQIECBAgQIAAAQIECBAgQIAAAQIECBAgQIAAAQIECBAgQIAAAQIECBAgQIAAAQIECBAgQIBAbwsITOs58SIo7Zgy2OgjL9X30LHFy6pjkpwuOK2HhG1LoGcFli1fuNy7wjHvlX+enN+zJdidAAECBAgQIECglcDmSUYn2bSSytFHH53vfe976d+/t37kc28IECDQuwIzZszId7/73ZxxxhntHXxPklFJ7urdypxGgACBbhXYpQxK26bKrreVz+2u69aTbUaAAAECBAgQIECAAAECBAgQIECAAAECBAgQIECAAAECBAgQIECAAAECBAgQIECAAAECBAgQIECAQIcFBKZ1mKpTEw9N8r0kS1VbtcUWW2SjjTbKOuusk1VWWSUrrrhiPv7xj3/4sn3xUupf//rXvPDCC3n22Wfz6KOP5v7778+dd945t2LeSPLdJOfNbaKvEyBQMwL7lIGHy1So6KYyLO3JmqlWIQQIECBAgACBxhZYMMlpSUY/UwUAACAASURBVI6o1OYuu+yS73//+/nsZz/b2Aq6I0CAQCnw+9//Pt/5zndy3XXt5gSdneTYJEXYt4sAAQL1IrB7GZRWhOS2d/26DEorns+5CBAgQIAAAQIECBAgQIAAAQIECBAgQIAAAQIECBAgQIAAAQIECBAgQIAAAQIECBAgQIAAAQIECBDoQwGBad2Lv04ZeLRNe9vuvffe2X333bPTTjtlwIABXTp9+vTpueGGG3L11Vfnsssuq7bHbWXI0qNdOsgiAgR6Q2DJ8qXLr7dz2FFJzuqNQpxBgAABAgQIECDQIrBbkjOSrNLWY+WVV87JJ5+cffYpsm5dBAgQaD6BSy+9NCeccEKee+65Ss0/m+ToJNc0n4yOCRCoM4Evl8/NN65S96/KZ3a31llvyiVAgAABAgQIECBAgAABAgQIECBAgAABAgQIECBAgAABAgQIECBAgAABAgQIECBAgAABAgQIECDQsAIC07rv1h6Q5IdJPmK6/PLL55BDDskBBxyQgQMHdt+JSaZMmZKLLroo559/fl566aVKe89KcmCSi7r1YJsRINAdAnuUL16uWGGz28sXN3/fHQfZgwABAgQIECBAYK4CSyQ5M0nxs91HriOOOCKjR4/OwgsvPNeNTCBAgEAjC7zzzjsZNWpUzj777PbaLJ5BFeHfbzayg94IEKhLgSL1dkSSDapU/4sk5yS5oy47VDQBAgQIECBAgAABAgQIECBAgAABAgQIECBAgAABAgQIECBAgAABAgQIECBAgAABAgQIECBAgACBBhYQmNY9N/es2S+BHtF2q379+uXEE0/Mcccdl/nm61nqWbNm5dRTT81JJ52UmTNnVuqqeIv1yO5p1y4ECMyjQL8yKK0IM6x0nZDklHk8w3ICBAgQIECAAIGOC+yZpPiZaUjbJZtttlnLz1qbbrppx3czkwABAk0gcM8997Q887r77rsrdTupfFZ2ZRNQaJEAgdoX+HoZlPbZKqVeUT6vu7f221EhAQIECBAgQIAAAQIECBAgQIAAAQIECBAgQIAAAQIECBAgQIAAAQIECBAgQIAAAQIECBAgQIAAgeYU6NkUr+YwvTTJ8Lat7r333jnttNMyZMhH3rfvUZVJkybl2GOPzWWXXVbpnPFJ9unRAmxOgMDcBL5Yvnw5tMLE4oXMkUnun9smvk6AAAECBAgQINAtAv3L782+VWm34me6Y445plsOsgkBAgQaVeD0009veRbVzvWjMqRoRqP2ry8CBGpa4IDyz6C1qlRZPDMfm+SBmu5EcQQIECBAgAABAgQIECBAgAABAgQIECBAgAABAgQIECBAgAABAgQIECBAgAABAgQIECBAgAABAgQIRGDavH0Irkqye9stLrzwwhx44IHztvM8rv7hD3+Ygw46qNIuVyfZYx63t5wAgc4LFH/ejklyeDtLT0ry3c5vawUBAgQIECBAgEAXBXZKck6SVdqu33HHHXPmmWdmrbWqZWt08VTLCBAg0IACjz/+eI466qjceOONlbp7tvxZ+IYGbF1LBAjUpsDBZVDaalXK+1kZlPZIbbagKgIECBAgQIAAAQIECBAgQIAAAQIECBAgQIAAAQIECBAgQIAAAQIECBAgQIAAAQIECBAgQIAAAQIE2goITOv6Z+LSJMNbLx86dGjGjRuXYcOGdX3Xblw5YcKE7Lfffpk4cWLbXccn2acbj7IVAQLVBbYvw9I+XWHa/yYZmeQuiAQIECBAgAABAr0mcGqSY9uetuCCC+ass87KYYcd1muFOIgAAQKNJHDuuefmyCOPzHvvvVeprdOSHNdI/eqFAIGaEyi+iRuR5JNVKvuvMijtsZqrXkEECBAgQIAAAQIECBAgQIAAAQIECBAgQIAAAQIECBAgQIAAAQIECBAgQIAAAQIECBAgQIAAAQIECFQVEJjWtQ/IWUmOaL10ww03zFVXXZUhQ4Z0bcceWjVp0qTsscceeeCBB9qecHaSI3voWNsSIPD/BYoXwo9pB8TL4j4pBAgQIECAAIHeFVg3yQ+SbNL22B122CFjxozJGmus0bsVOY0AAQINJvDkk09m5MiRuemmmyp1dm+Sbyd5pMHa1g4BAn0nsEAZklYEpa1YpYwLy6C0p/quVCcTIECAAAECBAgQIECAAAECBAgQIECAAAECBAgQIECAAAECBAgQIECAAAECBAgQIECAAAECBAgQIDAvAgLTOq93QJIftV5WhKXdcMMNGThwYOd364UVU6ZMyU477VQpNO1bSS7qhRIcQaAZBbZIMibJ+hWaf6wMXby5GWH0TIAAAQIECBDoI4GDklxQ6ezTTz89Rx99dB+V5VgCBAg0psAZZ5yRY45pLz88BycpwotcBAgQ6KrAImVQ2sjZ3+MtV2WT88qgtD919SDrCBAgQIAAAQIECBAgQIAAAQIECBAgQIAAAQIECBAgQIAAAQIECBAgQIAAAQIECBAgQIAAAQIECBCoDQGBaZ27D+skeSTJh25Dhw7N7bffniFDhnRup16ePWnSpGy99daZOHFi65NnJVk3yaO9XI7jCDS6wElJvtNOk2PLsLTiv38uAgQIECBAgACBnhcowjSKUJ6vtz1q4403zrnnnpsiBNtFgAABAt0v8MADD+Swww7LfffdV2nz/05ShFm+3f0n25EAgQYWWKwMShuR5OPt9Fk8dyt+kcE5SZ5vYAutESBAgAABAgQIECBAgAABAgQIECBAgAABAgQIECBAgAABAgQIECBAgAABAgQIECBAgAABAgQIEGgqAYFpnbvdtybZpvWSe++9N8OGDevcLn00e8KECdlkk03ann5bkm37qCTHEmg0gc+VL2NW+kPh2SQjk/yq0ZrWDwECBAgQIECghgWK78t+lGTttjUeddRROeOMM2q4dKURIECgcQSOPvronHnmmZUaeizJt5JMaJxudUKAQA8JLNUqKG2Jds54J0nxywqKMbmH6rAtAQIECBAgQIAAAQIECBAgQIAAAQIECBAgQIAAAQIECBAgQIAAAQIECBAgQIAAAQIECBAgQIAAAQJ9JCAwrePwhyY5t/X0Cy+8MAceeGDHd6iBmT/84Q9z0EEHta3ksCTn1UB5SiBQzwInJPmPdhq4sAxLm1nPDaqdAAECBAgQIFBnAgcn+c+2NS+33HK54IIL8qUvfanO2lEuAQIE6lvgF7/4RQ4++OC88sorlRr51yQX1HeHqidAoIcElimfq41I0r+dM6a1Ckqb0kN12JYAAQIECBAgQIAAAQIECBAgQIAAAQIECBAgQIAAAQIECBAgQIAAAQIECBAgQIAAAQIECBAgQIAAgT4WEJjWsRuwZJI/J1lqzvS9994748eP79jqGps1fPjwXHbZZa2reiPJJ2e/eDa1xkpVDoF6EFg3yZgkW1UodlL5QudV9dCIGgkQIECAAAECDSRQhO58JCl6l112SRF8vfzyyzdQq1ohQIBA/Qi89NJLLUH+1113XaWii7DxIuzSRYAAgUKg+IatCEkbOfuXFCzYDsnfWgWlebbtc0OAAAECBAgQIECAAAECBAgQIECAAAECBAgQIECAAAECBAgQIECAAAECBAgQIECAAAECBAgQIECgwQUEpnXsBp+c5Pg5U/v165enn346Q4YM6djqGps1adKkrLbaapk5c2bryk5JckKNlaocArUucFSSM9op8qflC51e1qz1u6g+AgQIECBAoJEEVknykySbt23qe9/7Xk488cRG6lUvBAgQqFuBk046Kd/97ncr1X9Xkm8mebZum1M4AQLzKrByGZRWhKW1d01pFZQ2bV4PtJ4AAQIECBAgQIAAAQIECBAgQIAAAQIECBAgQIAAAQIECBAgQIAAAQIECBAgQIAAAQIECBAgQIAAgfoQEJg29/u0ZJLJSfrPmXrKKadk1KhRc19ZwzNGjx6d44//MAOuqHRGksGzA56EO9XwfVNazQismWRMki9UqOjVMihtfM1UqxACBAgQIECAQHMI7Jzkv5MMbN3ucsstl4suuii77LJLcyjokgABAnUicN111+WAAw7IK6+80rbiIgjp60mur5NWlEmAQPcIFMG3RUjat6tsVzynH1uOd7rnWLsQIECAAAECBAgQIECAAAECBAgQIECAAAECBAgQIECAAAECBAgQIECAAAECBAgQIECAAAECBAgQIFAvAgLT5n6njk5y+pxpyy+/fF544YXMN199082aNSsrrrhiXnrppdYCxyQ5Y+4kZhBoaoFDy7C0BSooFCFpI5MUoWkuAgQIECBAgACB3hM4vAzO+IcTt9tuu/zXf/1XVlpppd6rxEkECBAg0GGB559/Pv/8z/+cW265pdKaIjjpnA5vZiIBAvUqsEb5PO1bVRp4vlVQ2qx6bVTdBAgQIECAAAECBAgQIECAAAECBAgQIECAAAECBAgQIECAAAECBAgQIECAAAECBAgQIECAAAECBAjMm0B9p37NW+8dXf14kjXnTD7llFMyatSojq6t6XmjR4/O8ccf37rGJ5KsVdNFK45A3wl8snwx858qlDC1fLHzp31XnpMJECBAgAABAk0rcG6SItT2H67DDz88Y8eObVoUjRMgQKCeBEaMGJFzzqmYjXZeksPqqRe1EiDQYYHPJCmCEb9ZZcXE8nnc+R3e1UQCBAgQIECAAAECBAgQIECAAAECBAgQIECAAAECBAgQIECAAAECBAgQIECAAAECBAgQIECAAAECBBpWQGBa9Vu7RZI7Wk957bXXMnDgwIb4QEyZMiXLLLNM2162THJnQzSoCQLdJ/CtJGOSDKiw5VVlWNqk7jvOTgQIECBAgAABAh0QWDzJJUk+Emh7wQUX5KCDDurAFqYQIECAQK0IXHjhhTn44IMrlfPLJPsm+Xut1KoOAgTmSWD9Mihtvyq7PFUGpV04TydZTIAAAQIECBAgQIAAAQIECBAgQIAAAQIECBAgQIAAAQIECBAgQIAAAQIECBAgQIAAAQIECBAgQIBAQwkITKt+O89KcsScKXvvvXfGjx/fUB+A4cOH57LLLmvd09mzX0A9sqGa1AyBrgssX76cuVeFLWaWQWle3Oy6r5UECBAgQIAAga4KrJGk+OFsvdYbrLDCCrn44ouzzTbbdHVf6wgQIECgDwVuu+227L///nnxxRfbVvFwkuFJnuzD8hxNgMC8CXyuDEr7apVtHiufxf3XvB1lNQECBAgQIECAAAECBAgQIECAAAECBAgQIECAAAECBAgQIECAAAECBAgQIECAAAECBAgQIECAAAECjSggMK36XX08yZpzplxxxRXZc889G+pzcOWVV2avvf4hC+qJJGs1VJOaIdA1gf3LFzSXqrD8V2VY2rNd29oqAgQIECBAgACBeRDYOsnPkyzbeo/NN98848aNy8orrzwPW1tKgAABAn0t8Nxzz2W//fbLXXfd1baUV2cHphVBS7f3dY3OJ0CgUwKbls/R9qiyqghFHJvk4k7tbDIBAgQIECBAgAABAgQIECBAgAABAgQIECBAgAABAgQIECBAgAABAgQIECBAgAABAgQIECBAgAABAk0lIDCt/du9UpLnWn952rRpGTBgQEN9QKZPn55FF120bU9FwsDzDdWoZgh0XODj5Qua+1ZYMqt8wfOcjm9nJgECBAgQIECAQDcKfKUMS/uHLffZZ59ccskl3XiMrQgQIECgrwX23XffXHrppZXKKELTLu/r+pxPgMBcBbZKMiLJrlVm3p+keM42fq67mUCAAAECBAgQIECAAAECBAgQIECAAAECBAgQIECAAAECBAgQIECAAAECBAgQIECAAAECBAgQIECAQNMLCExr/yPw5dYvX26xxRa54447GvIDs+WWW+bOO+9s3VsRQvA/DdmspghUFyg++2OTDKow7eYyLO2PEAkQIECAAAECBPpE4NtJzm978nHHHZfRo0f3SUEOJUCAAIGeFRg1alROPfXUSocckuQHPXu63QkQ6KLA9mVQ2k5V1t9bPoO7ootnWEaAAAECBAgQIECAAAECBAgQIECAAAECBAgQIECAAAECBAgQIECAAAECBAgQIECAAAECBAgQIECAQBMKCExr/6afnOT4OV8+6qijcsYZZzTkR+Too4/OmWee2bq3U5Kc0JDNaopAZYHFkoxJ8i/tAB2b5HR4BAgQIECAAAECfSbwb0m+3/b0c845J4cddlifFeVgAgQIEOh5gXPPPTeHH354pYO+k+Q/er4CJxAg0EGBIiBtRJIiMK29q/iNJMUvK7img3uaRoAAAQIECBAgQIAAAQIECBAgQIAAAQIECBAgQIAAAQIECBAgQIAAAQIECBAgQIAAAQIECBAgQIAAgQ8FBKa1/2G4Ksnuc7588cUXZ7/99mvIj864ceOy//77t+7t6iR7NGSzmiLwUYHdyrC0T1TAuTPJyCQPgSNAgAABAgQIEOgzgSK49ui2p//85z/PV77ylT4rysEECBAg0HsCl19+eb761a9WOrD47QbH9F4lTiJAoILAP5VBaVtX0bmlDEq7niABAgQIECBAgAABAgQIECBAgAABAgQIECBAgAABAgQIECBAgAABAgQIECBAgAABAgQIECBAgAABAgS6KiAwrX25IiBpvTlfvvfeezNs2LCuOtf0ugkTJmSTTTZpXePDSdav6aIVR2DeBRYqg9K+3c5WJyb5/rwfYwcCBAgQIECAAIF5EPhBkn9tvX6ppZbKFVdckW233XYetrWUAAECBOpN4NZbb81ee+2VN954o23p/5mkvZ/t661N9RKoJ4HiF26MSLJZlaJvKoPSfl1PjamVAAECBAgQIECAAAECBAgQIECAAAECBAgQIECAAAECBAgQIECAAAECBAgQIECAAAECBAgQIECAAIHaFBCY1v59eSnJ4Dlffv755zNkyJDavIvzWNWkSZOy0kortd5lcpLl53FbywnUssCOZVja6hWK/F2SI5LcW8sNqI0AAQIECBAg0AQCP0nyjdZ9fvKTn8yVV16Z9deX79wE91+LBAgQ+IjAQw89lD333DN//vOf237tp0m+iYwAgV4R+GoZlPa5KqddVwal3dYrFTmEAAECBAgQIECAAAECBAgQIECAAAECBAgQIECAAAECBAgQIECAAAECBAgQIECAAAECBAgQIECAAIGmEBCY1v5tnp6k/5wvT5s2LQMGDGjID8X06dOz6KKLtu5tRpLGbLYh76CmOilwVhmIVmnZKUlO6OR+phMgQIAAAQIECHS/wCVJ9mm97Wc+85n84he/yNChQ7v/NDsSIECAQN0ITJw4MV/60pfyhz/8oW3NlybZt24aUSiB+hMo/vs1Mkm15Nqry6C0u+qvPRUTIECAAAECBAgQIECAAAECBAgQIECAAAECBAgQIECAAAECBAgQIECAAAECBAgQIECAAAECBAgQIFDrAgLT2r9DHyT50OeDDz7IfPM1JtesWbMy//zzt5aYleQf/kGtf5DVR6ADAtskGZNknQpzf1++8Hl7B/YxhQABAgQIECBAoGcFxifZu/URn/vc53LNNddk0KBBPXuy3QkQIECgLgRefvnl7Lbbbvnd737Xtt7LkgyviyYUSaB+BL6RZEQ7z9TmdHF5GZR2X/20pVICBAgQIECAAAECBAgQIECAAAECBAgQIECAAAECBAgQIECAAAECBAgQIECAAAECBAgQIECAAAECBOpNoDETwLrnLghM6x5HuxCoBYFTkoxqp5CzkhxVC0WqgQABAgQIECBAIB8JS9tyyy1z7bXXZskll8RDgAABAgQ+FJg6dWp23XXX3HHHHW1VhKb5nBDoHoFvlUFpa1bZ7tIyKO3B7jnSLgQIECBAgAABAgQIECBAgAABAgQIECBAgAABAgQIECBAgAABAgQIECBAgAABAgQIECBAgAABAgQIEGhfQGBa+zbTk/Sf8+Vp06ZlwIABDflZmj59ehZddNHWvc1I0pjNNuQd1FQVgU2TjEmyYYU5TyYZmeQmggQIECBAgAABAjUhcEmSfVpXsu222+a6665L//4f/mhWE4UqggABAgRqQ2DGjBnZZZddcuutt7YtqAhx2rc2qlQFgboT+HYZlLZKlcr/uwxK+33ddadgAgQIECBAgAABAgQIECBAgAABAgQIECBAgAABAgQIECBAgAABAgQIECBAgAABAgQIECBAgAABAgTqVkBgWvu37qUkg+d8+fnnn8+QIUPq9kZXK3zSpElZaaWVWk+ZnGT5hmxWU80k8N3Zzf57Ow2fX4alvddMIHolQIAAAQIECNSwwE+SfKN1fdttt11+9atfZZFFFqnhspVGgAABAn0t8Pbbb+eLX/xibrnllral/DTJN/u6PucTqCOBw8vnZStXqfmiMijt8TrqS6kECBAgQIAAAQIECBAgQIAAAQIECBAgQIAAAQIECBAgQIAAAQIECBAgQIAAAQIECBAgQIAAAQIECDSIgMC09m/kQ0nWm/Ple++9N8OGDWuQ2/6PbUyYMCGbbLJJ63/4cJL1G7JZTTWDwAZJxiTZrEKzfy5f/Ly2GSD0SIAAAQIECBCoE4EfJPnX1rVuu+22uf7664Wl1ckNVCYBAgT6WqAITdt5551z6623ti3lP5N8u6/rcz6BGhZYMMmIcqxQpc4LyqC0p2u4F6URIECAAAECBAgQIECAAAECBAgQIECAAAECBAgQIECAAAECBAgQIECAAAECBAgQIECAAAECBAgQINDgAgLT2r/BVyXZfc6XL7744uy3334N+XEYN25c9t9//9a9XZ1kj4ZsVlONLnBcktHtNHlRGZY2rdER9EeAAAECBAgQqCOB05Ic07reLbbYIjfeeGMGDBhQR20olQABAgT6WmD69OnZcccdc+edd7Yt5fQkx/Z1fc4nUGMC/VsFpS1bpbZzy6C04pcQuAgQIECAAAECBAgQIECAAAECBAgQIECAAAECBAgQIECAAAECBAgQIECAAAECBAgQIECAAAECBAgQINCnAgLT2uc/Ocnxc7581FFH5YwzzujTm9VThx999NE588wzW29/SpITeuo8+xLoAYG1y5c3t62w90tlUNr/9MC5tiRAgAABAgQIEOi6QPHzVvFz14fXRhttlF//+tf52Mc+1vVdrSRAgACBphX429/+li984Qu5//772xoUz7mK510uAs0usHj5nGxEkqXawXi/fM42NskLzQ6mfwIECBAgQIAAAQIECBAgQIAAAQIECBAgQIAAAQIECBAgQIAAAQIECBAgQIAAAQIECBAgQIAAAQIEakdAYFr79+LLSS6f8+Utttgid9xxR+3cuW6sZMstt8ydd97ZesevJBEu1Y3GtupRgZFJzm7nhIvLl0Bf79EKbE6AAAECBAgQINBZgYOSXNB60dprr53f/OY3GTx4cGf3Mp8AAQIECHwoMHny5Hz+85/PY4891lbl4CQXoiLQpAJLJylC0ornaIu1YzCzVVDaK03qpG0CBAgQIECAAAECBAgQIECAAAECBAgQIECAAAECBAgQIECAAAECBAgQIECAAAECBAgQIECAAAECBGpYQGBa+zdnpSTPtf7ytGnTMmDAgBq+nZ0vbfr06Vl00UXbLlw5yfOd380KAr0qsGr5EudOFU79a/kC6LherchhBAgQIECAAAECHRHYI8mVrSeutNJKufnmm7Paaqt1ZL05BAgQIECgqsDTTz+d7bffPs8//5HHW3smuQofgSYSWK4MSivC0vq10/dbrYLSimdqLgIECBAgQIAAAQIECBAgQIAAAQIECBAgQIAAAQIECBAgQIAAAQIECBAgQIAAAQIECBAgQIAAAQIECNSkgMC06rfl8SRrzplyxRVXZM89i/cqG+e68sors9dee7Vu6IkkazVOhzppUIGDyxc5F67Q3+VlWNrkBu1dWwQIECBAgACBehbYNMkdSRaY08Tiiy+eW2+9NRtuuGE996V2AgQIEKgxgQceeCDbbrtt/v73v7eu7P0kWya5p8bKVQ6B7hZYsVVQ2offd7U55I1WQWlvdncB9iNAgAABAgQIECBAgAABAgQIECBAgAABAgQIECBAgAABAgQIECBAgAABAgQIECBAgAABAgQIECBAgEB3CwhMqy56VpIj5kzZe++9M378+O6+B3263/Dhw3PZZZe1ruHsJEf2aVEOJ9C+wErli5xfqjDlrTIo7ccACRAgQIAAAQIEalLgE0nuTDKkdXU33nhjdthhh5osWFEECBAgUN8CN910U3bccce2TUxKskWSv9R3d6onUFGg+H5rZJLDqvi82ioobQZHAgQIECBAgAABAgQIECBAgAABAgQIECBAgAABAgQIECBAgAABAgQIECBAgAABAgQIECBAgAABAgQI1IuAwLTqd6p4efKO1lNee+21DBw4sF7ub9U6p0yZkmWWWabtnC3LEIOG6FETDSXwzfJlzsUrdHVN+TKol50b6pZrhgABAgQIEGgggfmT3JVkk9Y9XXzxxdlvv/0aqE2tECBAgECtCYwbNy77779/27LuTbJ5kg9qrV71EOiiwKpJRiT51yrrX0xyTvl87d0unmMZAQIECBAgQIAAAQIECBAgQIAAAQIECBAgQIAAAQIECBAgQIAAAQIECBAgQIAAAQIECBAgQIAAAQIE+kxAYNrc6R9PsuacaaecckpGjRo191V1MGP06NE5/vjjW1f6RJK16qB0JTaXwHJJxiTZu0LbxcudI5P8oLlIdEuAAAECBAgQqDuBS5MMb131aaedlmOOOabuGlEwAQIECNSfwOmnn55jjz22beHjk+xTf92omMA/CBTPcougtAOquDxXhqSNZUeAAAECBAgQIECAAAECBAgQIECAAAECBAgQIECAAAECBAgQIECAAAECBAgQIECAAAECBAgQIECAAIF6FhCYNve7d3SS0+dMW3755fPCCy9kvvnqm27WrFlZccUV89JLL7UWKNIKzpg7iRkEek2geHG5YuGL2gAAIABJREFUCEtbpsKJNyY5IsmTvVaNgwgQIECAAAECBLoicFKS77ReeMghh+S8887ryl7WECBAgACBLgkceuihOf/889uu/X6SE7u0oUUE+lbgs2VQ2terlPFsGZTmFw307b1yOgECBAgQIECAAAECBAgQIECAAAECBAgQIECAAAECBAgQIECAAAECBAgQIECAAAECBAgQIECAAAEC3SRQ36lf3YQwl22WTDI5Sf8580455ZSMGjWqd07voVNGjx6d448/vvXuM5IMTjK1h460LYHOCHysDEpr76XPo5Kc1ZkNzSVAgAABAgQIEOgTgSIA95LWJ++yyy755S9/2SfFOJQAAQIEmlvgn/7pn3Lddde1Rdg3yaXNLaP7OhL4P2VQWvG5be96ogxK+1Ed9aVUAgQIECBAgAABAgQIECBAgAABAgQIECBAgAABAgQIECBAgAABAgQIECBAgAABAgQIECBAgAABAgQIzFVAYNpciVomnJzkw3Sxfv365emnn86QIUM6trrGZk2aNCmrrbZaZs6c2bqyU5KcUGOlKqc5BfYsw9JWrND+bUmOSPL75qTRNQECBAgQIECgrgTWT3Lf7J+nFppT9ac//encc889WXLJIpfaRYAAAQIEeldg6tSp2XTTTfPHP/6x9cHvJtk4yUO9W43TCHRKoPiMjkjylSqr/lAGpf2kUzubTIAAAQIECBAgQIAAAQIECBAgQIAAAQIECBAgQIAAAQIECBAgQIAAAQIECBAgQIAAAQIECBAgQIAAgToREJjWsRtVvM3/5yRLzZm+9957Z/z48R1bXWOzhg8fnssuu6x1VW8k+WSSqTVWqnKaS6B/GZR2YDttF4F+RbCfiwABAgQIECBAoPYFipC0+5OsO6fUhRZaKPfee2822GCD2q9ehQQIECDQsAIPPvhgNtlkk7z7bpGT9uH1SJKNZv8ygX/4hw2LoLF6Eti8DErbvUrRRdjf2CTj6qkxtRIgQIAAAQIECBAgQIAAAQIECBAgQIAAAQIECBAgQIAAAQIECBAgQIAAAQIECBAgQIAAAQIECBAgQKCzAgLTOi52aJJzW0+/8MILc+CB7WU7dXzj3pz5wx/+MAcddFDbIw9Lcl5v1uEsAm0EdinD0oZWkLl3dpjfyDJwAxwBAgQIECBAgEB9CPz37NDpr7Uu9ZJLLsk+++xTH9WrkgABAgQaWuDSSy/Nvvvu27bHnyX5ekM3rrl6Eti6fB5WPDNr7/pdGZT283pqTK0ECBAgQIAAAQIECBAgQIAAAQIECBAgQIAAAQIECBAgQIAAAQIECBAgQIAAAQIECBAgQIAAAQIECBDoqoDAtM7J3Zpkm9ZL7r333gwbNqxzu/TR7AkTJmSTTTZpe/ptSbbto5IcS2D+MiitCO2rdJ2U5LuYCBAgQIAAAQIE6kqg+N7unNYVH3fccRk9enRdNaFYAgQIEGhsgVGjRuXUU09t2+ThbX9hQmMr6K4GBT6fZESSHavUdncZlHZVDdavJAIECBAgQIAAAQIECBAgQIAAAQIECBAgQIAAAQIECBAgQIAAAQIECBAgQIAAAQIECBAgQIAAAQIECPSYgMC0ztGuk+SRJB+6DR06NLfffnuGDBnSuZ16efakSZOy9dZbZ+LEia1PnpVk3SSP9nI5jiNQCBQvgI5JslYFjv9NMnJ2mN9dqAgQIECAAAECBOpKYOMkE1pXvNNOO+X666+vqyYUS4AAAQLNIbDzzjvnhhtuaNts8ZsR7msOAV3WkMDOZVDadlVq+m0ZlHZtDdWtFAIECBAgQIAAAQIECBAgQIAAAQIECBAgQIAAAQIECBAgQIAAAQIECBAgQIAAAQIECBAgQIAAAQIECPSagMC0zlMfkORHrZdtuOGGLS9XDhw4sPO79cKKKVOmpAgpeOCBB9qe9q0kF/VCCY4g0Fbg9CRHt8NyWpLjkBEgQIAAAQIECNSlwMNlKHNL8YMGDcqDDz6YFVZYoS6bUTQBAgQINLbAiy++mA022CAvv/xy60aLX5awXmN3rrsaEtitDErbskpNN5dBaR9J96uhPpRCgAABAgQIECBAgAABAgQIECBAgAABAgQIECBAgAABAgQIECBAgAABAgQIECBAgAABAgQIECBAgACBHhcQmNY14rOSHNF6aRGadtVVV2XIkCFd27GHVk2aNCl77LFHpbC0s5Mc2UPH2pZAewLFy59j2nnx+LEkI5Pcgo8AAQIECBAgQKAuBc5P8u3WlV9zzTXZdddd67IZRRMgQIBAcwhce+212W23IrPqH64fJDmkOQS61OXKSZ7r0kqL5gjsWT4H26QKSRGQNjZJEZjmIkCAAAECBAgQIECAAAECBAgQIECAAAECBAgQIECAAAECBAgQIECAAAECBAgQIECAAAECBAgQIECAQNMLCEzr+kfg0iTDWy8fOnRoxo0bl2HDhnV9125cOWHChOy3336ZOHFi213HJ9mnG4+yFYGOCHw/yb+1M7F4+bMIS3MRIECAAAECBAjUp8CXk1zeuvRRo0bllFNOqc9uVE2AAAECTSVw/PHHZ/T/Ze8+wKQq7/aP34AYWgQFfEVYjCAoGhvdV4qAKKDiHwEjoYiiWBCkGZBmoYiNqoAFBcWK4CsQRbDQohTBWFGRJBSNkaCgoSgI//2NM5uzh5nZMzszO2dmvs91eSXuPOX3fJ6zyM7suc8997j3/AdJL2YVhPfNPiepi/fu9HQImFt/SQ2jqCwIBqW9jRwCCCCAAAIIIIAAAggggAACCCCAAAIIIIAAAggggAACCCCAAAIIIIAAAggggAACCCCAAAIIIIAAAggggAACCCCAwH8FCEyL72qYJ+kK9xQzZszQDTfcEN/McY5+5JFHdOONN4abZb6kjnFOz3AEYhFoFLzJs3GYQZuCQWl/jmVC+iKAAAIIIIAAAgj4SqBy7s9FH0o6IVRV8+bNtWzZMl8VSTEIIIAAAghEE7jgggu0fPlyZ5dvJJ0laQdy+QTuk3SbpHqSNmDjWaBHMCjt3Cgj7L1me6jAKs+z0hEBBBBAAAEEEEAAAQQQQAABBBBAAAEEEEAAAQQQQAABBBBAAAEEEEAAAQQQQAABBBBAAAEEEEAAAQQQQAABBBDIIgEC0+I/7Gck/dE9TZcuXXTvvfcqJycn/hVimGHbtm0aMmSInnvuuXCjnpXUNYbp6IpAvAIjJI2OMMn0YFjaT/EuwngEEEAAAQQQQACBlArMcf6cUaxYMX3wwQc688wzU1oUiyOAAAIIIBCLwEcffaSzzz5bhw8fdg6z9/26xTJPhve190DNxNrTkiwEjBZdoFcwKO33Ubo9HwxKWwMmAggggAACCCCAAAIIIIAAAggggAACCCCAAAIIIIAAAggggAACCCCAAAIIIIAAAggggAACCCCAAAIIIIAAAggggEBkAQLTEnN1PChpoHuqUqVKadSoURo6dKgsNCCZzW7mHD9+vO6++27t378/3FITJA1KZg3MjYBD4JzgjZ7Nw6hsDQalzUcMAQQQQAABBBBAIO0Fukt6yrmLyZMnq1+/fmm/MTaAAAIIIJB9AlOmTNGtt97q3riFglk4WLa30yWtlVTWAXGWpI+yHSbC/m8IBqWdFsXHrqtJkjZgiAACCCCAAAIIIIAAAggggAACCCCAAAIIIIAAAggggAACCCCAAAIIIIAAAggggAACCCCAAAIIIIAAAggggAACCCBQsEByU7wKXj+Telwv6RFJR5ieeOKJuuWWW3T99derUqVKCd3zv//9bz322GN66KGH9PXXX4eb+7Aku0HvsYQuzGQIRBYYnHvz7P0RXn4iGJb2A4AIIIAAAggggAACaS9QUdKnko4P7aR9+/Z65ZVX0n5jbAABBBBAIHsFLr/8ci1YsMAJ8K0kCwvbmb0qgZ2vknS+y+BJSddmuYt7+7cEg9JqRnExNwtK+xA7BBBAAAEEEEAAAQQQQAABBBBAAAEEEEAAAQQQQAABBBBAAAEEEEAAAQQQQAABBBBAAAEEEEAAAQQQQAABBBBAAAHvAgSmebfy0vMsSRMltYzUuUuXLrriiivUrl07lSlTxsucR/TZu3evXn31Vc2fP1/PPfdctDneCoZTcfNdoaQZFKNAneDNnheFGfev4LUY9YKNcT26I4AAAggggAACCKRW4HFJvUIl/OY3v9Enn3yimjWj5YOktmBWRwABBBBAoCCBzZs364wzztBPP/3k7DpT0nUFjc3g1x+S1CfC/uz9oM8yeO9etmbvsfcP/lM9yoBHg++dbfQyKX0QQAABBBBAAAEEEEAAAQQQQAABBBBAAAEEEEAAAQQQQAABBBBAAAEEEEAAAQQQQAABBBBAAAEEEEAAAQQQQAABBPILEJiWnCuir6S7JB0bbfpmzZqpYcOGOuuss3TKKaeoWrVqqlixokqXLh0Ytm/fPu3cuVPbt2/Xl19+qQ8//FBr167VihUrCqr6e0l3SJpaUEdeRyBBAnbNT5JUPMx8zwTD0nYkaC2mQQABBBBAAAEEEEi9wGWSFjjLmDJlivr2tb8W0hBAAAEEEEhvgalTp6pfv37uTbSXtDC9d1ao6i0o7rEoIy0E7IZCzZz+g0oG3/OysLQqUbbzcPB9sy/Tf8vsAAEEEEAAAQQQQAABBBBAAAEEEEAAAQQQQAABBBBAAAEEEEAAAQQQQAABBBBAAAEEEEAAAQQQQAABBBBAAAEEEEidAIFpybMvL+lPwZvmfk1AS37bJ2mipPty192d/OVYAQHVCF5zdtOwu+0KXv+zcEIAAQQQQAABBBDIOIGPJP0+tKuLLrpIr7/+esZtkg0hgAACCGSvwMUXX6wlS5Y4AT6WdGaWidSXtM615w8lneX6Wi1J2RQGVkaShaTZP5WjXBP2cIHJkv6RZdcN20UAAQQQQAABBBBAAAEEEEAAAQQQQAABBBBAAAEEEEAAAQQQQAABBBBAAAEEEEAAAQQQQAABBBBAAAEEEEAAAQSSIkBgWlJY801qwWm9JV0jqU6Sltso6UlJjxKUliRhpg0nYNe1BfTZTaLu9pKkgZK2QYcAAggggAACCCCQcQIjJd3t3NWGDRt07rnnZtxG2RACCCCAQPYKvP/++6pbt64bYJSk0VmiclQwLO0c134bSZrpDE7NDQ17WNItWeBi7/OGgtIqRNjvQUkWlGb/fJUFJmwRAQQQQAABBBBAAAEEEEAAAQQQQAABBBBAAAEEEEAAAQQQQAABBBBAAAEEEEAAAQQQQAABBBBAAAEEEEAAAQQQKDIBAtOKjDqwUDNJl0tqm4DwNAtJe03SK5JWFO02WC3LBaoGg9I6h3HYFwxKm5HlRmwfAQQQQAABBBDIVIFakr5wbm748OEaM2ZMpu6XfSGAAAIIZLHAiBEjNHbsWLdAbUmbsoDFHs7Q07XPG4IPbOgl6XHXa7/LfWDElgx1qeQISisbYY/2nlgoKO3bDHVgWwgggAACCCCAAAIIIIAAAggggAACCCCAAAIIIIAAAggggAACCCCAAAIIIIAAAggggAACCCCAAAIIIIAAAggggEBKBQhMSx1/dUmNJZ0t6TRJJ0uqIul/JIXO5bCkf0n6p6S/S/pM0geSVkvamrrSWTmLBa4OhqUdG8ZgkaQBkr7MYh+2jgACCCCAAAIIZLrAM7mBaX8MbbJWrVr64ot8+WmZvn/2hwACCCCQZQK1a9fWpk358tGezQ1M65rhDLcGw7+c25wu6WbHF+xhDvaeZqhNDoaKZRLNCcE92ftdR0fY2A+OoLTvM2nz7AUBBBBAAAEEEEAAAQQQQAABBBBAAAEEEEAAAQQQQAABBBBAAAEEEEAAAQQQQAABBBBAAAEEEEAAAQQQQAABBBDwmwCBaf46kVKS3pJ0XrAsSx44R9I+f5VJNVkoUCkYlNYtzN4t2M9uHLUbY2kIIIAAAggggAACmStwcW7o82Ln9p577jldddVVmbtjdoYAAgggkPUCzz//vLp06eJ2aJP7/t3rGYrTXNIy197s4Q2h9ytDL90gaYarX1VJX2eAS04wKK2/pOIR9vOdIyjtxwzYM1tAAAEEEEAAAQQQQAABBBBAAAEEEEAAAQQQQAABBBBAAAEEEEAAAQQQQAABBBBAAAEEEEAAAQQQQAABBBBAAAEEfC9AYJq/jojANH+dB9X8KmAJGBNzb4I9IQzI0mBY2idgIYAAAggggAACCGS8wEpJTUK7vOSSS7Ro0aKM3zQbRAABBBBA4NJLL9Wf//xnJ8QqSU0zUKa8pLWSajv2tl9SA0kfh9nvl5JqOr7+gKTb0tilRjAorW+UPfzLEZRmNjQEEEAAAQQQQAABBBBAAAEEEEAAAQQQQAABBBBAAAEEEEAAAQQQQAABBBBAAAEEEEAAAQQQQAABBBBAAAEEEEAAgSISIDCtiKA9LkNgmkcouhWJwG+DQWm9Iqw2RNJ9RVIJiyCAAAIIIIAAAgikWuBqSbOcRaxdu1YNGlh+Cg0BBBBAAIHMFli3bp0aNmzo3mRPSbMzbOcvSLrStafukuZE2OctkqY6Xjsoqaqkb9PMxQLiBki6MUrd2x1Bab+k2f4oFwEEEEAAAQQQQAABBBBAAAEEEEAAAQQQQAABBBBAAAEEEEAAAQQQQAABBBBAAAEEEEAAAQQQQAABBBBAAAEEEMgIAQLT/HWMBKb56zyyuZoOwbC0k8IgrAjeRLohm4HYOwIIIIAAAgggkGUCn0k6NbTnG2+8UdOnT88yAraLAAIIIJDNAjfddJNmzJjhJPhc0mkZZHK7pHGu/TwoaXABe9wiqbqjzz2ShqWJyxmS+ku6Lkq9fw8GpU1Jkz1RJgIIIIAAAggggAACCCCAAAIIIIAAAggggAACCCCAAAIIIIAAAggggAACCCCAAAIIIIAAAggggAACCCCAAAIIIJCxAgSm+etoCUzz13lkYzUlgzeB3hxh86Mkjc5GGPaMAAIIIIAAAghksUA/SZND+y9evLj+8Y9/KCcnJ4tJ2DoCCCCAQLYJbNu2Tb/73e906NAh59ZvlZQJQVptJb3qOtM3JV3o4ZwHSJrg6Ldf0omSvvcwNlVdzgkGpV0dpYBNwffIpqWqSNZFAAEEEEAAAQQQQAABBBBAAAEEEEAAAQQQQAABBBBAAAEEEEAAAQQQQAABBBBAAAEEEEAAAQQQQAABBBBAAAEEEMgvQGCav64IAtP8dR7ZVk07SRMl1Q6z8TWS7AbYd7MNhf0igAACCCCAAAIIaJukaiGHYcOGaezYsbAggAACCCCQdQLDhw/XuHHjnPveLindE0SrSFonqapjYzslNZD0dw+HbO8vm4OFpIWahe1b6L7fmu2pv6Q/Rins02BQ2mN+K556EEAAAQQQQAABBBBAAAEEEEAAAQQQQAABBBBAAAEEEEAAAQQQQAABBBBAAAEEEEAAAQQQQAABBBBAAAEEEEAAgWwXIDDNX1cAgWn+Oo9sqmZCMBAt3J4tDWNENmGwVwQQQAABBBBAAIE8gUGSHgj9W/ny5bV161Ydc8wxECGAAAIIIJB1Aj/88IOqV6+u3bt3O/c+WNKDaYyxKDcw7RJX/VdIejmGPd0m6T5H/x+DAWz2v35o5wXf9+ocpZgPgkFps/xQMDUggAACCCCAAAIIIIAAAggggAACCCCAAAIIIIAAAggggAACCCCAAAIIIIAAAggggAACCCCAAAIIIIAAAggggAACCBwpQGCav64KAtP8dR7ZUE3L4M2gZ4bZ7F+DN5MuywYI9ogAAggggAACCCAQVuArSSeGXhk9erRGjCBLl2sFAQQQQCB7BcaMGaORI0c6Ab4OhoOlI8oYScNdhd8t6Y4YN1NSkv2dobJj3ChJo2OcJ9Hdm0nqL6lDlInfkzRZ0pxEL858CCCAAAIIIIAAAggggAACCCCAAAIIIIAAAggggAACCCCAAAIIIIAAAggggAACCCCAAAIIIIAAAggggAACCCCAAAKJFSAwLbGe8c5GYFq8goyPReAeSUMjDHhA0m2xTEZfBBBAAAEEEEAAgYwTuDUYrhvY2HHHHaft27erdOnSGbdRNoQAAggggIBXgX379qlatWr67rvvnEMslMtCt9KpdZI011XwAkmXF3ITwySNdYw1oKq57z3tL+R88QxrFQxKuzTKJKuDf895IZ6FGIsAAggggAACCCCAAAIIIIAAAggggAACCCCAAAIIIIAAAggggAACCCCAAAIIIIAAAggggAACCCCAAAIIIIAAAgggUHQCBKYVnbWXlQhM86JEn3gFzg/eEFo/zEQbJQ2Q9Hq8izAeAQQQQAABBBBAIO0FvpRUM7SLu+++WyNHjkz7TbEBBBBAAAEE4hUYPXq0Ro0a5Zxms6RT4p23CMdbrety3x+q4Fhzq6SGkv5VyDrKSPrKNeftksYXcr7CDGsTDEq7OMrglcH3xeYXZgHGIIAAAggggAACCCCAAAIIIIAAAggggAACCCCAAAIIIIAAAggggAACCCCAAAIIIIAAAggggAACCCCAAAIIIIAAAgikToDAtNTZh1uZwDR/nUcmVnNH7qbujLCxqcGwtF8ycePsCQEEEEAAAQQQQCAmgZ6SngyNKFOmjL7++muVL18+pknojAACCCCAQCYK7N69WyeeeKL27t3r3N41kmalyX7fktTCVauFjcUboO9+3+lbSSdKSvZ7TZcGg9JaRfG3PU+StDBNzogyEUAAAQQQQAABBBBAAAEEEEAAAQQQQAABBBBAAAEEEEAAAQQQQAABBBBAAAEEEEAAAQQQQAABBBBAAAEEEEAAAQRcAgSm+euSIDDNX+eRSdXUlzRRUpMwm/pbMChtQSZtmL0ggAACCCCAAAIIxCWwRlLD0Ax/+tOfdO+998Y1IYMRQAABBBDIJIEhQ4bovvvuc25praRGabDHCcH3gZylDpWUiP/QW7LqdknlHJPflvvvDyTJpUMwKK1ZlPmXBIPSXktSDUyLAAIIIIAAAggggAACCCCAAAIIIIAAAggggAACCCCAAAIIIIAAAggggAACCCCAAAIIIIAAAggggAACCCCAAAIIIFBEAgSmFRG0x2UITPMIRbeYBOym13sijHhU0kBJe2Kakc4IIIAAAggggAACmSxwsaTFzg1u2bJF1atXz+Q9szcEEEAAAQRiEti6datOOukk95g2kl6PaaKi7dxD0mzXks9L6pLAMkZLGuGY7ytJ1RI4v011ZTAo7bwo8/45GJT2RoLXZjoEEEAAAQQQQAABBBBAAAEEEEAAAQQQQAABBBBAAAEEEEAAAQQQQAABBBBAAAEEEEAAAQQQQAABBBBAAAEEEEAAgRQJEJiWIvgIyxKY5q/zSPdqzpQ0UVKrMBuxm1UtKO3FdN8k9SOAAAIIIIAAAggkXOAlSR1Ds/bs2VNPPvlkwhdhQgQQQAABBNJd4JprrtGsWbOc25gnqZNP93WWpHWSjnbU95mkBpL+k8CaK0qy951+45izv6TJCVijazAorX6Uuf4vGJS2PAHrMQUCCCCAAAIIIIAAAggggAACCCCAAAIIIIAAAggggAACCCCAAAIIIIAAAggggAACCCCAAAIIIIAAAggggAACCCCAgI8ECEzz0WFI+h9Jr0k6N1jWVkl1Je30V5lUkwYCAyRNiFDn7GBY2ndpsA9KRAABBBBAAAEEEChagVMkbXIu+c477+i8884r2ipYDQEEEEAAgTQQePfdd/W///u/7kprSfrSh+WvkdTQVVdTSauSUOt4SUMc8/5D0slxrHN1MCjtnChzzA2Gsv0ljnUYigACCCCAAAIIIIAAAggggAACCCCAAAIIIIAAAggggAACCCCAAAIIIIAAAggggAACCCCAAAIIIIAAAggggAACCCDgY4F0Ckw7VlIlSb/xsWc8pVl4VQtJ90uqEpxoj6Qukt6XVF5SOp2XV4uDkr6VRHiXV7Ho/WrnXisTJbUL0+3fwaC0pxOzFLMggAACCCCAAAIIZKDAWEnDQvu64IIL9Pbbb2fgNtkSAggggAACiRFo0aKFli1b5pxsnKThiZk9YbM8Iqm3a7a+ue+1PpSwFfJPdIKkryQVd3y5j6RpMa53XTAo7Ywo456TNCn3vbC1Mc5NdwQQQAABBBBAAAEEEEAAAQQQQAABBBBAAAEEEEAAAQQQQAABBBBAAAEEEEAAAQQQQAABBBBAAAEEEEAAAQQQQACBNBNIlwCuEsEb+FpJKp1mxrGUe5ykMq4B30uy4LRMbQck/VXSFZm6wSLc183BsLSjw6z5gqQBkv5ZhPWwFAIIIIAAAggggED6CWyXVDVU9uzZs9WjR4/02wUVI4AAAgggUEQCTz31lK6++mrnahYUVq2IlveyzE1hgspmSrIwsmS2ByQNcizwpaRaHhe0mvtLsgcDRGpPBYPS7EETNAQQQAABBBBAAAEEEEAAAQQQQAABBBBAAAEEEEAAAQQQQAABBBBAAAEEEEAAAQQQQAABBBBAAAEEEEAAAQQQQACBLBBIl8C0spK2SKqYBWeSjVv8RVI5SfuzcfMJ2PNJwaC0DmHm+k8wKO3xBKzDFAgggAACCCCAAAKZLdBJ0tzQFitXrqxvv/02s3fM7hBAAAEEEEiAwPHHH68dO3Y4Z+os6aUETB3vFOdJesc1yXpJDSUdinfyAsZbaNw2V58bJD0aZVzf4PtYJ0fpY2FvkyR9nOT6mR4BBBBAAAEEEEAAAQQQQAABBBBAAAEEEEAAAQQQQAABBBBAAAEEEEAAAQQQQAABBBBAAAEEEEAAAQQQQAABBBBAwGcC6RKYZmFaGyTV8pkf5SRGwEK9KhOYVijMXsGwtN+GGf1/wZtM/1GomRmEAAIIIIAAAgggkG0C8yXlhfAOHDhQDz74YLYZsF8EEEAAAQRiFhg0aJAmTJjgHPeypCtiniixA0pLWpcbhnqGY1p7aIGFpdn7rEXRJkvq51hoo6TTXQsXl9Q/+E9OlKKquhNfAAAgAElEQVQeCQalfVYUhbMGAggggAACCCCAAAIIIIAAAggggAACCCCAAAIIIIAAAggggAACCCCAAAIIIIAAAggggAACCAQELgjeb3QrHggggAACCCCAAAII+EEgXQLTykv6e+5NcRUkHfADXBJqOEqS3SAYrh2UdCgJa/phytC+S0n6yQ8FpUkNJwSD0q4KU699jwzIDaF7OE32QpkIIIAAAggggAACqRewv1/+01nG+vXrVbdu3dRXRgUIIIAAAgj4XGDDhg2qV6+eu8oqkr5JYelzJHV1rW/B+08UYU0nS/qba71rJT0p6TeOoDT7e0ik9lAwKG1zEdbNUggggAACCCCAAAIIIIAAAggggAACCCCAAAIIIIAAAggggAACCCCAAAIIIIAAAggggAACCGS7QAtJAyVdKskepGwPSaYhgAACCCCAAAIIIJBygXQJTAtB2Y10R6dcLTkF7JXUTNIzkuyGSmv7JDWV9FFw3+l2Xl6kLAzO9knzLtAtGJZWKcyQ14JhaZ97n46eCCCAAAIIIIAAAgioX/DDiwBF48aN9e6778KCAAIIIIAAAh4FzjvvPK1evdrZ256gNsXj8ER3GyzpftekU6XAf++Luk2TdJNj0Y8lvRD8hYmKEYo5HAxJmyRpa1EXzHoIIIAAAggggAACCCCAAAIIIIAAAggggAACCCCAAAIIIIAAAggggAACCCCAAAIIIIAAAghksUDLYFDaJQ4D+73eAVlswtYRQAABBBBAAAEEfCSQiQFcPuKNuZTf5oamvSWpfnDkPySdKek/Mc/EgEwUqBC8WfTqCJsbJGlCJm6cPSGAAAIIIIAAAggkXWBFMKw5sNCECRM0YACfYyRdnQUQQAABBDJGYOLEiRo40B6gltdWBh+OUNR7vFDSUteiqarFyqgtyWuw/8/B977sCXRfFzUc6yGAAAIIIIAAAggggAACCCCAAAIIIIAAAggggAACCCCAAAIIIIAAAggggAACCCCAAAIIIJDFAvZ7yHYzUbswBhODIWpZzMPWEUAAAQQQQAABBPwiQGCaX07i1zpKBQPTzguW9YWkcyTt81eZVJMCgc6S7IfJqmHWtpA9+wH0wxTUxZIIIIAAAggggAAC6S9QU9KXzm1s27ZN1apVS/+dsQMEEEAAAQSKSGD79u3Kyclxr3aKpM1FVIItUyn3FxTWSjrZseaPkhrEEFqWjHIflXR9lIn3BoPS7MlzO5JRAHMigAACCCCAAAIIIIAAAggggAACCCCAAAIIIIAAAggggAACCCCAAAIIIIAAAggggAACCCCAQFiB1sEwtDZRfAhM4+JBAAEEEEAAAQQQ8I0AgWm+OYpAIQSm+es8/FBN6eANo70jFDNM0j1+KJQaEEAAAQQQQAABBNJWYJCkB0LVt27dWkuWLEnbzVA4AggggAACqRK46KKLtHTpUufygyU9WIT1zJfUwbXeVZJeKMIawi11uqRPwryw2xGUtivFNbI8AggggAACCCCAAAIIIIAAAggggAACCCCAAAIIIIAAAggggAACCCCAAAIIIIAAAggggAAC2SRwUTAo7WIPm54gye4/oiGAAAIIIIAAAgggkHIBAtNSfgT5CiAwzV/nkepqLgveNFojTCF/kTRA0rpUF8n6CCCAAAIIIIAAAmkvsFxSs9AuHn74Yd18881pvyk2gAACCCCAQFELTJs2TX369HEuu0JS8yKqY5Sku1xrjZd0exGtX9AyT0rq6ei0XdJpkvYUNJDXEUAAAQQQQAABBBBAAAEEEEAAAQQQQAABBBBAAAEEEEAAAQQQQAABBBBAAAEEEEAAAQQQQCBhAm2C96hbYJrXRmCaVyn6IYAAAggggAACCCRdgMC0pBPHtACBaTFxZWzn4sGgtL4Rdmg3v96ZsbtnYwgggAACCCCAAAJFKVBF0tfOBbdt26Zq1aoVZQ2shQACCCCAQEYIbN++XTk5Oe69nCjpn0neYHtJr7jWWCypbZLXjWX6syX91TWgk6R5sUxCXwQQQAABBBBAAAEEEEAAAQQQQAABBBBAAAEEEEAAAQQQQAABBBBAAAEEEEAAAQQQQAABBBAolID9bvFASRcWYvSDkgYXYhxDEEAAAQQQQAABBBBIuACBaQknjWtCAtPi4suIwZbGPUlSnTC7eS+Y2L0qI3bKJhBAAAEEEEAAAQT8IHCtpJmhQpo0aaKVK1f6oS5qQAABBBBAIC0FmjZtqlWr8r1100vSE0ncTHVJ6yQd71jjG0kNJG1P4rqFmXqOpK6OgQbVtDATMQYBBBBAAAEEEEAAAQQQQAABBBBAAAEEEEAAAQQQQAABBBBAAAEEEEAAAQQQQAABBBBAAAEEPAm0CwaltfLUO3ynByTdFsd4hiKAAAIIIIAAAgggkDABAtMSRpmQiQhMSwhj2k5yX5QfFsdLuj1td0bhCCCAAAIIIIAAAn4VeFFS51BxY8eO1bBhw/xaK3UhgAACCCDge4Fx48Zp+PDhzjrnSroyiYW/LskC+J3tMkmLkrhmYaeuJ8keCOBs/0/SK4WdkHEIIIAAAggggAACCCCAAAIIIIAAAggggAACCCCAAAIIIIAAAggggAACCCCAAAIIIIAAAgggEFbgUkkDJLVMgA+BaQlAZAoEEEAAAQQQQACBxAgQmJYYx0TNQmBaoiTTa57mkibm3hx6bpiyPwr+MPpmem2JahFAAAEEEEAAAQTSROB7SRVCta5fv15169ZNk9IpEwEEEEAAAf8JbNiwQfXqWS5YXtsl6dgkVXqvpD+55h4laXSS1kvEtM9L+oNjomWSWiRiYuZAAAEEEEAAAQQQQAABBBBAAAEEEEAAAQQQQAABBBBAAAEEEEAAAQQQQAABBBBAAAEEEEAAAdnDlwdKuiCBFveH+b3lBE7PVEUpcPjw4cNFuR5rIYCAfwWKFStG5pB/j4fKEEAgigB/ePnr8iAwzV/nURTV2A2sIyIsZCFq9gMpDQEEEEAAAQQQQACBZAg0kbQyNHG1atW0bdu2ZKzDnAgggAACCGSVQE5OjrZv3+7cc1NJqxKM0EXSs64550vqmOB1Ej1dY0nvuia9RNKriV6I+RBAAAEEEEAAAQQQQAABBBBAAAEEEEAAAQQQQAABBBBAAAEEEEAAAQQQQAABBBBAAAEEEMgigcslDZDUPAl7JjAtCaipmpLAtFTJsy4C/hMgMM1/Z0JFCCDgTYDANG9ORdWLwLSikk79OnZzqAWi2f+62xfBoLQ/p75MKkAAAQQQQAABBBDIYAEL7rUA30C7+uqrNWvWrAzeLltDAAEEEECgaAR69uyp2bNnOxcbKWlMAlevI2mtpHKOOf8mqYGk7xK4TrKmmifpCsfkSyVdlKzFmBcBBBBAAAEEEEAAAQQQQAABBBBAAAEEEEAAAQQQQAABBBBAAAEEEEAAAQQQQAABBBBAAIEMFvh/waC0Zknc432ShiRxfqYuQgEC04oQm6UQ8LkAgWk+PyDKQwCBiAIEpvnr4iAwzV/nkaxq8gVTuBaZHvyh9KdkLc68CCCAAAIIIIAAAggEBSyc5MKQxpNPPikLeKEhgAACCCCAQHwCFkB6zTXXOCd5Q1Lr+GbNN3qlpCau+VpJeiuBayRzqqaSVrgWsMA0+7sJDQEEEEAAAQQQQAABBBBAAAEEEEAAAQQQQAABBBBAAAEEEEAAAQQQQAABBBBAAAEEEEAAAQQKFuggaWCY3ysueGTsPe6VNDT2YYzwowCBaX48FWpCIDUCBKalxp1VEUAgfgEC0+I3TOQMBKYlUtN/c50raaKk5mFK2xL8oXS+/8qmIgQQQAABBBBAAIEMFdgnyX4GCbS//e1vOvnkkzN0q2wLAQT8LLBr1y6NHz9e3333XaDM4447TkOHDlWFChX8XDa1IRBR4O9//7tq1KjhfH2/pNIJIpsq6RbXXIMkTUjQ/EU1zQJJlzkWe1XSJUW1OOsggAACCCCAAAIIIIAAAggggAACCCCAAAIIIIAAAggggAACCCCAAAIIIIAAAggggAACCCCQpgIdJQ3IfVjx+UVYP4FpRYid7KUITEu2MPMjkD4CBKalz1lRKQII5BcgMM1fVwSBaf46j0RWc5uk+yJM+ETwB9MfErkgcyGAAAIIIIAAAgggEEXgPEnvhF63UJfNmzcDhgACCKRE4J///KcaN26srVu3BtavXr26Vq9erSpVqqSkHhZFIBECNWvWDISROtr/Sno3zrl7SXrcNcfTubmnPeKcNxXDW0h6y7Vwy9wHDbydimJYEwEEEEAAAQQQQAABBBBAAAEEEEAAAQQQQAABBBBAAAEEEEAAAQQQQAABBBBAAAEEEEAAAZ8LdArej26/l1zUbbyk24t6UdZLjgCBaclxZVYE0lGAwLR0PDVqRgABEyAwzV/XAYFp/jqPRFRzuqSJuWEUF4WZ7F/BH0yfS8RCzIEAAggggAACCCCAQAwC9iSZCaH+Xbt21Zw5c2IYTlcEEEAgcQIEpiXOkpn8I9CtWzc988wzzoIGBt8jKmyR9SStc72f+5GkBrm/fPBTYSdN8bhXJbV11LBA0uUpronlEUAAAQQQQAABBBBAAAEEEEAAAQQQQAABBBBAAAEEEEAAAQQQQAABBBBAAAEEEEAAAQQQ8JNAZ0n2u8iNU1gUgWkpxE/00gSmJVqU+RBIXwEC09L37KgcgWwXIDDNX1cAgWn+Oo94q+kXvBG2eJiJ7I5ZC6nYEe8ijEcAAQQQQAABBBBAoBACz0rqEho3ZcoU9e3btxDTMASB1Ans27dPy5Yt0549e4q0iJycHDVq1KhI1/TDYr/88ou++OILvfPOO1q/fr0OHjwYKKtKlSpq0aKF6tevr3LlyhWqVALTCsXGIJ8LTJ06Vf362VtDec0C8/9YyLJLBMPSznWNt196WFPIOf0wzB4w8LqrkKaSVvmhOGpAAAEEEEAAAQQQQAABBBBAAAEEEEAAAQQQQAABBBBAAAEEEEAAAQQQQAABBBBAAAEEEEAghQJ/CN6L7ocbGO6RNCyFFiydQAEC0xKIyVQIpLkAgWlpfoCUj0AWCxCY5q/DJzDNX+dR2GpqBoPSLgszwa7gD6ezCjs54xBAAAEEEEAAAQQQSIDA55Jqh+Z599131bhxKh80k4AdMUXWCbhDtooKoEePHpo9e3ZRLZfydXbu3Kn77rtPFv5kIXXRmv05MmnSJDVs2FDFinl/y4nAtJQfMwUkQWD16tU677zznDN/IenUQi71hKRrXGNvzM0sfKSQ8/lp2NLcgLQLHQXNk9TJTwVSCwIIIIAAAggggAACCCCAAAIIIIAAAggggAACCCCAAAIIIIAAAggggAACCCCAAAIIIIAAAkUocFXwXvSGRbhmQUuNkzS8oE68nh4CmRiYlsx7jJo3b65FixapXLly6XHAWVblvffeq6FDh+btesGCBbrssnAxH1kG43G7BKZ5hKIbAgj4TsD73au+Kz0jCyIwLf2P9YZgWFrpMFt5KfgD6vb03yY7QAABBBBAAAEEEEhjgQqSvnfW//PPP6tkyZJpvCVKz0aBZH6YEc2zsIFpCxcuVPv27Yv8qAr7Rv/hw4f1wgsvqFevXtq7d29MdXfu3FkzZszQcccd52kcgWmemOiUZgIHDhzQ0Ucf7a76WEkWph9L6ydpsmvADEk3xTKJj/teImmRqz5LcV3j45opDQEEEEAAAQQQQAABBBBAAAEEEEAAAQQQQAABBBBAAAEEEEAAAQQQQAABBBBAAAEEEEAAgUQLdJE0MPd3a+sneuIEzEdgWgIQ/TIFgWmxnUQqA9P27dunqVOnqm7durrwQudzymPbQyb3JjAtvtMlMC0+P0YjgEDqBAhMS519uJUJTPPXecRSTVVJkyR1CjNoXzAo7ZFYJqQvAggggAACCCCAAAJJEmgmaXlo7rPPPlt//etfk7QU0yKQPIFvv/1WHTt21JYtW5K3iKT9+/drx44deWtkQ2CaBT2NHTtWd911V1jbsmXLBsLQ3DbOzvXr19fLL7+satWqFXg+BKYVSESHNBU455xz9MEHHzirby5pRQzbyfff7OC41ZLOi2GOdOi6TJLZhNoLkuzJeDQEEEAAAQQQQAABBBBAAAEEEEAAAQQQQAABBBBAAAEEEEAAAQQQQAABBBBAAAEEEEAAAQQyXaBr8D70ej7e6FhJI3xcH6XFIEBgWgxY9ovuzZtr0aJFKleuXGwD4+h9+PBhvf322+rdu7c2b96sBQsW6LLLLotjxswdSmBafGdLYFp8foxGAIHUCRCYljr7cCsTmOav8/BaTU9JE3MD0yqEGbAw+EPqZq+T0Q8BBBBAAAEEEEAAgSQL9JH0UGiN7t2766mnnkrykkyPQPoKrF+/Xs2aNdPevXsDm8j0wDT7UOX+++/XkCFD8h3aMcccowkTJqhTp04qX7583msWrrZ27dpAuNrSpUvzjWnVqpXmzZuXr3+4K4HAtPT9/qDy6AL258XTTz/t7HSLpIc9uh0jaZ2k2o7+P0lqIOkjj3OkS7fLJf2fq1h7Mt76dNkAdSKAAAIIIIAAAggggAACCCCAAAIIIIAAAggggAACCCCAAAIIIIAAAggggAACCCCAAAIIIBCjQLfgPeh1YxyXiu4EpqVCPUlrZkNgWrFixXT55ZercuXKcSvWqlVLffv2ValSFgVSNG3KlCm69dZb8xYjMC2yO4Fp8V2TBKbF58doBBBInQCBaamzD7cygWn+Oo+CqqmUG5I2SZIld7vboeAPqVMKmoTXEUAAAQQQQAABBBAoYgELark5tOb48eOPCEYq4npYDgFfCyQqMG3//v36/vvvk77XadOmacyYMXnrxPqhyPvvv6+WLVtq165deXNcccUVeuyxx3TcccdFrN+C1iwY6rrrrpOFqIXauHHjNHToUNmHTZEagWlJvyxYIEUC7g/eJE2TZMGlXtoLkq50dewhKV8Cm5eJ0qTPKknnO2qdI6l7mtROmQgggAACCCCAAAIIIIAAAggggAACCCCAAAIIIIAAAggggAACCCCAAAIIIIAAAggggAACCHgVsN+RHZj7wOFzvA7wQT+7SWGkD+qghAQIZENgWpkyZbRixQrVq1cvAWJFPwUhYN7NsfJuFa4ngWnx+TEaAQRSJ0BgWursw61MYJq/ziNaNVcFw9L+J0ynJcGwtE/TZztUigACCCCAAAIIIJBFAm9IahXab6xhSlnkxFYRCAgkKjCtqDjjeaP/4MGD6t69u55//vm8clu1aqV58+apfPnynrZgfa+88kodOmQ54lLVqlW1cuVKnXzyyRHHE5jmiZZOaSiwcOFCtW/f3ln5m5Iu9LCV2yWNc/WbIGmQh7Hp2qWTpLmu4s+W9GG6boi6EUAAAQQQQAABBBBAAAEEEEAAAQQQQAABBBBAAAEEEEAAAQQQQAABBBBAAAEEEEAAAQQQcAhcHbz/3H5HNt3aaEmj0q1o6g0vQGCa/6+MeO4N8v/uElshVvF5EpgWnx+jEUAgdQIEpqXOPtzKBKb56zzCVfNbSRMl9YpQ6p8k3e//bVAhAggggAACCCCAQBYLbJWUE9r/Z599plNPPTWLOdg6AtEFsikwbePGjWrSpIm+++67AEqlSpW0bNkynXHGGZ4vkwMHDqhr166aO/e/uUdTp07VLbfcEnEOAtM889IxzQQ+//xznXbaac6qt0mqXsA22kp61dXnLWfYaZoxxFLumty9N3QMeFLStbFMQF8EEEAAAQQQQAABBBBAAAEEEEAAAQQQQAABBBBAAAEEEEAAAQQQQAABBBBAAAEEEEAAAQR8JtAzGJR2ls/qiqUcAtNi0fJ530QHpu3cuVPTp0/XN998o4ceeigpu//ll1+0Zs0ajRkzRmPHjtW5556bbx33fSllypTRihUrVK9evaTUk+xJCQHzLpxKq/fff1/Dhw/XiBEj1KhRI5UoUcJ74TH0fPXVV/X4448Hrv86deqoWLHExQQRmBbDQdAVAQR8JZC4Pwl9ta20LYbANH8fXQdJkyLc2Lo8+MPq+/7eAtUhgAACCCCAAAIIZLmA/cyxz2lgbxgXL148y1nYPgKRBbIpMG3+/Pnq2LFjHkbPnj31xBNPxPxG+uLFi9WuXTsdPnw4MJfN+fzzz+uoo44KC01gGt+BmSpw6NChcB94lZa0P8Keq0haK6ma43VLMGwg6W+Z6uTYVxdJz7r2aYmNn2bB3tkiAggggAACCCCAAAIIIIAAAggggAACCCCAAAIIIIAAAggggAACCCCAAAIIIIAAAggggEBmCVwjaaCk32fAtu6WdEcG7IMt5B5kIgLT7H6RjRs3avz48Xr66acDrj169NDs2bMTarxnzx7NnTtXd9xxh7Zu3apIQWgEpiWUPa0mS2VgmvOes8qVK+uee+7RVVddpbJlyybUcOHChWrfvn1gztNOOy2wziWXXKKSJUvGvQ6BaXETMgECCKRIgMC0FMFHWJbANH+dR6iaoyVNlHRzhPJGShrjz9KpCgEEEEAAAQQQQACBfAJ1nKEjNWrU0ObNmyFCAIEoAtkUmDZu3LjAk01Cbc6cOeratWvM18f27dvVuHFjffXVV4Gxp59+upYvX65KlSqFnYvAtJiJGZBGAjVr1tTf/pYv6+x0SRsjbGGhpEtdr1mK4fw02nK8pa6XVNcxyWOSesc7KeMRQAABBBBAAAEEEEAAAQQQQAABBBBAAAEEEEAAAQQQQAABBBBAAAEEEEAAAQQQQAABBBAoIoFekgZIsgcHZ0ojMC1TTjLOwLQDBw5o8eLFGjVqlP7617/mU0lkYNq2bds0ceJEPfTQQ7I1Q43AtAy6EBO0Fb8EpoW2YyFmt9xyiwYMGKCcnJyE7NIZmBaa8JhjjgncA9arVy9VrFix0OsQmFZoOgYigECKBQhMS/EBuJYnMM1f52HVtAuGpdUOU9rqYLL3u/4rm4oQQAABBBBAAAEEEAgrcLGkxaFXWrRoobfeegsqBNJSYP/+/Zo6dao2bdqU1Pp37NihV155xZ6gE1gnkR/gJKPwfv36BVxCbcGCBbrssss8LXX11VfrqaeeKtRY5wI//vij2rVrp1WrVgW+XL16da1evVpVqlQJWweBaZ6Oh05pKtCyZUu9/fbbzurbSHo9zHZGSxrh+rp9bVSabr2wZXeX9N8/iH6dxd6XS+4f9oWtlnEIIIAAAggggAACCCCAAAIIIIAAAggggAACCCCAAAIIIIAAAggggAACCCCAAAIIIIAAAgj8KnBdMCjNHrCcae2u3A3dmWmbytb9HA7dIBMDwM6dOzVz5kyNHTtWP/zwQ9iR8d5v88svv2jNmjW68847tXTp0rBr+CEwbffu3YH7dFauXJlX4xlnnBG4R+/444+Pqvrll1+qWbNmsvtoQm3cuHEaOnSoFi1apPbt2xd4KpEMnAP37Nmjl19+WbNmzdKGDRv0/fffB14uXry4atSoEbjn54YbblCdOnVUrFjBkTPO+42aN28eqLVcuXKyM7P7JR5//HEtWbIkbx0LDatbt24gOKxDhw4qW7ZsgftydghdC1OmTMk3r83TpEkT9enTR23atJGtU5jANAvks5rtfrFPP/00L5TP5jOfiy++2JPP+vXrA+e5d+/esPtr3bp14Hpu1KiRSpQoEZOBs3O4wDTn6927dw9cQ17P0zmWwLRCHwsDEUAgxQIF/9crxQVm2fIEpvnrwCcEfzANV9UYSSP9VS7VIIAAAggggAACCCBQoIA9pebxUK9434gucDU6IJBEgf/85z+69NJLtXz58iSucuTUfv++iSf0LJ6xTin32RCYVqSXKIv5TMD9fRX8RYiZrjI7SnrJ9bWFkgr+tNNn+01QOR9KOtMx1zRJfRI0N9MggAACCCCAAAIIIIAAAggggAACCCCAAAIIIIAAAggggAACCCCAAAIIIIAAAggggAACCCCQSIHrJQ2UdFoiJ/XZXBaWZqFptAwQ8BqYZrlqGzduDARSzZkzR4cOHQq7+8qVK2v48OG67rrrYg7Gsgkt3Gvu3LkaM2aMNm/eHFHYArKsljPPPPOIkC8LIGvcuLG2bt0aGO8lVCyeo1y7dm0gVGvXrl1509x6662aOHFixACyffv26corrwyEjYVaq1atNG/ePJUvX14FhWKFxkTb24EDBzRp0qTAedj/L6g1aNAgcLa1a9szziO3cIFpFjp2xRVX6LPPPos69phjjtGjjz4a2LuXcDYLMOvZs6fWrVsXdd7TTjtN8+fP14IFCwJhYaFm/26BduHaN998o5tvvjkQJuelmY+Fzp1+evgcTPse+eijjzRkyBAtXrw44pQ1a9bUiBEj1Llz50J9j1iAnN0/Z/uM5mL1jhw5Mi9MzsseCUzzokQfBBDwowCBaf46FQLT/HEerSRNdN2YGars/eAPrcv8USpVIIAAAggggAACCCAQk4CF/t4dGnH77bfLnkJBQyAdBQhMC39q8YSe2Z8H9qFIqNmHLvbhRazN/UGTfTBgb8xXqlQp7FTu/gUFrMVaD/0RSKXAsGHDdM899zhLGCVptOMLNSXZJ3nHOr62TVIDSf9KZe0pXPtaSe5QuZMl/SOFNbE0AggggAACCCCAAAIIIIAAAggggAACCCCAAAIIIIAAAggggAACCCCAAAIIIIAAAggggAACToEbJA2QdGoWsBCYlkGHXFBgmoUzWfjTXXfdFTWcyQLKHnzwQTVq1EglSpSIWcjuJXnggQc0ffp0WZhYuFa6dGnZ7+TfdNNNqlixYsQ1ijowzQqxvQ8ePDivpqOPPlpvvPGGmjZtekSdFqx1//33B4K1Qs3usVm2bJnOOOOMwJfiDUz77rvv1KVLFy1ZsiSmsyhZsqSef/75qPcPuQPTLJSrU6dO+QLjClrUQtOuv97yJSM3C0C76qqrPIW92SwVKlTQ+eefrz//+c95k0YKTNuyZYsuueQSffLJJwWVmroVGCcAACAASURBVO91Lz42YOfOnYFr2e7NinY927Vs102VKlViqiPU2YLqxo8frxkzZkQNMbQ1brzxRllgXbRGYFqhjoFBCCDgAwEC03xwCI4SCExL/XnYHaz/jZDNX88DuSHFt6W+RCpAAAEEEEAAAQQQQKDQAg9Lujk0evLkyerXr1+hJ2MgAqkUcAem2QcL9mZ72bJlk1qWfZDTq1evpK4Rz+TxBKY988wz6tatW97yffr00dSpUz09wcVZ86pVq9SiRQsdPHgw8OV27doFnnhTqpS97XFkIzAtnhNnrN8FpkyZIntSlKNNk9TH8e9vSWrh2kdbSZEfL+T3TSemvo2up+xNltQ/MVMzCwIIIIAAAggggAACCCCAAAIIIIAAAggggAACCCCAAAIIIIAAAggggAACCCCAAAIIIIAAAoUWuDEYlFa70DOk38A7JN2dfmVTcTiBSIFpP/zwQyCEyULMduzYERbPwqNuueUWDRgwQDk5OTEDW3DY2rVrdeeddwZC2SK1c845R3fffbfatGkjW7OglorANAvFuvLKK7Vo0aK88ho0aKDXXnvtiHA32/PFF1+cFzBWvHhxvfjii+rYsWPe2P379+v7778P/Pu0adM0ZsyYvNdmz56t1q1bB/7dxh533HH5XHbv3h2Y680338xHdcEFFwTugbIQN7vvysK2LFDN7nNwnnG4epwTOe9VsqAvC9X79ttvA10s8K1v375q2bKlypUrFwgke+qpp/T000/nq6Vq1apauXKlTj7ZnqV+ZHMbWQ87ewv96t27d8DUQskef/xxWfhapFCycIFpBw4cUNeuXTV37ty8hStXrhy4r/Kiiy7Ku5bNZ86cOYHvAxsTaqeddpqWLl2qatWqFXQpBsZZgNvtt9+uzz77LGJ/u7bt+6Bhw4Yx37dlk+7ZsycQdGfrRPp+tXO1+8QsdPDUU8NnexKYVuCR0gEBBHwqQGCavw6GwLTUnUcTSRMl1Q9Tgt2gaQnfr6euPFZGAAEEEEAAAQQQQCAhAi9K6hya6bnnngs8dYGGQDoKuAPTqlevrtWrVxf6CRvpaBCuZueHEPYkneXLl8s+cPHSNm7cqCZNmsieKmPNPsRYsWKFTjnlFC/DA30sJM0+jJg5c2beGHtyifMpOO7JCEzzzEvHNBSwD6DsKU2OZp+wXRn89wnB95ycr98uaXwabjXRJffO/WPoEdek9on69kQvxHwIIIAAAggggAACCCCAAAIIIIAAAggggAACCCCAAAIIIIAAAggggAACCCCAAAIIIIAAAgh4ELhJ0kBJ3n/B3sOkadKFwLQ0OSgvZboD0/7+978HwrlmzZqlQ4cOhZ3C7tm566671LlzZ5UtW9bLMvn6WIjUvHnzNGLECG3evDni+O7du2vo0KGqU6dOTCFSqQhMs018+eWXatasmWz9UBs3blxgD8WK/RrlYiFfbdu21bp16/L6XH/99Xr44YcjhsHde++9gTlCLVwIWOg1C6EbNWpUvoA1C7Mz70j3E1nYmN3rY6F0oRYtFMx5r1Kov4WZWbCYvVaiRIkjzvSdd97RJZdckhcSZx2mTp0aCNxzN/c9Yva6hbw9++yzYUPKvvnmm0AQmDsgzsaFs1q/fn3gnPbu3RtYukWLFnrppZcCwXPhmp1ru3bttGnTpryXba833HCD52vfzsXu0zJnd3icc5KaNWsGzs++t+w+sFibhdetWbMmEL5moW6Rml0Ld9xxRyCE0HleBKbFKk5/BBDwiwCBaX45iV/rIDAtNedxpyT7QS1cmxq8cfWX1JTGqggggAACCCCAAAIIJFTAHhPRMjSjPREi9HSJhK7CZAgUgQCBaUci29NBLr/88rw3/MuUKRMIPKtXr56nE7GwM/twyQKeQq1nz56BJ694eSKPjbEPVOwJOaEPySpVqqRly5YFnhgTqRGY5ul46JSmAvaBkz1xyNHektRKUg9Js13bekESSab/RbFPF52/UPKgpMFpeilQNgIIIIAAAggggAACCCCAAAIIIIAAAggggAACCCCAAAIIIIAAAggggAACCCCAAAIIIIBAegr0Cd5rXjM9y09I1aMkjU7ITEyScgELTLOQpeXLlwdCuZxBXu7iLFxp5MiRatSoUdhQrII2Y2Fh9913XyAoy0K6wrXKlStr8ODB6tWrlypWrFjQlGFfd9+XUqhJwgyysKshQ4ZEne6FF14IPGTdArKs2b08b731VsDMvjZgwABNnjw5bw4Lrnrttdei7jWWwLSPP/44EC62a9euwBo1atTQ4sWLVatWrah1W222v2HDhuX1s0AtC95yt3CBaRYCZqFl0Zp7Hx07dgzcs3TUUUflG+Z+UL3VbvdinHTSSRGn3717t2w+d2hauMC0Rx55RDfeeGPeXK+88orat28ftXYztNC00LlGqt3LtWbfBzNnztTYsWP1ww8/hB1iYWl9+/bVn/70p0J/H2zbtk0TJ07UQw89JAspjPT9Nnz4cF133XWB8EMC07ycIH0QQMCPAgSm+etUCEwr2vNoIGmipPPDLPu34A+vC4q2JFZDAAEEEEAAAQQQQCCpAutzH5RQN7TCe++95zlIKalVMTkChRAgMO1INLfJb3/7W61cuVJnn322Z2F7qkjLli3znppiA+0DDHsSSrSnANkHAAsXLgx8yBN64oqNtaf/2BNnQk/GCVcIgWmej4eOaShgTyKqX7++s/INkq6RtFbSbxwvfJ77oKLlkuyRXO5/LMg/3Nfta4V9LZ6x0dZM5Lzm9JDDyNatKulfaXgpUDICCCCAAAIIIIAAAggggAACCCCAAAIIIIAAAggggAACCCCAAAIIIIAAAggggAACCCCAQHoJ3CJpYO5Dkk9Or7KTUu1ISWOSMjOTFrmABabZ/R+RAqMsuOmmm25S//79lZOTU+j63Pe4uCey4DALY7NQtpIlSxZ6HRuYysA0C6bq06ePHnvssbw9tG7dWvPnzw8Ep3Xo0EGHDtmv2UsVKlTQ66+/roYNG0bdbyyBaRZwdtddd+XNN3369HzhYNEW+te//qULLrhAn332WaDb6aefHgjSq1SpUr5h7sA0C4OzfZQvXz7qPux+imbNmuXdZ9S8eXMtWrRI5cqVyxt38OBBXXXVVZo3b17e17yEsVlnu2fqwgsv1M8//5w3NlxgmtvTS2Dav//9b1100UX69ttvA/eEnH/++YFAs1KlLBKmcM2uFQtiGz16dMSgwnBGsa62Z88ezZ07V2PGjNHmzZvDDu/Ro4dmz55NYFqsuPRHAAHfCBCY5pujCBRCYFrRncftksZFWO7RYFja3qIrh5UQQAABBBBAAAEEECgSgU2STgmt9MUXXxT4tIgiqYpFECiEAIFpR6LZm/H2xvinn34aeLF69epavXq1qlSp4lnYgs/uv//+I56AY3PZk2Psgxrnm/vWf+PGjbr99ttlHyo4W6tWrQIfWBT0AQiBaZ6Ph45pKLBp0ybVrl3bWfmXknZKapSG2/FDyeMl2ft6NAQQQAABBBBAAAEEEEAAAQQQQAABBBBAAAEEEEAAAQQQQAABBBBAAAEEEEAAAQQQQAABBJIh0DcYlPa7ZEyepnMSmJamBxeu7EiBaTVr1tSoUaPUuXNnWWhavC1cYFrx4sXVrVs3DRs2TKeeemq8S+SNT2VgmhWxZcsWWUia3T8QakOGDJEFc4XCyOzrDzzwgAYNGlTgvr0Gpn3//feBUK/33nsvMOcJJ5ygv/zlL6pRo0aBa1gHuyfo2muv1axZswL9jzrqKL399ttq0qRJvvHuwDQ7v7Fjxxa4hvtcLHhsyZIlOvbYY/PGfvXVV4EwMjO0dtJJJwX2ULWqPWs9egt3jYULTHvmmWcC112oNW3aVM8++6yqVatW0BJJeT10L5ad85w5c/IC9WyxRASmhYr+5ZdftGbNmkBAmwW1ORuBaUk5WiZFAIEiFCAwrQixPSxFYJoHpDi7nCVpoqSWYeb5KhiUNjfONRiOAAIIIIAAAggggIBfBf5p732Givv6669jClLy66aoKzsFCEw78twTFTxmTyzp16+fZsyYEfbiqly5cl5o2jfffCPr7261atXS0qVLAx9UFNQSVXdB6/A6AqkQsOv7xBNPdC5tAf1lUlFLhqy5X5J98vldhuyHbSCAAAIIIIAAAggggAACCCCAAAIIIIAAAggggAACCCCAAAIIIIAAAggggAACCCCAAAII+EPg1uB95gX/Erw/6i3KKkZIsnSkUZKKx7DwnTH0ta7pPn9zSbHkdyyL0Sch80cKTLMAs6FDh6pDhw4qX758jKUd2T1cmFXJkiXVtWtXDRw4UKeffrpKlCgR9zo2gfu+lGLFiunyyy+X3f8STzOLtm3beprCgrqs/6FDh8L279mzpx599FGZQUHNa2Daxo0bA+Fm333366/XN27cWE8//bTKli1b0BJ5r0+bNk1jxozJ+3e7l+iGG27IN94dmGYhX3aOBTUv9wutWrVKLVq00MGDBwPTdezYUc8//3wgvM1LGz58uMaNG5fXNVxg2scffywLSdu1a1dePwvv69Spk6655pqAYbly5bwsl5A+FmRmIXdmn8zANLvfywLwJk6cSGBaQk6OSRBAwE8CsfyFy091Z2otBKYl72Ttb1z2t9FIf/NaLukpSf8JlnDY9b/2r+6v+fXfqfXXw4v1fAozJtY1vPZPRC3J+25iZgQQQAABBBBIZ4Hdko4JbcDe5EvEG9jpDELt6StAYNqRZ/fBBx8E3sD/8ccfAy/G81QRe/P94Ycf1uDBg8MGokW7clq1ahV4w96eTOOlefkAxMs89EHAjwK7d+9WhQoV/FhaOtc0OvjLEOm8B2pHAAEEEEAAAQQQQAABBBBAAAEEEEAAAQQQQAABBBBAAAEEEEAAAQQQQAABBBBAAAEEEPCHQH9JAyXl+KMcX1YRCkwL3SfttchYsyyYP7psQnwiBaY5l77wwgvVr18/tWnTxlPAV7iywwWmOftZmFnv3r0D4Vw5OfF9+7nvSylTpoxWrFihevXqeb1W4+53+PBhDRgwQJMnTz5irlq1amnp0qU66SRveYxeA9PeeOMNXXTRRbK1E9WGDRumsWMtH/G/zR2YFi6ULNz6Xu4Xmj9/fiAkLdT69u2rKVOmeN6Oe3y42qKdTWghOxsL2evSpUvguvESbOe5yGDHbdu2adKkSXriiSfyhbc554nnXjCbx/ZqQXr333+/nnnmmYj3hPXo0UOzZ89WMUsX9NbelBRLwuEF3qbN65Xs+d+Q9IuknyUdCP4T7f+PjLH+dA/8TPf67bwsddHr+dr1RktzAa9/eKX5NtOmfALTknNUtSV9npypmRUB3wo4f7LxGtSW6n6Bv4cHRf3+v9T660El65ySOXeia/ZTrX6ohRryf2/ggUe0ayBV18c+Sb8J/Q1m3759KlXKfgyhIZB+Au4PTk488US9+uqrOv744z1v5ueff9aHH36on376yfMY62gfxDRq1CimMUXR2f1UlXbt2mnevHlxfZ9v375dI0eO1KxZswrcwmmnnabx48fr0ksvjekpP14+AClwcTog4FOB/fv3q3Tp0s7q7HFR64NfCD1dzd6jdf9jXaK9HnpfN9JY59dtrsL+e2isc45w/z/a17y85l4nZObcZ+hr9iFVY0nv+fTYKQsBBBBAAAEEEEAAAQQQQAABBBBAAAEEEEAAAQQQQAABBBBAAAEEEEAAAQQQQAABBBBAwP8CJ0oaFAxL83+1qa1weO79SPfkPvTYfhc6lhZLloX1Tef5zSXW1KpYfBI2vwWm/fLLL1qzZk0gGGvx4sU6dCg8ffHixdWtWzfdfPPNql+/fkz3iljBO3fu1MyZMwMhYl9//XXEa6dmzZq67bbb1KlTJ1WsWDGWayzQ1w+BaaH9tm3bVuvWrcvbgxmacevWrT3vy2tg2sKFC9W+fXvP83rpGArScvZNZmCae692X9KQIUO8lBro89prr8nunwq1SGFuu3fv1nXXXaeXXnqpwLntzCw00Prb3GXLli1wTKQO9j1ga1qA2ebNmyPOYwGCgwcPVq9evQr1PWBhbE8//XQgkG3Hjh1Rv9dGjBihzp07B/YVQ2BaWvz5FuWgqD/6VYxPob/LGZgqgVj/EpWqOrNlXQLTEn/SVSR9LOm4xE/NjAgggAACCCCAAAIIpLfAwYMHY36jOr13TPWZJFDQk2aSuddwb/4ncz2vc7s/6EhknRb6ZIFsS5Ys0RdffKENGzbIQurOOuuswJNTLr744sCTbrw/WOS/uyIwzesJ0y8dBeyD5KOOOiodS/dzzU9KulnSfj8XSW0IIIAAAggggAACCCCAAAIIIIAAAggggAACCCCAAAIIIIAAAggggAACCCCAAAIIIIAAAmkhUC0YmjYgLapNTZHDJN0ryR587LVZ+EroAdJexljfdJ4/1sC3WH0SNr8FpjkPZM+ePZo7d67GjBkTNdCpQoUKuvbaa9W3b9+Y7x+xJTdu3CgLx5ozZ07EgDarq3Hjxho6dGjgPpVSpSx+o+Dml8A0C+Xq2LGj3nzzzXxF274tEM7rPTcEpnkPTFu/fr2aNWumvXv3BswjBabZa3Z/x7x58zRs2LCo17rz8EqXLq377rtPN910k+f7MO0erNdff10W/rZ69eqIF3AokNAC4urUqeP5+ghNaNfbyy+/HFjn888/j7iO7cHq79+/v3JycvL18xiYlrA/fyIU6bf5rcxYsphirZ/5C/5j3U/+BVdLj5QIxHKRpKTALFuUwLTkHHgPSbOTMzWzIoAAAggggAACCCCQvgKu97fTdyNUnpUCBKYdeezxPlUlVRcSgWmpkmfdohLw+qFmUdWTAeucIenTDNgHW0AAAQQQQAABBBBAAAEEEEAAAQQQQAABBBBAAAEEEEAAAQQQQAABBBBAAAEEEEAAAQQQ8I+ApcgMlNTfPyX5phILTLsnt5o7Y6joUG5g2t0x9Leu6T7/shj2a+FwrWLob10TMr87MC1Ug91ntmnTJk2bNk2PPvqo9u3bF7G8mjVrBgKYevbsqYoVK8a0DQtoe/XVV3X//fdr3bp1EcdamFSnTp106623qlGjRlHDqvwQmGZ+ticLv3I3C5uzAK2GDRt6sipsYFqPHj00e3biYzWuvvpqPfXUU3m1Rwslc27Qy/1C8d4LtWrVKrVo0UIHDx4MLO2lNjurLVu26MUXX9QTTzwRNWwstJ+CQu8sjG3NmjWaPHmyXnrppaihgA0aNAgE6LVr105ly5b1dE2EOh04cECLFy/WlClT9MYbb0Qd26ZNGw0YMCDgU7JkybB9PQam2dh8QYseio41y4j5o6Pik1ofD5c8XYpaINY/ZIq6vmxbj8C05Jy4Xeebc0PTTpa0TdIGSXscqZ6h74NU/6/tPtU1uNenpl+vyYLOxUufguZI9OvJ+W5iVgQQQAABBBDIKAEC0zLqOLNuMwSmHXnk7g8g7KknV1xxhe+vDS8fgPh+ExSIQBSBMIFpMyTdCFqhBGZKuq5QIxmEAAIIIIAAAggggAACCCCAAAIIIIAAAggggAACCCCAAAIIIIAAAggggAACCCCAAAIIIIBAwQLVJQ2S1K/grlnT43ZJ47Nmtxm+0UiBac5th0KZRo8eHTXUzMbEE/60bds2TZo0SdOnT48a0Fa6dGn17t1bN998s2rVqiX37+j7ITDNwrJatmypvXv3hr2CmjZtqoULF6p8+fIFXmFeA9Nee+21QOhWqNn/t3uJSpWy2JLEtWQGps2fP18dO3bMK7Zv376BMDCvzUzbt2+f191LYJp77v379+vDDz8M2L3wwguBMDV3swA/Cypr3bp13kuxhAzaNWwhg/3791dOjuVzem8Wxvbee+8FwgznzJkTNYytcuXKGjx4sHr16uUpzDCGwLQLvFccCFdbHkN/65rs+S2g8mhJlhxn/0T7/0dJGh1j/eke+Jnu9dt5eT3fEpIujPF86e5DAQLT/HUoBKYl7zwsmvgPkqYlbwlmRsBXAskIYEv0nPHOZ+DxzpGs8dT267dDrL6FGRPrGoXtT22xnamfvZx//y3s9ZCscX52o7bYvgf8fJ3l+xnQnpxQooT9fE9DIDsE1q9fr2bNmuV9+NC8eXMtWrRI5cqVS3sAd4DcUUcdpbfffltNmjTx/d4ITPP9EVFgHAL2wZR9PzqaPQnMvrBGkvvxUB2C/UJPfnE+ASbZXyvKtWybXvZTW9IcF//vJX0Sx5EwFAEEEEAAAQQQQAABBBBAAAEEEEAAAQQQQAABBBBAAAEEEEAAAQQQQAABBBBAAAEEEEAAAS8Cv5M0UFJfL50zvA+BaRl0wF4C05zb3blzp2bOnKkHHnhAO3bsiCjRo0cPzZ49u1BS9nv3FjhmAW0WShWplSlTRitWrFC9evXydUl1YJoZtW3bNl+43B133KF33nlHS5cuzat1xIgRuvvuu48IfHPv12tg2gcffCALYvvxxx8DU5x00kn6y1/+oqpVqxbqHCINSmZg2qpVq9SiRQvZfY7WYg19mzBhggYNsozLX1thAtPc+7bzfPjhhzVmzBhZeGCoucPc3PephfNr06aNRo4cqUaNGhX6Pk53KJx7HQtz69atm4YMGaI6deoUeH05x8cQmJbQa4rJEEAAgXgFCEyLVzCx4wlMS6wnsyGAAAIIIIAAAggggEB+gf2SfhP60r59+xL+xAjAEfCzQCYHprk/3DnhhBMCH3LUqFEj7iOxD57szX77X2sWtFixYsVCv1HvLojAtLiPiAl8LGBPGrInATnaT7lPV7P3AM+R9J59Szle+0BSfUm/ftJHW5/7eWVdB8MTknrBggACCCCAAAIIIIAAAggggAACCCCAAAIIIIAAAggggAACCCCAAAIIIIAAAggggAACCCCAQBEKnBwMTrulCNf021JDJd3rt6Kop3ACsQamhVYJhZpNnjxZL730kg4dOpSvgHgC05wT2f0rs2bN0vTp07V58+Z8a/gxMM2CvixIa8aMGXm1tm7dWvPnz9emTZvUsmVL7dq1K/CaBVu9/PLLat++fdTD8xqY9u9//1vNmzfXp59+GpivWLFievXVV2UhXYlsyQxM++qrr3T++edry5YtgZJjuR/K7K+66irNmzcvb7vuwLTvvvsuEOS3fPlyrV27Vg0aNNALL7zg6Z7KOXPmqHv37nlzt2rVSq+88orKli0b+FqkwLSaNWvqpptuUs+ePQP3X8XbIgWmnXPOOYGwuA4dOuTVFOtaBKbFKkZ/BBDwiwCBaX45iV/rIDDNX+dBNQgggAACCCCAAAIIZJrAbknHhDZlb7aWL18+0/bIfhCIKJDJgWnr1q0LfMhhQYjW6tevryVLlujYY4+N+4pIdqBZsuePG4AJEIhDYPfu3apQoYJzhh8khf7je62kma7pn5RkX8/21lXSHBfC7yV9ku0w7B8BBBBAAAEEEEAAAQQQQAABBBBAAAEEEEAAAQQQQAABBBBAAAEEEEAAAQQQQAABBBBAICUC9jTzQZJuTsnqqV10iKT7UlsCqydKoLCBac719+zZo7lz52rMmDF5oWaJCkwLrXP48GFt3LhRFh5mwVUW0ObHwDQL67ryyivzAuTs/oG33npL5557bmArDz74oAYPHpzHV6tWLS1dulQnnXRSxCP1GphmRhbW9vDDD+fNdemll+rFF190P/g97FoHDhxQ165dAyFrxx13nOrWras+ffrIAt+cLZmBabaHa6+9NhCSF2rjx4/XkCH2x0709vHHH6tp06Z5gXTW2x2Y5g6Vq1q1qlauXKmTT7YszOjNfR9atMA0C8Pr1q1boO46deoEwusS1ZyBaaVLlw6EsfXv3185OTlxL0FgWtyETIAAAikSSNyfsinaQIYtS2Bahh0o20EAAQQQQAABBBBAwGcC/7QHLYRq+vrrr1WlShWflUg5CCRPIJMD00zNntZjT9KxgKZvvvlG5513no466qi4QZMdaJbs+eMGYAIE4hCw6/vEE090zvCNJOd/fO2TSfcvTfSV9FAcy2bC0Pck1XNshCC5TDhV9oAAAggggAACCCCAAAIIIIAAAggggAACCCCAAAIIIIAAAggggAACCCCAAAIIIIAAAgikv8ApkgZKuin9t+J5BwSmeabyf8dEBKY5d7lt2zZNmjRJP/30kx56KDm/Bm/BXosXL9bUqVMDAWqhMLJQHe77UiIFqyX6dLZs2RIIF9u0aVPe1A888IAGDbJsxV+b3ePTsWNHvfnmm3lfu/766wMhZyVLlgxbktfANBv87rvv6oILLtDPP/+cN5eNv+222woM7QoX9mZhYr//vT3r/L8tmYFptoqteeGFF+btwULnXn/9dTVs2DDikYXC3iy4z9ncgWnhQuXGjRunoUOHFuhjQX3du3fPm97C6aZMmZL37++//34gIM1C5i6++GKVKmVxMYlvFmhn1/6IESMCJpGum8KsTGBaYdQYgwACfhAgMM0Pp/DfGghM89d5UA0CCCCAAAIIIIAAApkmYO++2gczgfbFF1/InkpBQyBbBDI9MC1Z55jsQLNkz58sF+ZFwIuAffBZu3ZtZ9cvJbn/4/uupMau+f7XPrv0skYG9vljrtEzrn2dKenjDNwrW0IAAQQQQAABBBBAAAEEEEAAAQQQQAABBBBAAAEEEEAAAQQQQAABBBBAAAEEEEAAAQQQSE8B+51gC067MT3Lj6nqP0m6P6YRdPatQKID0/yw0VQEpllgV+/evTVr1qw8AgtPmz9/vsqVK5ePZe3atYFArV27dgW+XqxYMT333HP6wx/+EJbPHZhmQVl333132ICvgwcPyoK8ZsyYkW+uu+66KxCaVrp06SPWsBCxhQsXqkuXLtq7d2/e67feeqsmTpx4xDrJDkwLZ5mTkyMLdGvQoMER9e/Zs0c33nijLNDM3dyBafa6O5CtePHievTRR9WzZ0+VKFEi7Bmsr2v6GQAAIABJREFUW7cuEHRngYDWbIyF9tkZZ1IjMC2TTpO9IJBdAgSm+eu8CUzz13lQDQIIIIAAAggggAACmSawXlLd0Kbee+891atXL9P2yH4QiChAYFrhLg4CzQrnxigETMD+3Klfv74TY4Mk9398LQzsPUlHOzpaOJgN/CkLJc3CaWSfIF+ThQ5sGQEEEEAAAQQQQAABBBBAAAEEEEAAAQQQQAABBBBAAAEEEEAAAQQQQAABBBBAAAEEEEDA/wL2dOVBknr7v9RCV0hgWqHp/DcwGwLTLJDs8ssvV+XKlRNyAB06dFDbtm3zzWVhXd27d8/7WoUKFfTWW2/p3HPPPWJNCygbP368hg0blvdalSpVtGLFCp1yyilH9LfQNQvrcrYmTZqoTp06KlWqlCzYrGbNmnkvb9++Xf+fvfuAsqss9wf8uxS54F9pFqQEEUUUsdBBqaEKCR1BuopSJJjQq4XeAgQpXqUHQ1NK6BBakA6iiAoKCgFEUBALoLT/7Nwz3J3DzGQyc2bmnH2evRYLOLO/93vf5zuLlRyyf2f99dfPL3/5y2nWDBs2LN/4xjcycuTIzDvvvPnnP/85tcciXO3BBx+c5t6PfexjueGGG7Lwwgu/o5+BDkwrNnziiSemhpEVX1pfvgrj7bbbLkssscTU/i+++OKceOKJef7557s8264C07oLlStqFmFza6yxxtSQuzfeeCMPPfRQLrjggqlhbG+++ebbexThakXI2qyzztqQ91SzFBGY1iwnoQ8CBGZUQGDajIoN7P0C0wbWV3UCBAgQIECAAAEC7S4wKckanQjXX3995b7VoN0P2Pw9CwhM69s7RGBa39ysIlAIFP/DcO211y5j3NTxBUXDu9DZIclZda+fk6R4vZ2urZL8uG7gTyd5qJ0QzEqAAAECBAgQIECAAAECBAgQIECAAAECBAgQIECAAAECBAgQIECAAAECBAgQINByAosnGZNkp5brfPoN753kuOnf5o5WEGiHwLRGn0MRdrbvvvu+Xfbhhx/Oaqutlr/85S9vv3b00Udn7733ThHW1tX10ksvZcSIEZk8efLbP95ggw1y0UUXZfbZZ59myW9+85sUAWkvvPBCl7W6CgUrQtOKYLf77iu+v3zGriI47LLLLusyvK2oNBiBacU+xdyFyeOPP96rAWaaaaZsvvnmufDCC9++vyub4oeFfxFCN2lS8XjljF2rr756LrnkkswzzzwztrAF7haY1gKHpEUCBLoUEJjWXG8MgWnNdR66IUCAAAECBAgQIFA1gYuSbN451IQJE7LllltWbUbzEOhWYDAD0+r/Z0AzHUvxzSrnnFPkMPXuEpjWOyd3EehKoPhmoa22KjLA3r4uTrJFN1rjkuxe97M9khSvt8t1b5JlSsOe3fFlUTu2y/DmJECAAAECBAgQIECAAAECBAgQIECAAAECBAgQIECAAAECBAgQIECAAAECBAgQaHmBT9SC077W8pP83wB7JTm+QvO09SgC02b8+MuBaf/85z+zySabTP1y9c5r+PDh+clPfpI555yzx+J333131lhjjbz88stv33fcccdlzz33nGbdW2+9lWOPPXaakLbyDfUBbp0/e+WVV3LyySfnoIMOymuvvdarQb/5zW/m8MMPz3vf+95u7x+swLSigSIkbuedd87FFxePXnR/zTHHHDnjjDNS/H3DDTd8+8buAtOKG/71r39l//33n2rUm6sIZNtrr73yne985x2hdr1Z3wr3CExrhVPSIwECXQkITGuu94XAtOY6D90QIECAAAECBAgQqJrAKUl27RzqpJNOyqhRo6o2o3kqKjBmzJip38bR1fXmm2+mCPUq/j4UV1cBZALThuIk7Emg+QTGjRuXPfYoMs/evk5NslsPnd6e5PN1P185SfF61a8ixXVC3ZCfSfLLqg9uPgIECBAgQIAAAQIECBAgQIAAAQIECBAgQIAAAQIECBAgQIAAAQIECBAgQIAAgcoJfDJJkYL0lQpMJjCtAofYOYLAtBk/zM6Asq6CzOaaa65cd911WW655aZbuFh/yCGH5LDDDnv73u7WF/dOnjw5Bx54YIqgtXIAWlfPMZU3L4LBLr300px99tl54IEH8uKLL77947nnnjtLLbXU1C+G32ijjTLvvPNOt+/BDEzrbOb3v/99fvjDH04NonvsscemvlwEmC2xxBIp+tlpp52mhrxNnDgxI0eOfHuGngLTOm/661//mvHjx2fChAl59NFHu/TZYYcdMmLEiOmG4E0Xr8lvEJjW5AekPQIEuhUQmNZcbw6Bac11HrohQIAAAQIECBAgUDWBgzs+G/xe51DFNyIcccQRVZvRPBUVaOYAsuKbVA444IBp5Ju53+n9j5H6t1ARRrfCCivkySefnPqjYcOG5a677sqHPvShir7bjEWgcQLFfxuOPPLIcsFDkhzaww5LJLkvSfE5Yef16yTLJHmlcZ01ZaV7kixb6uycJDs0ZaeaIkCAAAECBAgQIECAAAECBAgQIECAAAECBAgQIECAAAECBAgQIECAAAECBAgQINA7gU8lGZNkx97d3pR3FcFvY5uyM03NsEAVA9NmGMECAgSmCghM80YgQKBVBQSmNdfJCUxrrvPQDQECBAgQIECAAIGqCXw1yY86h5rR0KSqYZindQRef/31bLnlllO/FaQZr85viin3Vnx7y5QpU5qx3Sy00EJZfvnle92bwLReU7mRwDsEughP/FqSM6ZDtW2Sc+vuGZ+keL2q15ZJJtQN95kkv6zqwOYiQIAAAQIECBAgQIAAAQIECBAgQIAAAQIECBAgQIAAAQIECBAgQIAAAQIECBBoK4Ela8FprfiFwgLTKvRWFZhWocM0CoF+CghM6yeg5QQIDJmAwLQho+9yY4FpzXUeuiFAgAABAgQIECBQNYF1klzbOdTqq6+em266qWozmqeCAkVg2u23356//OUvTTndEksskU984hNN2VsjmhKY1ghFNdpVYI011sjNN99cHn/dJNf1wuPEJHvU3Vd8s9wJvVjbirfcnWS5UuNFYNz2rTiIngkQIECAAAECBAgQIECAAAECBAgQIECAAAECBAgQIECAAAECBAgQIECAAAECBAj0IPDpJEUA2XYtpFTlP8fcQsfQmFYFpjXGURUCVRAQmFaFUzQDgfYUEJjWXOcuMK25zkM3BAgQIECAAAECBKomUCQ6/bpzqI985CN57LHHqjajeQgQaLBAfWDaXHPNlWOOOSZzzz13g3eattyKK66YBRZYYED3UJzAQAssuuiiefzxx8vbfDLJb3q5721JVq67d9UkxetVur6U5IK6gT6b5BdVGtIsBAgQIECAAAECBAgQIECAAAECBAgQIECAAAECBAgQIECAAAECBAgQIECAAAECBEoCxZ+XLYLItm0BldFJii+EdlVAQGBaBQ7RCAQaJCAwrUGQyhAgMOgCAtMGnbzHDQWmNdd56IYAAQIECBAgQIBA1QSK33O8Uh7qjTfeyEwzzVS1Oc1DgEADBeoD0xpYusdSV1xxRUaMGDFY29mHQMMF3nzzzcw888z1dWdP8movN1s8yX1J3l26/5EkyyT5Zy9rtMJtdydZrtToeS32jXmtYKxHAgQIECBAgAABAgQIECBAgAABAgQIECBAgAABAgQIECBAgAABAgQIECBAgACB5hT4XC04bZvmbG9qVwLTmvhwZrQ1gWkzKuZ+AtUVEJhW3bM1GYGqCwhMa64TFpjWXOehGwIECBAgQIAAAQJVFHgyyUKdg/32t7/Nxz/+8SrOaSYCBBokIDCtQZDKtJ3AI488ksUXLzLP3r6mJBk2gxBbJxlft+bHSYrXq3BtkeTCukGKP/TxYBWGMwMBAgQIECBAgAABAgQIECBAgAABAgQIECBAgAABAgQIECBAgAABAgQIECBAgACBXgoslWTPJF/u5f2Dedu3kpw0mBvaa+AEBKYNnK3KBFpNQGBaq52YfgkQ6BQQmNZc7wWBac11HrohQIAAAQIECBAgUEWBG5MM7xzsiiuuyIgRI6o4p5kIEGiQwHPPPZdNN900TzzxRIMq9q7MmWeemTXXXLN3N7uLQBMKTJw4MSNHjix3NilJX97Ux9e+Na5ca68kxeutft2VZPnSEOcl2a7Vh9I/AQIECBAgQIAAAQIECBAgQIAAAQIECBAgQIAAAQIECBAgQIAAAQIECBAgQIAAgT4KLFP7s8Nb9XH9QCwTmDYQqkNUU2DaEMHblkATCghMa8JD0RIBAr0SEJjWK6ZBu0lg2qBR24gAAQIECBAgQIBA2wqckmTXzumPOuqo7Lvvvm2LYXACBAgQIDBQAkcffXT222+/cvlTk+zWx/1uSbJq3do1Ol67uY/1mmHZ5kkuqmuk+Ga8nzdDc3ogQIAAAQIECBAgQIAAAQIECBAgQIAAAQIECBAgQIAAAQIECBAgQIAAAQIECBAgMIQCy9aC07Ycwh46t94jybgm6EMLDRAQmNYARCUIVERAYFpFDtIYBNpQQGBacx26wLTmOg/dECBAgAABAgQIEKiiQBHU8v3Owbbddtuce+65VZzTTAQIECBAYEgFtttuu5x33nnlHr6ZpAgu7cu1WJL7kryntPh3SYpvkPt7Xwo2wZo7k6xQ6mN8km2boC8tECBAgAABAgQIECBAgAABAgQIECBAgAABAgQIECBAgAABAgQIECBAgAABAgQIEGgWgeWS7JlkiyFsaFSSk4dwf1s3UEBgWgMxlSLQ4gIC01r8ALVPoI0FBKY11+ELTGuu89ANAQIECBAgQIAAgSoKrJLk1s7BPvOZz+TBBx+s4pxmIkCAAAECQyrw2c9+Nr/4xS/KPaya5LZ+NFV8O9yEuvUXJmmGb42b0bE2T3JR3aKlkvx8Rgu5nwABAgQIECBAgAABAgQIECBAgAABAgQIECBAgAABAgQIECBAgAABAgQIECBAgEAbCBRfVDwmSfHncAf7Epg22OIDuJ/AtAHEVZpAiwkITGuxA9MuAQJvCwhMa643g8C05joP3RAgQIAAAQIECBCoosBcSV4sD/af//wns846axVnNRMBAgQIEBgSgddeey3vete76veeO8nf+tnQsUn2qquxT5Li9Va67kiyYqnh85Ns00oD6JUAAQIECBAgQIAAAQIECBAgQIAAAQIECBAgQIAAAQIECBAgQIAAAQIECBAgQIDAEAgUfwa3CE7bbBD33j3J9wdxP1sNoIDAtAHEVZpAiwkITGuxA9MuAQJvCwhMa643g8C05joP3RAgQIAAAQIECBCoqsAjSRbrHO7OO+/MCisUXzTjIkCAAAECBBohcNddd2XFFct5YHk0yccbUTvJpCRr1NVas/Z6g7YY0DLFH864uG6HpZM8MKC7Kk6AAAECBAgQIECAAAECBAgQIECAAAECBAgQIECAAAECBAgQIECAAAECBAgQIECgOgIrJdkzySaDMJLAtEFAHqwtBKYNlrR9CDS/gMC05j8jHRIg0LWAwLTmemcITGuu89ANAQIECBAgQIAAgaoK/DjJVp3DjRs3LrvvXvy/CxcBAgQIECDQCIGTTz45o0aNKpeakOTLjaid5KNJ7k0yV6ne40mWSfJig/YYyDJ3JCmnyRW/Ltl6IDdUmwABAgQIECBAgAABAgQIECBAgAABAgQIECBAgAABAgQIECBAgAABAgQIECBAgEBFBb6QZEySjQdwvm8mOWUA6ytNgAABAgQIECBAoNcCAtN6TTUoNwpMGxRmmxAgQIAAAQIECBBoe4HRScZ2Kmy99dYZP35826MAIECAAAECjRLYZpttcv7555fLFX8I4YRG1U+yRZIL6+pdXHu9gds0vNSmSS6pq1oEvd3f8J0UJECAAAECBAgQIECAAAECBAgQIECAAAECBAgQIECAAAECBAgQIECAAAECBAgQINA+AivXgtM2GoCRd0ty6gDUVZIAAQIECBAgQIDADAsITJthsgFdIDBtQHkVJ0CAAAECBAgQIECgJrBikjs6NT7ykY/kscceg0OAAAECBAg0SGDRRRfN448/Xq62UpI7G1S+s8xRSfatq7l/kuL1Zr1+lqSw6Lx+nGTrZm1WXwQIECBAgAABAgQIECBAgAABAgQIECBAgAABAgQIECBAgAABAgQIECBAgAABAgRaTGCVJHsmGdnAvgWmNRBTKQIECBAgQIAAgf4JCEzrn1+jVwtMa7SoegQIECBAgAABAgQIdCfwSkegSvF7kKlXEeqyyCKL0CJAgAABAgT6KfCHP/whRRhp6Xo1yez9LNvd8huSrFn3w7WTFK8327VJkp/UNbVskvuarVH9ECBAgAABAgQIECBAgAABAgQIECBAgAABAgQIECBAgAABAgQIECBAgAABAgQIEGhxgdWSjEkyogFz7JrktAbUUYIAAQIECBAgQIBAvwUEpvWbsKEFBKY1lFMxAgQIECBAgAABAgR6EJgmYOWss87KDjvsAIwAAQIECBDop8DZZ5+dHXfcsVzlxiRr9bNsd8uLtNMicGye0g1/TLJMkr8O0J59LXt7R5Db50uLJyT5cl+LWUeAAAECBAgQIECAAAECBAgQIECAAAECBAgQIECAAAECBAgQIECAAAECBAgQIECAwHQFVq8Fp20w3Tu7v0FgWj/wLCVAgAABAgQIEGisgMC0xnr2t5rAtP4KWk+AAAECBAgQIECAQG8FDkpyaOfN22+/fYqAFxcBAgQIECDQP4EigPScc84pFzk4yWH9q9rj6k2TXFJ3x0+TFK83y7VJkp/UNbNsLeytWXrUBwECBAgQIECAAAECBAgQIECAAAECBAgQIECAAAECBAgQIECAAAECBAgQIECAAIGqCqyRZM8kX+zDgLskOb0P6ywhQIAAAQIECBAg0HABgWkNJ+1XQYFp/eKzmAABAgQIECBAgACBGRD4QpLJnfcvuOCCmTJlygwsdysBAgQIECDQlcBCCy2Up556qvyjlZPcPsBaRyTZv26PA5MUrzfDVfyao/i1R+dV/PsqzdCYHggQIECAAAECBAgQIECAAAECBAgQIECAAAECBAgQIECAAAECBAgQIECAAAECBAi0kcCaScYkWW8GZt45yQ9m4H63EiBAgAABAgQIEBgwAYFpA0bbp8IC0/rEZhEBAgQIECBAgAABAn0UeDHJXJ1r77///iy11FJ9LGUZAQIECBAg8MADD2TppZcuQ/wtydyDJHNtknXq9ir+IEPx+lBeGyf5aRcNFKFpY5NcNpTN2ZsAAQIECBAgQIAAAQIECBAgQIAAAQIECBAgQIAAAQIECBAgQIAAAQIECBAgQIBAGwqsVQtOW7cXswtM6wWSWwgQIECAAAECBAZHQGDa4Dj3dheBab2Vch8BAgQIECBAgAABAo0QuCjJ5p2FDj/88BxwwAGNqKsGAQIECBBoS4EjjjgiBx54YHn2i5NsMUgYCye5L8n7SvtNSVIkuD0/SD10tc1tSVbuYf/ba8Fplw5hj7YmQIAAAQIECBAgQIAAAQIECBAgQIAAAQIECBAgQIAAAQIECBAgQIAAAQIECBAg0I4CayfZM0nx9+6ubyT5n3bEMTMBAgQIECBAgEDzCQhMa64zEZjWXOehGwIECBAgQIAAAQJVF/hKkjM6h/zCF76QyZMnV31m8xEgQIAAgQETWHnllXP77UX+19vXV5OcOWAbvrPwxkl+WvfyZUmK14fi2ihJb4PQflYLTqvvfyj6ticBAgQIECBAgAABAgQIECBAgAABAgQIECBAgAABAgQIECBAgAABAgQIECBAgACBdhJYN8mYJGt1MbTAtHZ6J5iVAAECBAgQINDkAgLTmuuABKY113nohgABAgQIECBAgEDVBT6U5JnykFOmTMmCCy5Y9bnNR4AAAQIEGi7w1FNPZaGFFqqvO3+SPzV8s54LHprkoLpbDklSvD7Y121JVi5temOSF5Js0UMjd9SC034y2M3ajwABAgQIECBAgAABAgQIECBAgAABAgQIECBAgAABAgQIECBAgAABAgQIECBAgECbC6xXC05bs+Tw9SQ/bHMX4xMgQIAAAQIECDSJgMC0JjmIWhsC05rrPHRDgAABAgQIECBAoB0Ebk2ySuegp5xySnbdddd2mNuMBAgQIECgoQKnnnpqdtttt3LNIixs1YZu0vtiVycp/rBC+Vo/SfH6YF0bJrmsbrMVOvq6O8nySUYn+VIPzdxZC067ZLAatg8BAgQIECBAgAABAgQIECBAgAABAgQIECBAgAABAgQIECBAgAABAgQIECBAgAABAlMFvphkzyRrJBGY5k1BgAABAgQIECDQNAIC05rmKKY2IjCtuc5DNwQIECBAgAABAgTaQaD4nxfHdQ661lpr5frrr2+Huc1IgAABAgQaKrD22mvnhhtuKNfcK8nxDd2k98UWTHJfkg+WljydZJkkz/a+TL/unCaUNclFXQSkLVcLTtuyh53uqgWnXdyvbiwmQIAAAQIECBAgQIAAAQIECBAgQIAAAQIECBAgQIAAAQIECBAgQIAAAQIECBAgQGBGBTZIMl+SH83oQvcTIECAAAECBAgQGAgBgWkDodr3mgLT+m5nJQECBAgQIECAAAECfRNYNMnvy0unTJmSBRcsclZcBAgQIECAQG8EnnrqqSy00EL1t340yWO9WT9A92yY5LK62hOTjByg/cpliz0ur9tnhSR3d7P3srXgtK166K1YO7YWvDYII9iCAAECBAgQIECAAAECBAgQIECAAAECBAgQIECAAAECBAgQIECAAAECBAgQIECAAAECBAgQIECAAAECBJpJQGBaM51GIjCtuc5DNwQIECBAgAABAgTaReC2JCt3Djt27NiMHj26XWY3JwECBAgQ6LfACSeckDFjxpTrTE6ySr8L97/Ad5McUlfmO0mK1wfyuiXJqqUNLk6yRS82XKYWnPblHu69pxacdmEv6rmFAAECBAgQIECAAAECBAgQIECAAAECBAgQIECAAAECBAgQIECAAAECBAgQIECAAAECBAgQIECAAAECBCoiIDCtuQ5SYFpznYduCBAgQIAAAQIECLSLwKgkJ3UOu8IKK+TOO+9sl9nNSYAAAQIE+i2w4oor5q677irX2SPJuH4XbkyBiUk2qCs1Mknx+kBcRe3L6wqvmGQaoOlsvHQtOG3rHu67txacdsFADKEmAQIECBAgQIAAAQIECBAgQIAAAQIECBAgQIAAAQIECBAgQIAAAQIECBAgQIAAAQIECBAgQIAAAQIECDSXgMC05jqPjycpHvD7bK2tPyRZIskrzdWmbggQIECAAAECBAgQqJjAfEn+VJ7p/vvvz1JLLVWxMY1DgAABAgQaL/DAAw9k6aWLfK9prg8lebbxu/Wp4vwdgWn3JSl66ryK3oqmn+lTxZ4X3ZxktdItlyTZvI/7FL8YGZ1kmx7WF7ONTTKhj3tYRoAAAQIECBAgQIAAAQIECBAgQIAAAQIECBAgQIAAAQIECBAgQIAAAQIECBAgQIAAAQIECBAgQIAAAQItICAwrbkOaa3ag33z1tr6V+3hwuKhPxcBAgQIECBAgAABAgQGUuCnSTbu3GDMmDE5/vjjB3I/tQkQIECAQCUE9txzz4wdW+R1vX1dmmSTJhtug46AtIl1PV3VEaRWvN7Ia0SSK+oKrpTkzn5u8rkkY6YTnHZ/LTjtx/3cy3ICBAgQIECAAAECBAgQIECAAAECBAgQIECAAAECBAgQIECAAAECBAgQIECAAAECBAgQIECAAAECBAgQaEIBgWnNcyjvSjIpyRfqWpqcZO0krzZPqzohQIAAAQIECBAgQKCCApslubhzrve///157rnnKjimkQgQIECAQGMFPvCBD+T5558vF908ySWN3aUh1Q5J8t26SocmKV5v1HVz7QsgOusVDoVHo67P1oLTtu2h4AO14LTzG7WpOgQIECBAgAABAgQIECBAgAABAgQIECBAgAABAgQIECBAgAABAgQIECBAgAABAgQIECBAgAABAgQIECAw9AIC04b+DDo7OCbJXh0PLXZ1JsXP9kvyVvO0qxMCBAgQIECAAAECBCoo8FSSBTrnOuecc7LddttVcEwjESBAgACBxgice+652X777cvFnk6yYGOqD0iVy5OMrKu8UZLi9f5eGySZWFfk8x1fBnFHfwt3sf4zteC0nn6hUgSnnZBk/ADsryQBAgQIECBAgAABAgQIECBAgAABAgQIECBAgAABAgQIECBAgAABAgQIECBAgAABAgQIECBAgAABAgQIDLKAwLRBBu9mu42TnJfk3d38/D9Jinuubo52dUGAAAECBAgQIECAQEUFDk9yQOdsq622Wm6++eaKjmosAgQIECDQf4HVV189t9xyS7nQEUkO7H/lAaswX5J760LdnkuyTJIp/dz1piSrl2r8JMlm/aw5veWfrgWnTZNaV7fo57XgtOLzVxcBAgQIECBAgAABAgQIECBAgAABAgQIECBAgAABAgQIECBAgAABAgQIECBAgAABAgQIECBAgAABAgQItKiAwLShP7giJO2XST5SauVPSV5KsnjptWeTLJvkqaFvWQcECBAgQIAAAQIECFRU4KNJflee7Y477siKK65Y0XGNRYAAAQIE+i5w5513ZqWVVqov8LEkv+971UFZ+cWOzxmvqtvp2iTr9WP39TtC166sW//5JHf0o+aMLF2yFpy2Qw+LHqwFp507I4XdS4AAAQIECBAgQIAAAQIECBAgQIAAAQIECBAgQIAAAQIECBAgQIAAAQIECBAgQIAAAQIECBAgQIAAAQLNISAwbWjPYZYk1ydZvdTGE0l27njA7+9JLkyyYOlnVyfZqvazoe3c7gQIECBAgAABAgQIVFXgkiSbdg63ww475KyzzqrqrOYiQIAAAQJ9Fthxxx1z9tlnl9f/JMlmfS44uAsPSnJo3ZaHJyle78s1KckapYU/Lf+hqndCAAAgAElEQVR6oi8F+7jmU7XgtB17WP+LWnDaOX3cwzICBAgQIECAAAECBAgQIECAAAECBAgQIECAAAECBAgQIECAAAECBAgQIECAAAECBAgQIECAAAECBAgQGAIBgWlDgF7a8pAk3y39+39qYWmdaQTbJCke3Jupbs0RSd4Y2tbtToAAAQIECBAgQIBARQXWSXJtebYnnngiw4YNq+i4xiJAgAABAjMu8OSTT2bhhReuX7hukutmvNqQrShCzTau270ITS1en5Fr/SRX1i34QpKfzUiRBt+7RC047Ss91P1lkrG1z18bvL1yBAgQIECAAAECBAgQIECAAAECBAgQIECAAAECBAgQIECAAAECBAgQIECAAAECBAgQIECAAAECBAgQINBoAYFpjRbtfb31klyRZJbSkpOS7FkKQyvOp3ht99I9rybZvIuHEHu/szsJECBAgAABAgQIECDQs8DdSZbrvGWfffbJ0UcfzYwAAQIECBCoCey777455phjyh73JFm+xYDen+S+JOVU1L90fO64TJInZmCWG5MML91/aZJNZmD9QN76yVpw2ld72OShWnDa2QPZiNoECBAgQIAAAQIECBAgQIAAAQIECBAgQIAAAQIECBAgQIAAAQIECBAgQIAAAQIECBAgQIAAAQIECBAg0D8BgWn98+vr6uIhxFuSLFIqMLnjAcUNOh7g+3td0ZmTFGEFS5de/13Ha0Xg2mN9bcA6AgQIECBAgAABAgQI9CCwQ5KzOn8+xxxz5Jlnnsmcc84JjQABAgQItL3ASy+9lPnnnz8vv/xy2WLHJK0YuLVOkmvrDvX6JMXrvbm+mOSquhtXTnJ7bxYP4j2fqAWnfa2HPX9VC057+9dAg9ifrQgQIECAAAECBAgQIECAAAECBAgQIECAAAECBAgQIECAAAECBAgQIECAAAECBAgQIECAAAECBAgQIEBgOgIC0wb/LfLuJOOTbFTa+vkkyyf5QzftFMFq9yR5X+nnNyQZmeTVwR/BjgQIECBAgAABAgQItIHA75Ms2jnn9773vRx88MFtMLYRCRAgQIBAzwKHHnpoDjnkkPJNxZcafLSF3Q5Icnhd/0cl2b8XM92YZHjpvsuSbNyLdUN1SxGcNjrJTj008HAtOO3MoWrSvgQIECBAgAABAgQIECBAgAABAgQIECBAgAABAgQIECBAgAABAgQIECBAgAABAgQIECBAgAABAgQIECDwTgGBaYP/rjg2yV6lbd9MsmWSi6fTyrZJzuh4eHHW2n3FuhPqag3+NHYkQIAAAQIECBAgQKCqAnskObFzuHnmmSdPPfVUZp999qrOay4CBAgQIDBdgVdeeSULLrhgXnjhhfK930py0nQXN/cNlyTZtK7FzZMUr3d3rZfk6rofrtIRoDa5uUed2t3iteC0r/fQ669rwWnFZ7IuAgQIECBAgAABAgQIECBAgAABAgQIECBAgAABAgQIECBAgAABAgQIECBAgAABAgQIECBAgAABAgQIEBhiAYFpg3sARejZaUneXdp2XO3hvCIAbXrXD5KUH+L7e5Jdkvx4egv9nAABAgQIECBAgAABAn0QeDrJ/J3rDj300Bx00EF9KGMJAQIECBCohsBhhx2Wgw8+uDzMM0kWqMB08ya5N8kipVleTLJMkse7me+GJGuWfnZZko1bzOLjtc9mv9FD37+pBaf9qMVm0y4BAgQIECBAgAABAgQIECBAgAABAgQIECBAgAABAgQIECBAgAABAgQIECBAgAABAgQIECBAgAABAgQqJSAwbfCOc6kkFyT5WGnL+5OsmuRfvWzjXUkmJflC6f7fJxmR5Le9rOE2AgQIECBAgAABAgQI9FZgzyTHdd4855xz5sknn8x73/ve3q53HwECBAgQqIzA3//+9wwbNiwvvfRSeaa9khxfkSHXSnJ93Sw3Jiler7/WTXJN3YurJJncohaL1YLTdu6h/+Lz17EdAXk/bNEZtU2AAAECBAgQIECAAAECBAgQIECAAAECBAgQIECAAAECBAgQIECAAAECBAgQIECAAAECBAgQIECAAIGWFhCYNjjHN1eSCUmKBwk7r2c7HiAcnuTXM9jCMkl+kmRYad1NtQcX35zBWm4nQIAAAQIECBAgQIDA9ASmJFmw86YDDjgghx9++PTW+DkBAgQIEKicwIEHHpgjjjiiPNdTSRaq2KD7JjmqbqZjkhSvl68iWK0cpHZ5ko0qYFF82cXoJLv0MMsjteC0/6nAvEYgQIAAAQIECBAgQIAAAQIECBAgQIAAAQIECBAgQIAAAQIECBAgQIAAAQIECBAgQIAAAQIECBAgQIBAywgITBucoxpbe9Cuc7dXk+ya5Kw+bv/VJOOSzFFa39WDi30sbxkBAgQIECBAgAABAgTeFhiV5KTOf5tpppnyxz/+MQstVLV8GCdOgAABAgS6F5gyZUo+/OEP5803p/m+gj1qn9FVje7Cji952KJuqC2TFK8XV/GlENfU/XzVJLdVCOKjtc9zi89wu7serQWn/aBCcxuFAAECBAgQIECAAAECBAgQIECAAAECBAgQIECAAAECBAgQIECAAAECBAgQIECAAAECBAgQIECAAAECTSsgMG3gj2arJOclmbm21VtJzkjy9STFP/flKs7t1CQ7lxa/kWT9JNf1paA1BAgQIECAAAECBAgQ6EHgt0k+3vnznXfeOaeddhowAgQIECDQNgK77LJLTj/99PK8jyRZvKIAcyW5r+MzzUVL872UZJkkv699/rh26WdXJNmwohaFwegku/Uw3+9qwWnTvEEq6mEsAgQIECBAgAABAgQIECBAgAABAgQIECBAgAABAgQIECBAgAABAgQIECBAgAABAgQIECBAgAABAgQIDJmAwLSBpf9wR4jZvUneV9qm+Pe1Oh60Kx4y7M9VPLg4MckXSkWeT/LZjjC2Z/pT2FoCBAgQIECAAAECBAjUCWyf5Ozya/fcc0+WXXZZUAQIECBAoPIC9957b5Zbbrn6OXdIck6Fhx/e8bnjjXXz3Zzk6CTX1r2+WpJbK2xRjPaRWnDaN3uYswiTG5tEqmzF3wzGI0CAAAECBAgQIECAAAECBAgQIECAAAECBAgQIECAAAECBAgQIECAAAECBAgQIECAAAECBAgQIEBgaAQEpg2c+yxJ7khSThB4Nsl6SR5s0LbFg3rFHh8s1buuI6Rt/SRvNGgPZQgQIECAAAECBAgQIFAITC4HNq+//vq58soryRAgQIAAgcoLbLDBBrnqqqvKc96eZOXKD57sneSYujmLzx7XKb1WfKHDyDaw6BxxkSRjkvQUnPZYLTjt1DZyMSoBAgQIECBAgAABAgQIECBAgAABAgQIECBAgAABAgQIECBAgAABAgQIECBAgAABAgQIECBAgAABAgQGXEBg2sARFw8TFg8Vdl6vJ9kyyU8avOUmSS5KMnOp7qFJDmnwPsoRIECAAAECBAgQINDeAkU4yrVlggkTJmTLLYvf5rgIECBAgEA1BS644IJstdVW9cOtm6QIDmuHa0LtM83uZl09yS3tAFE344drwWm79zD747XgtFPa0MfIBAgQIECAAAECBAgQIECAAAECBAgQIECAAAECBAgQIECAAAECBAgQIECAAAECBAgQIECAAAECBAgQaLiAwLSGk04tuHGSn9aVPj7J/klea/CWsyQ5MslepbqvJtlmAMLZGty6cgQIECBAgAABAgQItJjA+Um+3Nnzxz72sTz66KMtNoJ2CRAgQIBA7wUWW2yx/O53vysv+HGSrXtfoeXvfG+Se5Ms1sUkE5OMbPkJ+zfAwrXgtFE9lCmC005I8v3+bWU1AQIECBAgQIAAAQIECBAgQIAAAQIECBAgQIAAAQIECBAgQIAAAQIECBAgQIAAAQIECBAgQIAAAQIE2ltAYFrjz/9TSa5JsmCp9KRaqMBzjd9uasW5k1yZZKVS/UeSbJ7koQHaU1kCBAgQIECAAAECBNpP4GMdv7eZJiHtwAMPzGGHHdZ+EiYmQIAAgcoLHHTQQTn88MPr5yyCw6ZJUKs8RLJakpu7mHP1JLe0wfy9GXFYLThtjx5u/kMtOO3k3hR0DwECBAgQIECAAAECBAgQIECAAAECBAgQIECAAAECBAgQIECAAAECBAgQIECAAAECBAgQIECAAAECBAhMKyAwrbHviHmSnJtk/VLZvydZOckvG7vVO6otkuT+Wnha5w8vS7Jjkr8N8N7KEyBAgAABAgQIECDQPgIHJ/leedwHHnggn/vc59pHwKQECBAgUHmBn//851lqqaXq5zwkyaGVH77rAcckOb70o+LLG0a0qUVPYy9UC077Vg83/bEWnDaOHwECBAgQIECAAAECBAgQIECAAAECBAgQIECAAAECBAgQIECAAAECBAgQIECAAAECBAgQIECAAAECBAj0XkBgWu+tpnfnLEmK4IDiwcnO680kmyW5dHqLG/TzrZOclWTWUr3Dan01aAtlCBAgQIAAAQIECBAgkIeSfKrTYe211851112HhQABAgQIVEZgnXXWyfXXX1+e51dJlqzMgH0b5PwkX64tXSPJzX0r0xarFqwFp43uYdonasFpJ7WFiCEJECBAgAABAgQIECBAgAABAgQIECBAgAABAgQIECBAgAABAgQIECBAgAABAgQIECBAgAABAgQIECDQTwGBaf0ELC0vgtEuTDJT6bVxSb6V5K3GbTPdSj9IslOSzrP9V+3fJ0x3pRsIECBAgAABAgQIECDQO4ERSa4o3zpu3LjsvvvuvVvtLgIECBAg0MQCJ598ckaNGlXf4cgkE5u47cFo7d1J7kvyWMffNxiMDSuwxwKl4LTuPot/MsnYJILTKnDgRiBAgAABAgQIECBAgAABAgQIECBAgAABAgQIECBAgAABAgQIECBAgAABAgQIECBAgAABAgQIECBAYOAEBKY1xnapJJcmGVYq92CSlZP8szFb9LrKe5Lc3PEA59KlFX9M8sUkv+l1FTcSIECAAAECBAgQIECgZ4EfJflq5y2zzTZbHn744Sy66KLcCBAgQIBAywo89thjWWKJJfLvf/+7PMMZSb7WskM1tvFVksyS5KbGlq18tflrwWljSl90UT/0lFpw2omV1zAgAQIECBAgQIAAAQIECBAgQIAAAQIECBAgQIAAAQIECBAgQIAAAQIECBAgQIAAAQIECBAgQIAAAQIE+iAgMK0PaHVL5kpySZLhpdeLkLQisOzR/pfvU4VPJ7kxyftLq4uHGIvQtGme9uxTdYsIECBAgAABAgQIECCQzJvk10k+0IkxcuTIXH755WwIECBAgEDLCmy44Ya54ooryv0/l+STSf7askNpvJkEiuC00bXwtJm6aeypWnDaCc3UuF4IECBAgAABAgQIECBAgAABAgQIECBAgAABAgQIECBAgAABAgQIECBAgAABAgQIECBAgAABAgQIECAw1AIC0/p/Aicm2aNU5o0kOyQZ3//S/arw5SRnJXlXqcoxSfbtV1WLCRAgQIAAAQIECBAg8H8C2yY5twxy0kknZdSoUYwIECBAgEDLCYwbNy577FH+mG/qCNslOa/lhtFwswt8qBScNnM3zT5dCk57q9kH0h8BAgQIECBAgAABAgQIECBAgAABAgQIECBAgAABAgQIECBAgAABAgQIECBAgAABAgQIECBAgAABAgQGWkBgWv+Et0xyZpLZS2XG1QWo9W+Hvq8uHrQ7tvbgXWeV4sG6DZJc3feyVhIgQIAAAQIECBAgQGAagSIseuvOV/7rv/4rv/jFL7LkkktiIkCAAAECLSPw0EMP5TOf+UzeemuaXKrzk2zTMkNotBUF5isFp83SzQDP1ILTxiYRnNaKp6xnAgQIECBAgAABAgQIECBAgAABAgQIECBAgAABAgQIECBAgAABAgQIECBAgAABAgQIECBAgAABAgQaIiAwre+MH01yd5J5SiVuT7JRkr/2vWxDV34wyYQkq5eqFr0tk+SPDd1JMQIECBAgQIAAAQIE2lXg/Ul+maQI/Jh6rbrqqrnlllva1cPcBAgQINCCAquttlpuvfXWcufPJvl0kudbcBwtt55A8Tnu6CRjkszaTft/KgWnvdl6I+qYAAECBAgQIECAAAECBAgQIECAAAECBAgQIECAAAECBAgQIECAAAECBAgQIECAAAECBAgQIECAAAEC/RMQmNY3v9mTTEqyYmn5U0k2q4Wo9a3qwKxaLsklSRYqlb8hycZJ/jUwW6pKgAABAgQIECBAgECbCWyR5MLyzPvvv3+OOOKINmMwLgECBAi0osABBxyQI488sr71LyW5qBXn0XNLC3ygFJz2rm4mKcL8xtb+eqOlp9U8AQIECBAgQIAAAQIECBAgQIAAAQIECBAgQIAAAQIECBAgQIAAAQIECBAgQIAAAQIECBAgQIAAAQIEZkBAYNoMYNVuLcyOTbJn3dKvJjlzxssNyopNaqFp5fP+dpJDk7w1KB3YhAABAgQIECBAgACBqgt8P8lu5SEvu+yybLjhhlWf23wECBAg0MICl19+eTbaaKP6CU5J8s0WHkvrrS/w/lJw2mzdjPPnUnDa660/sgkIECBAgAABAgQIECBAgAABAgQIECBAgAABAgQIECBAgAABAgQIECBAgAABAgQIECBAgAABAgQIECDQs4DAtBl/h4xI8tMks5SWHpXkkCSvzXi5QVkxc5Ijk+xd2u3NJMUsVw9KBzYhQIAAAQIECBAgQKAdBH6e5LOdg84333y57777ssACC7TD7GYkQIAAgRYTePrpp7PMMsvk2WefLXf+YJLPtdgo2q2uwPtKwWn/3c2Yz5WC05r18+nqnpDJCBAgQIAAAQIECBAgQIAAAQIECBAgQIAAAQIECBAgQIAAAQIECBAgQIAAAQIECBAgQIAAAQIECBAYNAGBaTNGvWiSu5PMW1p2Q5Ktkvx1xkoN+t1zdwQXXJZkldLOv0+ySZKHBr0bGxIgQIAAAQIECBAgUEWBFZLcWR7si1/8Yq666qoqzmomAgQIEGhxgfXXXz9XX/2O7xJYMcldLT6a9qsnUHwePTrJmCSzdzPe86XgtP9Uj8BEBAgQIECAAAECBAgQIECAAAECBAgQIECAAAECBAgQIECAAAECBAgQIECAAAECBAgQIECAAAECBAi0u4DAtN6/A+ZJMiHJ2qUlf0qyQZIHel9mSO9cMsnkJHOWurgiyY5JXhjSzmxOgAABAgQIECBAgEBVBEYlOak8zH777ZcjjzyyKvOZgwABAgQqILD//vvnqKOOqp9kjyTjKjCeEaorUHxGXYSmFeFpc3Qz5l9KwWn/ri6FyQgQIECAAAECBAgQIECAAAECBAgQIECAAAECBAgQIECAAAECBAgQIECAAAECBAgQIECAAAECBAgQaDcBgWm9O/FZkhyS5OC627dKckHvSjTNXVsm+XGS8tkf2tHddzpmfLNputQIAQIECBAgQIAAAQKtLHB2ku3LA4wfPz5bb711K8+kdwIECBCoiMD555+fbbbZpn6ac5LsUJERjVF9gblLwWnv7mbcv5aC016tPokJCRAgQIAAAQIECBAgQIAAAQIECBAgQIAAAQIECBAgQIAAAQIECBAgQIAAAQIECBAgQIAAAQIECBCouoDAtN6d8MZJJiSZrXT72CR7JXmrdyWa6q7/SbJTqaNXknwpycSm6lIzBAgQIECAAAECBAi0qsCsSe5J8tnOAWadddbccccdWWaZZVp1Jn0TIECAQAUE7rvvvqy00kp57bXXytM8mGS5JNO8WIFxjVB9gblKwWn/r5txXygFpxWfA7sIECBAgAABAgQIECBAgAABAgQIECBAgAABAgQIECBAgAABAgQIECBAgAABAgQIECBAgAABAgQIECDQkgIC06Z/bIt3PDB5dZJFSrfel2SFJG9Mf3lT3vHfSW6tPQja2eCfOl5bPckjTdmxpggQIECAAAECBAgQaDWBpZLclaQIT5t6LbHEEvnZz36WOeecs9Vm0S8BAgQIVEDgpZdeyuc///k8/PDD5WmKkLTic74HKjCiEdpXoPjF1Zgko5O8pxuGIjjthFp42svtS2VyAgQIECBAgAABAgQIECBAgAABAgQIECBAgAABAgQIECBAgAABAgQIECBAgAABAgQIECBAgAABAgRaVUBgWs8n9+6OByavTfKF0m0v1oLGft+qh17ruwgvuCbJB0pz3JZknSSvtvhs2idAgAABAgQIECBAoDkEtk4yvtzKiBEjcsUVVzRHd7ogQIAAgbYSGDlyZCZOnFg/8zZJzm8rCMNWWeC9peC04p+7uorPtzuD0/5VZQyzESBAgAABAgQIECBAgAABAgQIECBAgAABAgQIECBAgAABAgQIECBAgAABAgQIECBAgAABAgQIECBQLQGBaT2f50lJdk/S6fRGkh2TnFeRt8FOSU5OMlttnreSnFh7qK4iIxqDAAECBAgQIECAAIEhFvhekoPLPXzzm9/MyScXvxVxESBAgACBwRHYfffd8/3vf79+s0OTHDI4HdiFwKAKvKcUnDZnNzv/rRSc9s9B7c5mBAgQIECAAAECBAgQIECAAAECBAgQIECAAAECBAgQIECAAAECBAgQIECAAAECBAgQIECAAAECBAgQ6IOAwLTu0bZLckqS/1e65QdJdu6DczMvOb4uIO3lJFsnuayZm9YbAQIECBAgQIAAAQItJXB+ki+XOz766KOzzz77tNQQmiVAgACB1hQ45phjsu+++9Y3/+PaZ2CtOZSuCfROoPhse0yS0R1flDFXN0teKgWn/aN3Zd1FgAABAgQIECBAgAABAgQIECBAgAABAgQIECBAgAABAgQIECBAgAABAgQIECBAgAABAgQIECBAgACBwRcQmNa1+SeTXJXkw6Uf35xkkyR/G/xjGtAd35+kCC9Yq7TLn5MsneTpAd1ZcQIECBAgQIAAAQIE2kVgpiSTk6xUHvjcc8/Ntttu2y4G5iRAgACBIRA477zzst12xfciTHPdkWTlJG8OQUu2JDAUAu+uBacV4WndBaf9PcnYWnha8c8uAgQIECBAgAABAgQIECBAgAABAgQIECBAgAABAgQIECBAgAABAgQIECBAgAABAgQIECBAgAABAgQINJWAwLR3HsesSW6pe5D/iSSbJ7m3qU6vcc0sl+SCJIuUSt6YZOMk/2zcNioRIECAAAECBAgQINDGAkUg9W1JFiobXHPNNVl33XXbmMXoBAgQIDBQAtdee23WW2+9+vJTkqyS5I8Dta+6BJpYYI5ScNrc3fT5j1Jw2ktNPIvWCBAgQIAAAQIECBAgQIAAAQIECBAgQIAAAQIECBAgQIAAAQIECBAgQIAAAQIECBAgQIAAAQIECBBoMwGBadMeeOFxXO2hsc6fvJJkjyQ/rPh7Y8ckpyWZrTTnIUmOSPJGxWc3HgECBAgQIECAAAECgyPw+SS3Jpm5c7v3vOc9mTRpUpZddtnB6cAuBAgQINAWAvfee2+GDx+ef/yjyH56+yo+41o1yc/aAsGQBLoXKILTRtc+B5+nm9uKL9IYm+SEJH+DSYAAAQIECBAgQIAAAQIECBAgQIAAAQIECBAgQIAAAQIECBAgQIAAAQIECBAgQIAAAQIECBAgQIAAgaEWEJg27Ql8MckV5Yf3k5yaZLehPqhB2r94AK54UK7zei3JyCTXDtL+tiFAgAABAgQIECBAoPoCmya5pDzmsGHDcsMNN2SxxRar/vQmJECAAIEBF3j00Uez1lpr5cknn6zfa7MkPxnwBmxAoHUEZi8Fp83bTdv/KgWnvdg6o+mUAAECBAgQIECAAAECBAgQIECAAAECBAgQIECAAAECBAgQIECAAAECBAgQIECAAAECBAgQIECAAIGqCQhM+78THZbkviTvLx3yTUmKBynb5UGw2ZJMSvL5ksETHa+tnGRK1d785iFAgAABAgQIECBAYMgEdk5yWnn3T33qU7n++uvzoQ99aMiasjEBAgQItL7An/70p6y99tr51a9+VT/MLklOb/0JTUBgQAT+uxSc9r5udni5FpxWfOlGu3xePiDYihIgQIAAAQIECBAgQIAAAQIECBAgQIAAAQIECBAgQIAAAQIECBAgQIAAAQIECBAgQIAAAQIECBAg0DcBgWn/6/auJFclWbPE+EwtKOzxvtG27KpFktyfZO7SBDfUguP+3rJTaZwAAQIECBAgQIAAgWYTOCDJ4eWmlltuuVx33XWZa665mq1X/RAgQIBACwj87W9/yzrrrJN77rmnvtsDOz7/O6IFRtAigaEWKL5QY3SSMXVfLFLu65VScNoLQ92w/QkQIECAAAECBAgQIECAAAECBAgQIECAAAECBAgQIECAAAECBAgQIECAAAECBAgQIECAAAECBAgQaB8BgWn/e9bHJNm7dOxvJtkqyUXt81aYZtItklyQpPz+OCrJ/m3qYWwCBAgQIECAAAECBAZG4Ogk+5RLr7LKKrnmmmsyxxxzDMyOqhIgQIBAJQVefvnlrLfeerntttvq5ys+99u3kkMbisDACRRfMNIZnPaBbrZ5tRSc9teBa0VlAgQIECBAgAABAgQIECBAgAABAgQIECBAgAABAgQIECBAgAABAgQIECBAgAABAgQIECBAgAABAgQI/K+AwLRkyyRnJfnv0pviuCT7JXmjTd8oxfvi1CQ7l+b/R5Kv14LU2pTF2AQIECBAgAABAgQIDIDAKUl2LdcdPnx4rrrqqsw222wDsJ2SBAgQIFA1gX//+99Zf/31M2nSpPrRis+3dqvavOYhMIgCs5aC0z7Yzb7/LgWn/WUQe7MVAQIECBAgQIAAAQIECBAgQIAAAQIECBAgQIAAAQIECBAgQIAAAQIECBAgQIAAAQIECBAgQIAAAQJtJtDugWmfTXJxko+Wzv2eJGsmKQLC2vmaucPh9iQrlBAeSbJpkl6QyJcAACAASURBVIfbGcbsBAgQIECAAAECBAg0XODMJDuWq6655pq58sorhaY1nFpBAgQIVEugCEvbYIMNcuONN9YPVnxBwleqNa1pCAyZwCyl4LT5uuniP6XgtOeHrFMbEyBAgAABAgQIECBAgAABAgQIECBAgAABAgQIECBAgAABAgQIECBAgAABAgQIECBAgAABAgQIECBQWYF2DkybJ8m5SdYvnW7xINfySf5Q2ROfscE+k+TKJAuWlhVPn66X5PUZK+VuAgQIECBAgAABAgQI9CgwPsnW5TuGDx+eiRMnZvbZZ0dHgAABAgTeIfDKK69kxIgRmTRpUv3Pzk+yDTICBBouUHzJxphaeNqHuqn+Wik47bmGd6AgAQIECBAgQIAAAQIECBAgQIAAAQIECBAgQIAAAQIECBAgQIAAAQIECBAgQIAAAQIECBAgQIAAAQJtK9DOgWnH1x7u6jz8/yTZqRai1rZviC4G/1qSk5LMUfvZW7UH3vaCRIAAAQIECBAgQIAAgQYL/DjJVuWaq666ai6//PLMOeecDd5KOQIECBBoZYGXXnopG264YW699db6MSYk+XIrz6Z3Ai0gMFMpOG3+bvotvnBjbO2vP7fATFokQIAAAQIECBAgQIAAAQIECBAgQIAAAQIECBAgQIAAAQIECBAgQIAAAQIECBAgQIAAAQIECBAgQKDJBdo1MG3bJD9IMnvpfH6U5OtJikAw17QChVURJtf5fnklydZJLgVFgAABAgQIECBAgACBBgu8IzRt+eWXz2WXXZb55puvwVspR4AAAQKtKPDss89mo402yt13313fvrC0VjxQPbeyQPF58Zgko5Ms0M0gb5SC055t5WH1ToAAAQIECBAgQIAAAQIECBAgQIAAAQIECBAgQIAAAQIECBAgQIAAAQIECBAgQIAAAQIECBAgQIDA0Aq0Y2DaEkmuTjKsRH9/klWT/Gtoj6Npd58jybVJVi51+FTHayt0BKk93bRda4wAAQIECBAgQIAAgVYVGF8LaX67/yWXXDKXXnppFl100VadSd8ECBAg0ACBxx57LBtvvHEeeuih+mrnJ9mmAVsoQYBA3wQ6g9MW7Gb5m6XgtD/1bQurCBAgQIAAAQIECBAgQIAAAQIECBAgQIAAAQIECBAgQIAAAQIECBAgQIAAAQIECBAgQIAAAQIECBBoZ4F2C0ybLcl1tXC0znN/JskGSX7ezm+EXsz+qSTXJCk/8HZLkuFJiofdXAQIECBAgAABAgQIEGikwJlJdiwXXGSRRXLJJZdkqaWWauQ+ahEgQIBAiwg88MAD2WyzzfKHP/yhvuOzknylRcbQJoGqC4xOUvy1UDeDFp8ln1ALTys+m3cRIECAAAECBAgQIECAAAECBAgQIECAAAECBAgQIECAAAECBAgQIECAAAECBAgQIECAAAECBAgQIECgVwLtFpg2tvawVifOq7WHKSf0SstNWyY5O0kRPNd5HZrk2x1/vYWHAAECBAgQIECAAAECDRY4Jcmu5Zpzzz13Lr744gwfXmQ3uwgQIECgXQQmTZqUzTffPC+++GL9yKcm2a1dHMxJoIUEvlX7LH5YNz0Xnyd3Bqc93UJzaZUAAQIECBAgQIAAAQIECBAgQIAAAQIECBAgQIAAAQIECBAgQIAAAQIECBAgQIAAAQIECBAgQIAAgSESaKfAtA2TXFbn/P3aQ1uvD5F/q207S5Jj6kLn3kgyMsnVrTaMfgkQIECAAAECBAgQaAmB4vcge9d3esEFF+RLX/pSSwygSQIECBDon8CFF16YLbcscvzfcR2bZJ/+VbeaAIEBFtij9nnywj3s0xmc9tQA96I8AQIECBAgQIAAAQIECBAgQIAAAQIECBAgQIAAAQIECBAgQIAAAQIECBAgQIAAAQIECBAgQIAAAQItLNAugWkfTXJPkrlLZ3VLki2SPN/C5zcUrc+T5NIkq5Q2/2OSdZI8OhQN2ZMAAQIECBAgQIAAgcoLHJTk0PopTzrppIwaNarywxuQAAEC7Swwbty47LFHkbf0juvgJIe1s43ZCbSYQPGLtjFJegpOOzHJ2CRTWmw27RIgQIAAAQIECBAgQIAAAQIECBAgQIAAAQIECBAgQIAAAQIECBAgQIAAAQIECBAgQIAAAQIECBAgMAgC7RCY9p4klyVZo+T5QpLhSR4cBOMqbvHhJA/UBdBdnmTbJP+o4sBmIkCAAAECBAgQIEBgyAV2S/L9+i7222+/HHnkkUPenAYIECBAoPEC+++/f4466qiuCn8zySmN31FFAgQGQWD3WnBa8Rlzd1cRnHZCkicHoR9bECBAgAABAgQIECBAgAABAgQIECBAgAABAgQIECBAgAABAgQIECBAgAABAgQIECBAgAABAgQIECDQIgJVD0ybqeMcvpPk4NJ5vJlksySXtsgZNWubheEFSWYuNXhokkOatWF9ESBAgAABAgQIECDQ8gJfqv0+ZJpBtt5664wfP77lhzMAAQIECPyfwDbbbJPzzz+/K5Itk1zIigCBlhcogg/HJFmkh0lOqgWnPdHy0xqAAAECBAgQIECAAAECBAgQIECAAAECBAgQIECAAAECBAgQIECAAAECBAgQIECAAAECBAgQIECAAIF+C1Q9MG3TJJfUKR2XZP8kr/dbr70LFGF045LsVmL4R5JvJJnQ3jSmJ0CAAAECBAgQIEBgAAVWr4WmfaC8x8orr5zzzjsvCy+88ABurTQBAgQIDLTAE088kW233TaTJ0+u3+q5JEVY2s0D3YP6BAgMqkDx+XIRnPaRHnYtPoc+IckfB7UzmxEgQIAAAQIECBAgQIAAAQIECBAgQIAAAQIECBAgQIAAAQIECBAgQIAAAQIECBAgQIAAAQIECBAg0FQCVQ5M+1wtLK38oNUdSUYkeaGpTqF1m3lP7SHVpUsjPFJ7ePXB1h1L5wQIECBAgAABAgQINLnA4kl+nKT4fd/b1wILLJBzzz03a6yxRpO3rz0CBAgQ6ErgpptuynbbbZenn366/sc/T/Lljs+cfkuOAIHKCuxaC05btIcJT64Fp/2hsgoGI0CAAAECBAgQIECAAAECBAgQIECAAAECBAgQIECAAAECBAgQIECAAAECBAgQIECAAAECBAgQIECgW4GqBqa9L8nZSdYvTf7PJMsn+bX3Q0MFPp7k9iSFeed1Te0h1r81dCfFCBAgQIAAAQIECBAg8H8CRYDz+CQj61FOO+207LzzzqwIECBAoIUETj/99Oyyyy5ddXxFkm2S/KOFxtEqAQJ9Fyj+QzCm49d5H+2hxPeTjE0iOK3vzlYSIECAAAECBAgQIECAAAECBAgQIECAAAECBAgQIECAAAECBAgQIECAAAECBAgQIECAAAECBAgQaDmBKgamzZTksCT7l07jjVqA10Utd0Kt0fCOSU5LMlup3SOTHNAa7euSAAECBAgQIECAAIEWFhiXZPf6/vfYY4+ceOKJLTyW1gkQINA+At/61rdy0kkndTXwyUlGtY+ESQkQKAkU6bdFcNrHelA5pRac9jg5AgQIECBAgAABAgQIECBAgAABAgQIECBAgAABAgQIECBAgAABAgQIECBAgAABAgQIECBAgAABAgSqL1DFwLTNk4xP8q7S8RVhXrtW/ziHdMJTkxQPsXW+p4qQuu07Hmg7f0i7sjkBAgQIECBAgAABAu0gsEeSd6SjrbnmmjnjjDMybNiwdjAwIwECBFpO4Mknn8xXv/rV3HjjjV31/q0kXaaotdygGiZAoD8C36gFpy3WQ5His+mxSR7rz0bWEiBAgAABAgQIECBAgAABAgQIECBAgAABAgQIECBAgAABAgQIECBAgAABAgQIECBAgAABAgQIECDQ3AJVC0z7VJJbk8xTYv95kpWT/Ku5j6Llu5s3yZVJVihN8vckS3lQreXP1gAECBAgQIAAAQIEWkFg/SRnJ3lfudkPfvCD+eEPf5gRI0a0wgx6JECAQNsITJw4MTvttFP+/Oc/18/8lyQ7JLmqbTAMSoBAbwS+XgtO+3gPNxdfnFIEp/2+NwXdQ4AAAQIECBAgQIAAAQIECBAgQIAAAQIECBAgQIAAAQIECBAgQIAAAQIECBAgQIAAAQIECBAgQIBAawlUKTBt9iQ3JlmpdATFA5ZrJXmwtY6lZbtdNsllSeYvTXBnkjWSvNqyU2mcAAECBAgQIECAAIFWEfhokjNrodnT9Pzd7343hxxySKvMoU8CBAhUWuB73/tevv3tb3c14+QkXxF2VOnjNxyB/goUwWmjkyzeQ6HTa8Fpv+vvZtYTIECAAAECBAgQIECAAAECBAgQIECAAAECBAgQIECAAAECBAgQIECAAAECBAgQIECAAAECBAgQINA8AlUKTDs5yW5JOmd6K8lXk5zVPNxt0clmSS4qnUMx9AlJxrTF9IYkQIAAAQIECBAgQKAZBE5LsnN9IyNGjMjpp5+e+ecvZzw3Q7t6IECAQHsIPPPMM9l5550zceLErgYuAo52aQ8JUxIg0ACBnWrBaZ/oodYPasFpjzZgPyUIECBAgAABAgQIECBAgAABAgQIECBAgAABAgQIECBAgAABAgQIECBAgAABAgQIECBAgAABAgQIEBhigaoEpm2a5Pwks5U8j02yf5I3hti43bafNclhSfYpDV6E122c5PJ2wzAvAQIECBAgQIAAAQJDJlCE7pxav/sHP/jBnHbaadl44+K3KC4CBAgQGCyBSy+9NLvsskv+/Oc/d7XlrkmKsEsXAQIEZlTga7XgtE/2sPB/asFpj8xocfcTIECAAAECBAgQIECAAAECBAgQIECAAAECBAgQIECAAAECBAgQIECAAAECBAgQIECAAAECBAgQINA8AlUITPtIkvuSzF1ivTHJNkm6fAKzefgr28kHagF2a5YmfCbJFzuC035R2akNRoAAAQIECBAgQIBAswmsmKQIyPhUfWN77bVXjj22yNl2ESBAgMBAC+y999457rjjutrmV0m+nuTOge5BfQIEKi/w1Vpw2hI9TPrDWnDabyuvYUACBAgQIECAAAECBAgQIECAAAECBAgQIECAAAECBAgQIECAAAECBAgQIECAAAECBAgQIECAAAECFRRo9cC0OZNcmmT10tk8mWSLJHdX8LxaaaSlklyVZL5S01cn2T7JX1ppEL0SIECAAAECBAgQINDSArN1/L7k9CQ71E+xwgorZNy4cVl22WVbekDNEyBAoFkF7r333owaNSp33XVXVy2enWTnJP9u1v71RYBASwp8pRac9o7A3NI0P6oFp/2mJSfUNAECBAgQIECAAAECBAgQIECAAAECBAgQIECAAAECBAgQIECAAAECBAgQIECAAAECBAgQIECAAIE2FWjlwLSZk3w7ycF1Z1cEcp3bpufZbGNvluTiuqaOqJ3b683WrH4IECBAgAABAgQIEKi0QBHKc1pXEx5zzDHZe++9Kz284QgQIDDYAscee2z22Wef7rbdpRZmOdht2Y8AgfYR2LEWnLZkDyOfUQtO+3X7sJiUAAECBAgQIECAAAECBAgQIECAAAECBAgQIECAAAECBAgQIECAAAECBAgQIECAAAECBAgQIECAQOsKtHJg2ogkP00yS4n/mCQHdISovdG6R1K5zr+fZLfSVG8m2TTJZZWb1EAECBAgQIAAAQIECDS7wGeTnJJkpfpG11133ZxwwglZfPHFm30G/REgQKCpBX77299m9OjRufbaa7vq847a50QPNvUQmiNAoEoCO9SC0z7dw1Bn1oLTHq7S4GYhQIAAAQIECBAgQIAAAQIECBAgQIAAAQIECBAgQIAAAQIECBAgQIAAAQIECBAgQIAAAQIECBAgUDWBVg1M+2iSW5PMXzqQyUnWSfJK1Q6pxef57yS3J1m6NMdTSTZM8kCLz6Z9AgQIECBAgAABAgRaU+Cojt877lvf+iyzzJLjjz8+o0aNas2pdE2AAIEhFhg3blz23HPPvP766111cnSS/Ya4RdsTINC+AtsnGdPxJSw9BaedVQtO+1X7MpmcAAECBAgQIECAAAECBAgQIECAAAECBAgQIECAAAECBAgQIECAAAECBAgQIECAAAECBAgQIECAQPMKtGJg2txJLk3+P3t3AiZXWaYN+CEJMQFMgMGQCIgCEQiIwAASCavsiCIGRRYdHVEYWcMuw6jDIHuQbUBxdJBFVEQY9kXWMKwCIqsBFDEGQgZIDCSGEP46NSfzl213pbrT3emuus91vVeT7u983/fep2ia9KnnZMsa1llJNkwyue9St/TO1kpyf+XNZsNqFO5J8vEkr7e0jOYJECBAgAABAgQIEFhcAjsnOStJEcj9V8dOO+2U008/PWPGjFlce7MuAQIE+pXAk08+mSOOOCI33HBDe/t+NskhSa7vV03ZLAECzSrw+TI47cN1GvzPMjjtN82KoC8CBAgQIECAAAECBAgQIECAAAECBAgQIECAAAECBAgQIECAAAECBAgQIECAAAECBAgQIECAAAEC/VGgvwWmFfs9NckRbbA/neTK/ngBWmjPX0ryvSQDy57fSXJ2ksOSFP/sIECAAAECBAgQIECAQG8LDE3ynSRfaW/hU045JUcddVRv78l6BAgQ6FcCp556ao4++uiO9lz8XdChSWb3q6ZslgCBVhDYtwxOW79Os0Vw2plJHmsFED0SIECAAAECBAgQIECAAAECBAgQIECAAAECBAgQIECAAAECBAgQIECAAAECBAgQIECAAAECBAgQ6OsC/S0wbe8kFyRZpgb2vCQH9nVo+6sKFAFpB9VYzEmyX5JL+BAgQIAAAQIECBAgQGAxCoxPMjHJKm33MG7cuJx88snZbLPNFuP2LE2AAIG+J3DPPffkmGOOyaRJk9rb3ItlENEVfW/ndkSAAIG/Etin/H61QR2Xi8rgtF+zI0CAAAECBAgQIECAAAECBAgQIECAAAECBAgQIECAAAECBAgQIECAAAECBAgQIECAAAECBAgQIEBg8Qn0p8C09ZJcmWT1Gq67k2yfpAjecvR9geWTFG+U3bpmq68kGZvkub6/fTskQIAAAQIECBAgQKCJBYZVwrlPL0Od/6bNCRMm5KSTTsrgwYObmEBrBAgQWLjA3Llzc+yxx2bixCJnst3jwiRHVAKIZi58NiMIECDQZwSKh7VMSLJhnR39qAxOe7TP7NpGCBAgQIAAAQIECBAgQIAAAQIECBAgQIAAAQIECBAgQIAAAQIECBAgQIAAAQIECBAgQIAAAQIECLSQQH8JTCvekX5bks1qrs2UJJ+o1MMtdL2aodVNk1yeZNWaZh4sQ9TeaIYG9UCAAAECBAgQIECAQL8W2C3JaUnWaNvFqquumhNPPDF7713kaTgIECDQegKXXnppjjvuuLzwwgvtNf9skiOTXNV6MjomQKCJBPYqg9P+vk5PF5fBaY80Ud9aIUCAAAECBAgQIECAAAECBAgQIECAAAECBAgQIECAAAECBAgQIECAAAECBAgQIECAAAECBAgQINDnBfpLYNrZSQ6q0Zyd5JAkF/Z5YRtsT2C/JGclGVrzxSKQ4Jgk85ERIECAAAECBAgQIEBgMQsMqvz/yillWMbfbGXXXXfNCSeckA9/+MOLeZuWJ0CAQO8I/PrXv87xxx+fa665pqMFJyY5Osm83tmRVQgQINDjAp8rfxbcqM5KlyQpvv8JTuvxy2EBAgQIECBAgAABAgQIECBAgAABAgQIECBAgAABAgQIECBAgAABAgQIECBAgAABAgQIECBAgAABAkl/CEwbmeThJKNqLth3k+zvAvZrgVOTHFnTwUtJPprkd/26K5snQIAAAQIECBAgQKCZBDZPclKSzdpr6sgjj8y3vvWtDB1amwXdTO3rhQCBVheYPXt2vvGNb+S004qc+3aPe5Icm+TuVrfSPwECTSuwZxmctnGdDi8tg9OK32M4CBAgQIAAAQIECBAgQIAAAQIECBAgQIAAAQIECBAgQIAAAQIECBAgQIAAAQIECBAgQIAAAQIECBDoIYH+EJg2LMmPkuyUZHCSu5J8Osn0HjIxbe8IFNf18vK6vpXkF0kOTvJy7yxvFQIECBAgQIAAAQIECDQscFiSE5P8TTLaqFGj8s1vfjNf+cpXGp7MQAIECPQHge9973vV729Tp05tb7uzkxyX5Mz+0Is9EiBAoBsEPlsGp21SZ67LyuC0X3XDeqYgQIAAAQIECBAgQIAAAQIECBAgQIAAAQIECBAgQIAAAQIECBAgQIAAAQIECBAgQIAAAQIECBAgQKCNQH8ITCu2PCjJPyUp3ox0RpJHXMmmEBhTvrH2qiQXJHmnKbrSBAECBAgQIECAAAECzSiwcuX/Tf8tyRfaa27s2LE5/vjjs9NORda3gwABAv1X4IYbbsgJJ5yQe++9t6MmLkryz0n+2H+7tHMCBAh0WaAITivCdD9SZ4Yfl8FpD3V5FScSIECAAAECBAgQIECAAAECBAgQIECAAAECBAgQIECAAAECBAgQIECAAAECBAgQIECAAAECBAgQIPA3Av0lMM2lI0CAAAECBAgQIECAAAECfUFghyT/WgZ6/81+xo8fn+OOOy7rr79+X9irPRAgQKBhgUcffTQnnnhirrjiio7OeSDJvyS5qeFJDSRAgEDzCnymDE7btE6Ll5fBaQ82L4POCBAgQIAAAQIECBAgQIAAAQIECBAgQIAAAQIECBAgQIAAAQIECBAgQIAAAQIECBAgQIAAAQIECPSegMC03rO2EgECBAgQIECAAAECBAg0j8BBlVa+mWT59lo64IADcuyxx2aVVVZpno51QoBAUwq8+OKLOemkk3L++ed31N+r5fe7c5oSQFMECBBYNIE9yuC0sXWm+UkZnFYETzoIECBAgAABAgQIECBAgAABAgQIECBAgAABAgQIECBAgAABAgQIECBAgAABAgQIECBAgAABAgQIEOiigMC0LsI5jQABAgQIECBAgAABAgRaXmDZJP9ShmT8DcYSSyyRY445JkcffXSGDx/e8lgACBDoWwIzZszIKaeckpNPPjnvvPNOR5s7M8m/Jnm9b+3ebggQINDnBMaXPxN+tM7OfloGp93f53ZvQwQIECBAgAABAgQIECBAgAABAgQIECBAgAABAgQIECBAgAABAgQIECBAgAABAgQIECBAgAABAgT6gYDAtH5wkWyRAAECBAgQIECAAAECBPq0wIeS/HOSz7S3y2HDhuWoo47KkUcemcGDB/fpRmyOAIHmF5g7d25OO+20nHrqqZk5c2ZHDRehPv+W5DfNL6JDAgQIdKvAp8vgtM3qzPqzMjjtvm5d2WQECBAgQIAAAQIECBAgQIAAAQIECBAgQIAAAQIECBAgQIAAAQIECBAgQIAAAQIECBAgQIAAAQIEmlxAYFqTX2DtESBAgAABAgQIECBAgECvCWyf5OtJtmxvxREjRuSII47I4YcfngEDBvTapixEgACBQmD+/Pk544wzcvrpp2fatGkdodyZ5NtJbqZGgAABAosksHsZnDauzixXlMFp9y7SSk4mQIAAAQIECBAgQIAAAQIECBAgQIAAAQIECBAgQIAAAQIECBAgQIAAAQIECBAgQIAAAQIECBAg0CICAtNa5EJrkwABAgQIECBAgAABAgR6TeBzSY5Jsl57K44aNSoTJkzIYYcdloEDB/bapixEgEBrCrz99ts588wzM3HixEydOrUjhMeSnJzkx62ppGsCBAj0mMCnyuC0zeus8PMyOO2/e2wXJiZAgAABAgQIECBAgAABAgQIECBAgAABAgQIECBAgAABAgQIECBAgAABAgQIECBAgAABAgQIECDQBAIC05rgImqBAAECBAgQIECAAAECBPqkwFeTHJVktfZ2t+KKK+bQQw/NIYcckqFDh/bJBmyKAIH+KzB79uycddZZ+c53vpOXX365o0aeT3Jqku/2307tnAABAv1CYLckE5LUC067sgxOu6dfdGSTBAgQIECAAAECBAgQIECAAAECBAgQIECAAAECBAgQIECAAAECBAgQIECAAAECBAgQIECAAAECBHpZQGBaL4NbjgABAgQIECBAgAABAgRaTuDQJEckWam9zpdddtkcfPDBOeigg7LCCiu0HI6GCRDoXoHp06fnnHPOydlnn53XX3+9o8mnJDk9yXe6d3WzESBAgMBCBD5ZBqdtUWfcL8rgtEk0CRAgQIAAAQIECBAgQIAAAQIECBAgQIAAAQIECBAgQIAAAQIECBAgQIAAAQIECBAgQIAAAQIECBD4/wIC07waCBAgQIAAAQIECBAgQIBAzwsU//99eBmQMaq95QYNGpQDDzwwX/va17LGGmv0/I6sQIBAUwk8++yzOe+883Luuedm3rx5HfU2tQzhOSPJO00FoBkCBAj0L4FPlD8Xblln21eV37Pv7l+t2S0BAgQIECBAgAABAgQIECBAgAABAgQIECBAgAABAgQIECBAgAABAgQIECBAgAABAgQIECBAgACBnhEQmNYzrmYlQIAAAQIECBAgQIAAAQLtCQxIclhZK3VEtO++++aAAw7I2LFjKRIgQKCuwL333pvzzz8/F198cb1xU5KcWdZ8pAQIECDQZwR2LYPTtqqzoyI4rfgeflef2bWNECBAgAABAgQIECBAgAABAgQIECBAgAABAgQIECBAgAABAgQIECBAgAABAgQIECBAgAABAgQIEFgMAgLTFgO6JQkQIECAAAECBAgQIECAQJKDkhySZPWONLbbbrvsv//+2X333YERIEDgrwSuvPLKXHDBBbnlllvqyTyX5Kwk5+AjQIAAgT4t8PEyOG3rOru8ugxOu7NPd2JzBAgQIECAAAECBAgQIECAAAECBAgQIECAAAECBAgQIECAAAECBAgQIECAAAECBAgQIECAAAECBHpIQGBaD8GalgABAgQIECBAgAABAgQINCjwj0kOTLJ+gCSHrwAAIABJREFUR+PXXnvt7LffftVaZpllGpzWMAIEmk1g1qxZufDCC6v11FNP1Wvv0STnJvmPZjPQDwECBJpcYJcyOG2bOn3+VxmcdkeTW2iPAAECBAgQIECAAAECBAgQIECAAAECBAgQIECAAAECBAgQIECAAAECBAgQIECAAAECBAgQIECAwF8JCEzzgiBAgAABAgQIECBAgAABAn1DYHySf0qydUfbGTJkSL785S/nS1/6UjbYYIO+sWu7IECgxwUeeeSR/OAHP8j3v//9zJkzp956tyf59yRX9PimLECAAAECPSmwcxmc9rE6i1xTBqcV3/sdBAgQIECAAAECBAgQIECAAAECBAgQIECAAAECBAgQIECAAAECBAgQIECAAAECBAgQIECAAAECBJpeQGBa019iDRIgQIAAAQIECBAgQIBAPxPYKsn+ST5bb9/bbrttvvjFL2avvfbqZ+3ZLgECjQpcdtll+eEPf5hbb711Yaf8JMkFSe5Y2EBfJ0CAAIF+JbBTGZy2bZ1dX5tkYhLBaf3q0tosAQIECBAgQIAAAQIECBAgQIAAAQIECBAgQIAAAQIECBAgQIAAAQIECBAgQIAAAQIECBAgQIBAZwUEpnVWzHgCBAgQIECAAAECBAgQINA7Amsm+WqSryRZuqMlR44cmS984Qv5/Oc/nzFjxvTOzqxCgECPCTz55JP50Y9+lIsuuigvvfRSvXXeSPK9JN9N8kyPbcjEBAgQINAXBHYsg9O2q7OZ68rgtNv6wobtgQABAgQIECBAgAABAgQIECBAgAABAgQIECBAgAABAgQIECBAgAABAgQIECBAgAABAgQIECBAgEB3CwhM625R8xEgQIAAAQIECBAgQIAAge4VWCrJl5Psl2TdelNvt9122WeffbL33ntn4MCB3bsLsxEg0GMCb7/9di699NJccsklueWWWxa2zuNJLkzy/SRvLmywrxMgQIBAUwkUwWmHJdm+TlfXl8Fpv2yqzjVDgAABAgQIECBAgAABAgQIECBAgAABAgQIECBAgAABAgQIECBAgAABAgQIECBAgAABAgQIECDQ8gIC01r+JQCAAAECBAgQIECAAAECBPqRwC5JvpRk93p7HjZsWPbaa69qbb755v2oPVsl0FoCd999dy677LJqzZw5c2HNX5nkB0muW9hAXydAgACBphfYoQxOKz52dNxQBqfd2vQaGiRAgAABAgQIECBAgAABAgQIECBAgAABAgQIECBAgAABAgQIECBAgAABAgQIECBAgAABAgQIEGgJAYFpLXGZNUmAAAECBAgQIECAAAECTSawWpIvJvlCklXq9bbOOutkzz33zGc/+9mMHj26yRi0Q6D/CUyePDk/+clPcvnll+eJJ55YWAMvJrkoyQ+TPL+wwb5OgAABAi0nsH0ZnLZjnc5vLIPTbmk5HQ0TIECAAAECBAgQIECAAAECBAgQIECAAAECBAgQIECAAAECBAgQIECAAAECBAgQIECAAAECBAg0lYDAtKa6nJohQIAAAQIECBAgQIAAgRYUGF8JUvp8kl0X1vtWW22VPfbYI+PHj8+IESMWNtzXCRDoJoFp06bliiuuyM9+9rPccccdjcx6TZIfJbmikcHGECBAgEDLC2xXBqftVEfipjI47eaW1wJAgAABAgQIECBAgAABAgQIECBAgAABAgQIECBAgAABAgQIECBAgAABAgQIECBAgAABAgQIECDQLwUEpvXLy2bTBAgQIECAAAECBAgQIEDgbwQ+kGSfJHsnWXNhPh//+Mez++67V2v48OELG+7rBAh0UmDGjBm58sorq3Xttdc2cvYzSS5NckmS3zVygjEECBAgQKCNwLZlcNrOdWSKwLSJSYoANQcBAgQIECBAgAABAgQIECBAgAABAgQIECBAgAABAgQIECBAgAABAgQIECBAgAABAgQIECBAgACBfiMgMK3fXCobJUCAAAECBAgQIECAAAECDQsUYRmfK2vows765Cc/md122y3Fx+WWW25hw32dAIEOBF577bVcffXVueqqq6ofGzhmVwIOf1zWrQ2MN4QAAQIECDQi8LEyOG2XOoNvKYPTbmxkQmMIECBAgAABAgQIECBAgAABAgQIECBAgAABAgQIECBAgAABAgQIECBAgAABAgQIECBAgAABAgQILG4BgWmL+wpYnwABAgQIECBAgAABAgQI9JzA4CR7JvlMknqBGf+3g5133jm77rprtVZaaaWe25mZCTSJwJQpU3LNNddU6/rrr2+0q+uS/DTJ5UnmNnqScQQIECBAoJMC25TBaR+vc14R2DkxyQ2dnNtwAgQIECBAgAABAgQIECBAgAABAgQIECBAgAABAgQIECBAgAABAgQIECBAgAABAgQIECBAgAABAr0qIDCtV7ktRoAAAQIECBAgQIAAAQIEFpvAe5PskWR8knGN7GLcuHHZZZddUoSorbfeeo2cYgyBlhB47LHHquFo1113XSZNmtRoz8XAK5L8LMmfGj3JOAIECBAg0A0CWyeZkKRecNovy+C0htM/u2FfpiBAgAABAgQIECBAgAABAgQIECBAgAABAgQIECBAgAABAgQIECBAgAABAgQIECBAgAABAgQIECDQsIDAtIapDCRAgAABAgQIECBAgAABAk0jMDrJp5N8KskmjXT1wQ9+MDvuuGO1dthhhwwYMKCR04wh0BQC8+fPz0033ZQbb7yxWr/97W8b7euBJL9I8vMkkxs9yTgCBAgQINBDAluVwWm71pn/tjI47boe2oNpCRAgQIAAAQIECBAgQIAAAQIECBAgQIAAAQIECBAgQIAAAQIECBAgQIAAAQIECBAgQIAAAQIECHRJQGBal9icRIAAAQIECBAgQIAAAQIEmkZgrSS7Jflkkk0b6WrIkCHZfvvts91222XbbbfNWmsVUzgINJfA008/nVtvvTW33HJLbr755syZM6fRBu9LcnWSq5I83ehJxhEgQIAAgV4U2LIMTvtEnTVvL4PTru3FfVmKAAECBAgQIECAAAECBAgQIECAAAECBAgQIECAAAECBAgQIECAAAECBAgQIECAAAECBAgQIECAQIcCAtO8OAgQIECAAAECBAgQIECAAIEFAqsn2bWsbRplGT16dD72sY9l6623zjbbbJMVVlih0VONI9BnBKZPn57bb789t912W375y19m8uTJndnbbUmuKeu5zpxoLAECBAgQWIwCW5TBaUVwbkfHHWVwWvHfOQcBAgQIECBAgAABAgQIECBAgAABAgQIECBAgAABAgQIECBAgAABAgQIECBAgAABAgQIECBAgACBxSYgMG2x0VuYAAECBAgQIECAAAECBAj0aYH3JNklyc5JdkqyTKO73WijjbLVVltlyy23zBZbbJFhw4Y1eqpxBHpNYObMmbnrrrty55135o477shDDz3UmbVnJbkhyfVJrkvySmdONpYAAQIECPQxgc3L4LTd6uyrCE47M8l/9bG92w4BAgQIECBAgAABAgQIECBAgAABAgQIECBAgAABAgQIECBAgAABAgQIECBAgAABAgQIECBAgECLCAhMa5ELrU0CBAgQIECAAAECBAgQILCIAjsk2TFJ8XHtzsy1ySabZNy4cdXabLPNMmLEiM6cbiyBbhGYNm1a7rnnnkyaNKlaDzzwQGfnfSrJTUluLD929nzjCRAgQIBAXxcYVwanfarORu8sg9Ou7uvN2B8BAgQIECBAgAABAgQIECBAgAABAgQIECBAgAABAgQIECBAgAABAgQIECBAgAABAgQIECBAgEBzCQhMa67rqRsCBAgQIECAAAECBAgQINAbAmsm2S7JtmUt3ZlF11lnnYwdOzabbrpptYo/Owh0t8ATTzyR++67r1r33ntvij938ngjya1l3ZLkmU6ebzgBAgQIEOivApuVwWm712ngrjI47ar+2qR9EyBAgAABAgQIECBAgAABAgQIECBAgAABAgQIECBAgAABAgQIECBAgAABAgQIECBAgAABAgQI9C8BgWn963rZLQECBAgQIECAAAECBAgQ6IsCWyfZJknxsQjY6NSx/PLLZ5NNNsnGG29crY022iijRo3q1BwGt7bA1KlT89BDD+XBBx+s1gMPPJBXX321Kyj3JLk9yW3lx67M4RwCBAgQINAsAh8tg9M+Xaehu8vgtF80S9P6IECAAAECBAgQIECAAAECBAgQIECAAAECBAgQIECAAAECBAgQIECAAAECBAgQIECAAAECBAgQ6JsCAtP65nWxKwIECBAgQIAAAQIECBAg0F8FhiXZqhI4tUUlcGrLJBt1pZFVV101G264YbXWX3/9bLDBBllppZW6MpVzmkxgypQpeeSRR/Loo4/m4YcfrtYLL7zQ1S4fqgT93VkJ/Lur8rq9oxIKM7OrEzmPAAECBAg0scDYMjhtfJ0eJyWZmERwWhO/ELRGgAABAgQIECBAgAABAgQIECBAgAABAgQIECBAgAABAgQIECBAgAABAgQIECBAgAABAgQIEFicAgLTFqe+tQkQIECAAAECBAgQIECAQPMLLJdkXFmbJfloki79fcTIkSOz3nrrVetDH/pQ1l133WoNHjy4+RVbsMO5c+fm8ccfr9ZvfvObPPbYY9V66aWXuqrxTpL/TnJPkiLUpajXujqZ8wgQIECAQAsKbFoGp+1Rp/fiv7NFcNqVLeijZQIECBAgQIAAAQIECBAgQIAAAQIECBAgQIAAAQIECBAgQIAAAQIECBAgQIAAAQIECBAgQIAAgR4U6NIblHtwP6YmQIAAAQIECBAgQIAAAQIEmlugSDcbW9ZHkhTBGyMXpeW11lorY8aMydprr12t4s9rrrlmlllmmUWZ1rm9JDBr1qw888wzefrpp/PUU09V68knn6z+eRGPIlntviT3J7m3rLmLOKfTCRAgQIAAgf/9+e2wJJ+pg1GElBbBaT8HRoAAAQIECBAgQIAAAQIECBAgQIAAAQIECBAgQIAAAQIECBAgQIAAAQIECBAgQIAAAQIECBAgQKA7BASmdYeiOQgQIECAAAECBAgQIECAAIFFEVgjycZlbZSkqKGLMmFx7iqrrJLRo0dXa4011sjqq69erdVWW02Y2qLidvL8IhTt+eefz3PPPVetZ599NpMnT67Wiy++2MnZ2h0+O8lDZT2YpKhnu2NicxAgQIAAAQIdChTht0Vw2mfrGBWhpUVw2hUcCRAgQIAAAQIECBAgQIAAAQIECBAgQIAAAQIECBAgQIAAAQIECBAgQIAAAQIECBAgQIAAAQIECCyKQCsFpn0gyd1JVqoBm5tkqyTFG3YcBAgQIECAAAECBAgQIECAQN8RWC/Jhkk2KOvDlbCNYd21vRVXXDHvf//7q/W+970vq666ajVgraiVV14573nPe7prqZaY55VXXskf//jHavhZUS+88EL+8Ic/5Pe//321Xn755e50mJnk10keKevhJI915wLmIkCAAAECBDolsEkZnLZnnbPuK4PTftapmQ0mQIAAAQIECBAgQIAAAQIECBAgQIAAAQIECBAgQIAAAQIECBAgQIAAAQIECBAgQIAAAQIECBAgUAq0UmDagUnOaefKn5fkoCTv9JNXxcpJjkjyw/LNwf1k27ZJgAABAgQIECBAgAABAgQWWWB0kiJIrah1y/rgIs/azgRDhgzJe9/73mqNGjUqI0eOrNaIESNShK0VgWpFrbDCChk+fHhPbGGxzzljxoxMnz49RRhaUUXo2bRp0/LSSy9Va+rUqfnTn/5UrTlz5vTUfn+b5PGyilC0oib31GLmJUCAAAECBBZJYOMyOO1zdWa5vwxO++kireRkAgQIECBAgAABAgQIECBAgAABAgQIECBAgAABAgQIECBAgAABAgQIECBAgAABAgQIECBAgACBlhNolcC0oUl+kWSHdq7wlCSbJ/ldH7/6w5IcmuSfk7yVZIskv+rje7Y9AgQIECBAgAABAgQIECDQ0wLF//OPSbJ2WWslKWrNJAN7evFi/iWXXDLLL798tZZbbrlqFSFqC+rd7353ilpmmWWy9NJLV2uppZbK0KFDq1WEs73rXe/K4MGDq1XMN2jQoGoNHDgwAwYMyBJLLFGt4njnnXeqNX/+/Lz99tuZN29etd56663MnTu3Wn/5y1+qIWazZ8+u1ptvvpk33nijWrNmzcqf//znahWhaAvqtddeS1GvvvpqtYr5eul4O8kzSZ4u66kkRT2ZZHYv7cEyBAgQIECAQPcJbFQGp+1VZ8oHyuC0n3TfsmYiQIAAAQIECBAgQIAAAQIECBAgQIAAAQIECBAgQIAAAQIECBAgQIAAAQIECBAgQIAAAQIECBBoZoFWCUwbm+SOJIPLi/lOktreD0pybh++0COSTEoyutzjmwLT+vDVsjUCBAgQIECAAAECBAgQ6CsCxf9HL6jVkyyoD9T8HUFf2Wuz72NuGVb/XJIFNTnJgmr2/vVHgAABAgRaUeDvy+C0ves0/2AZnHZ5KwLpmQABAgQIEOhWgXclWb6s5ZIsW9bwys8bxQPq3l3WMkmWLmupJEUY/5CyijmKWrKsQUmKKkL5B5T3mSy416S476So+UmKMPh5ZRUJ9EX9paw5SYoqQuGLez3eKGtWkj+XNbPyc9OMykP0Xi/rtSSvllXM4yBAgAABAgQIECBAgAABAgQIECBAgAABAgQIECBAgAABAgQIECBAgAABAgQIEGgTGtbMICcm+XrZYHHD6sQkE2r6vz/JDuUNqH3RYVSS+5K8r9ycwLS+eJXsiQABAgQIECBAgAABAgT6k8AqSd6fZNWyiv/nLj5X1EpJijfWOhoXKN7IOyXJi2X9IckLZf2+/FzjsxlJgAABAgQINJPAhuXvZOoFpz1U/u7mx83UuF4IECBAgACBRRYows3em6S4Z6KokWUVD51bUCtUHpBXVBGI1oxHEao2vaxpSRbUS0mKmlrWn5IUIWwOAgQIECBAgAABAgQIECBAgAABAgQIECBAgAABAgQIECBAgAABAgQIECBAgEDTCix48m3TNphkxSR3JFmrbLK4YfQzSS4u3xBdfHpuZcxWldC0e/sohMC0PnphbIsAAQIECBAgQIAAAQIEmlbAG3ITb8ht2pe3xggQIECAwGIR2KAMTtunzuq/KoPTLlssO7QoAQIECBAg0NsCAu27V1ygffd6mo0AAQIECBAgQIAAAQIECBAgQIAAAQIECBAgQIAAAQIECBAgQIAAAQIECBDoYwKtEJi2Y5Lrkyzo9c4kn0hyVpJ/qLke5yU5KMk7fewaFdsRmNYHL4otESBAgAABAgQIECBAgACBUuBdSZYva7kky5Y1vBL4MSzJu8sqQtiWLmupJEOTDCmrmKOoJcsalKSogUkGlFULPj9JUW8nmVfWW0mK+ktZc5IUNTvJm0neKGtW/jcMraiZSWYkeb2s4o21r5ZVzOMgQIAAAQIECHS3wPplcNq+dSZ+uAxOu7S7FzcfAQIECBAg0OsCo5MsqNUrD7dbUB9IMrjXd9PaCxYPE/xdkudqanKSBdXaOronQIAAAQIECBAgQIAAAQIECBAgQIAAAQIECBAgQIAAAQIECBAgQIAAAQIE+rxAswemFW8svjjJnjVX4tuVNw8fV4amXV3z+SlJNi9vDu1rF05gWl+7IvZDgAABAgQIECBAgAABAgR6V6BtwHuz/51O7+pajQABAgQIEFgcAh8ug9M+X2fxR8rgtEsWxwatSYAAAQIECDQsUITCj0mydllrJSlqzTIMvuGJujpwySWXzPLLL1+t5ZZbrlrDhw//v3r3u9+dopZZZpksvfTS1VpqqaUydOjQag0ZMiTvete7Mnjw4GoV8w0aNKhaAwcOzIABA7LEEktUqzjeeeedas2fPz9vv/125s2bV6233norc+fOrdZf/vKXzJkzJ7Nnz67Wm2++mTfeeKNas2bNyp///OdqzZgx4//qtddeS1GvvvpqtYr5eukoQvmfqdxf83RZTyUp6skyjL+XtmEZAgQIECBAgAABAgQIECBAgAABAgQIECBAgAABAgQIECBAgAABAgQIECBAgEDHAs3+5trVktyTZGRJULy5ePsktyZZqfzaqjU8ByU5tw++YASm9cGLYksECBAgQIAAAQIECBAgQKAXBQSm9SK2pQgQIECAAIFeFVivDE77Qp1VHy2D04qH5DgIECBAgACBxSswOknx3++i1i3rgz2xpSLE7L3vfW+1Ro0alZEjR1ZrxIgRWXHFFfOe97ynWiussEI1GK0ZjyJMbfr06XnllVeq9fLLL2fatGl56aWXqjV16tT86U9/qlYRztZDx2+TPF7WY0mKmtxDa5mWAAECBAgQIECAAAECBAgQIECAAAECBAgQIECAAAECBAgQIECAAAECBAgQINChQLMHph2Y5Jya7osn326ZZHqSovfia1+r+fr9SXZIMqMbXjN/l2S3yhN4P5dkwyTLlXPOT/J8kuuTfLd8Im/bNz0XQ/8+yV1JlmpwL5+onHPNQsYumWTrJF+qzL1NkvfUjH8tycNJ/rOcp1GDZZJcW7oW0/0hyaZJppZPkD4tyY5JBiR5I8mkyrrnVcbcmKTXHoXcoKFhBAgQIECAAAECBAgQIECgrwoITOurV8a+CBAgQIAAge4S+FAZnPYPdSYsgtPOTPKj7lrUPAQIECBAgEBdgSIUrbjfYYOyPlwJMR3WXWZF6Nn73//+ar3vfe/LqquumlVWWaVaK6+8cjUMzdG4QBGo9sc//jEvvvhitV544YX84Q9/yO9///tqFWFr3XjMTPLrJI+UVdxvUgSpOQgQIECAAAECBAgQIECAAAECBAgQIECAAAECBAgQIECAAAECBAgQIECAAAECPSbQzIFpbYO8CsQiqOugJAveZFwEeRXBZQscis9vn+TWRRAvbg7+tzKIrQgJW9hxdyVA7fNJft9mYHcGpg1N8uVyX43cvFyEuhVW/1x5c1Jxk2u9o73AtI9Wboz9VCUk7qwyKK298/cvA+MW5uPrBAgQIECAAAECBAgQIECAwP//u4wFFs38dzquNwECBAgQINDaAuuWwWlfrMNQhHMUwWkXtTaV7gkQIECAQLcKrJFk47I2qjw4rajiXoNFOorws9GjR1drjTXWyOqrr16t1VZbLcssU9xu4OgtgVmzZuX555/Pc889V61nn302kydPrlYRsNYNx+wkD5X1YJKinu2GeU1BgAABAgQIECBAgAABAgQIECBAgAABAgQIECBAgAABAgQIECBAgAABAgQIEKgKNPOba8cmuSPJ4PJatxeGtkKSO5OMqXk9tA1V68xLpVjzv5IU83bmeD3JHm2C2rorMG1kkkuSfKwzGyrHPl15AvDuSZ6qc257gWkTK0+VLqqjwLgpSTZP8rsu7MkpBAgQIECAAAECBAgQIECgFQUWhL8v6L2Z/06nFa+vngkQIECAAIG/FVinDE77Uh2cx8rgtP8ESIAAAQIECHRKoLiPori/oaiPJNk0SXFvQZePtdZaK2PGjMnaa69dreLPa665plC0Lov27olFmNozzzyTp59+Ok899VS1nnzyyeqfF/F4Kcl9Se5Pcm9ZcxdxTqcTIECAAAECBAgQIECAAAECBAgQIECAAAECBAgQIECAAAECBAgQIECAAAECLSrQzG+uPTvJQTXXtXiK7fZJXmtzrU9M8vWaz3U1zGuTys3ENyVZtp3X0gtlMNtfkqyWZIskS7YZV4SmbZPkkfLz709yWPnE5qWTjG8T/nZ1kldq5vj3JI+2mXPVJLckGd3Ont4oA9qmVd5MNLwSLrdVkhHtjJteuXF1p/IJwO39a9I2MK14A/e8mv6Kvm5OMquyl82SrJlkUULpWvRfVW0TIECAAAECBAgQIECAQIsLCExr8ReA9gkQIECAQAsLFA+9mZDkH+sY/KYMTvthCztpnQABAgQI1BNYrnJ/wLiyit/bf7SrD9gbOXJk1ltvvWp96EMfyrrrrlutwYMXPMvOhWgmgblz5+bxxx+v1m9+85s89thj1XrppSIHrUtH8Xdc/53kniSTymp7H0+XJnYSAQIECBAgQIAAAQIECBAgQIAAAQIECBAgQIAAAQIECBAgQIAAAQIECBAg0PwCzRqYtmIlAOyOJGvVXMJvVf75m+1c0uKJycXY2rt3i6C1cztx+Vcug8lq1ytO/0WSw5P8rs1cRQBasZ/ia7XHtUk+k2R2m8+PKp+4+77y82+WoWu/qrPHIsjsyspNptu1GVM8/rd4U1Hx5N62b7Yu3nT0n0k2buecYp4/trNe28C02iFnJjmuTT+rVD73VpIu3z3bietiKAECBAgQIECAAAECBAgQaBYBgWnNciX1QYAAAQIECHRVYO0yOO3LdSZ4PMnEJILTuqrsPAIECBBoFoFh5UPTioe5bZlko640tuqqq2bDDTes1vrrr58NNtggK620Ulemck6TCUyZMiWPPPJIHn300Tz88MPVeuGF4lmCXTqKByDeWXnI4F3l/TszuzSLkwgQIECAAAECBAgQIECAAAECBAgQIECAAAECBAgQIECAAAECBAgQIECAAIGmF2jWwLRPJLm65urVCxgbnuSmJB+pGX9/JVBshyQzGnwFFEFs32gz9utJTk3ydgdzFPZHJjml5uvFm593TnJjm3O6Epi2f5Lz28xzRSX0rHgjUb2+lkxyUjthbmdVzjusnZC1jgLTiuC1r5ThaA0yGkaAAAECBAgQIECAAAECBAh0ICAwzUuDAAECBAgQIPC/AsXDayYk2a8OyBNlcNoPoBEgQIAAgRYS2LoSOLVNJXiq+LhZZ/tefvnls8kmm2TjjTeu1kYbbZRRo4pbFRwEGhOYOnVqHnrooTz44IPVeuCBB/Lqq682dvJfj7qnEvR3e+VBgreVH7syh3MIECBAgAABAgQIECBAgAABAgQIECBAgAABAgQIECAatodGAAAgAElEQVRAgAABAgQIECBAgACBJhRoxsC0QUkuTrJnzfUqAtE+lWR2B9fw6CQn13yto+Cy9k5fsXzCbfEGnQVHo2Fh7YWNXZ5k3yTzaubrbGBaeyFwDybZKcn/NPA6LkLTLk2yR83Y6eUTqIs3GdUe7fUwtxx7bwNrGUKAAAECBAgQIECAAAECBAgsXEBg2sKNjCBAgAABAgRaS6D4vUzxoJfi4S0dHU+WwWn/0Vo0uiVAgACBFhFYM8l2SbYta+nO9L3OOutk7Nix2XTTTatV/NlBoLsFnnjiidx3333Vuvfee1P8uZPHG0luLeuWJM908nzDCRAgQIAAAQIECBAgQIAAAQIECBAgQIAAAQIECBAgQIAAAQIECBAgQIAAgSYSaMbAtLUrNwNPSrJ8zXU6KMm5da7buknuTrJszZjzKuFixXlt35DcdppPJLm65pNvVp5yu0WSXzX4OimC3X5cM/b5JB9N8nLN5zobmFbcEH1zkgXXtzMBcAuWbc/kmCSntOmrvcC0h5Jsn+S1Bg0MI0CAAAECBAgQIECAAAECBOoLCEzzCiFAgAABAgQItC9QhMUUwWlfrQP0VBmc9n2IBAgQIECgnwvskGTHJMXH4t6Iho9NNtkk48aNq9Zmm22WESNGNHyugQS6S2DatGm55557MmnSpGo98MADnZ26+LmueGjijeXHzp5vPAECBAgQIECAAAECBAgQIECAAAECBAgQIECAAAECBAgQIECAAAECBAgQINCPBZoxMO3AJOfUXJNXK0+aHZekuGmyo2NIkp8n2blmwJQkmyf53UKu79llsNqCYcWNmZ9KMrvB18VqZbjZvCT3l2FvxV6KfS84OhuYdmKSr9ec35UAs0FJLk/y6Zp5ri//PKfmc+0Fpl2WZJ8GwuYaJDKMAAECBAgQIECAAAECBAgQIECAAAECBAgQIFBX4INlcNr+dUY9XQanXciSAAECBAj0E4H3JNmlvJdhpyTF7+cbOjbaaKNstdVW2XLLLbPFFltk2LBhDZ1nEIHeFJg5c2buuuuu3Hnnnbnjjjvy0EPF7S0NH7OS3JCkuJfluiSvNHymgQQIECBAgAABAgQIECBAgAABAgQIECBAgAABAgQIECBAgAABAgQIECBAgEC/FGi2wLTh5RNkP1JzNYrwsT2TFIFk9Y69k1zSZsBBSc6tc9LSSa5O8rGaMccl+XY3vxo6E5jW3p6KALmDu7Cnrya5oOa8P1Se0rtpkqk1n2svMO2YJKd0YT2nECBAgAABAgQIECBAgAABAgQIECBAgAABAgQWRWB0GZx2QJ1JnimD0763KAs5lwABAgQI9JDA6kl2LWubRtcYPXp0Pvaxj2WbbbbJ1ltvnRVWWKHRU40j0GcEpk+fnttuuy233357fvnLX2by5Mmd2dttSa4p67nOnGgsAQIECBAgQIAAAQIECBAgQIAAAQIECBAgQIAAAQIECBAgQIAAAQIECBAg0D8Emi0wbWySOyqBZYNr+D+X5PIGLscHKsFndydZqWbs/Ul2qLyxZkYH57cNMiuGfTrJlQ2s15khnQlMK+56vjPJmJoF9k/y3c4sWI4dl+T2JIPKP7+ZZIvKjdm/qpmrvcC0fZJc2oX1nEKAAAECBAgQIECAAAECBAgQIECAAAECBAgQ6A6BNcrgtH+qM9lvy+C0rvwOpTv2aA4CBAgQILBAYK0kuyX5ZPkQs4XKDBkyJNtvv3222267bLvttllrrWIKB4HmEnj66adz66235pZbbsnNN9+cOXPmNNrgfeUDEK+qPGTx6UZPMo4AAQIECBAgQIAAAQIECBAgQIAAAQIECBAgQIAAAQIECBAgQIAAAQIECBDo2wLNFph2dpKDasinJNk8ye8auAxFKNjFlRsl96wZ+06SnSs3JN/YwfkrJylusqwNWSvG39DAep0Z0pnAtPZC3D5RPkG3M2sWY/8+yV1JlipPbDQwravrdXZ/xhMgQIAAAQIECBAgQIAAAQIECBAgQIAAAQIE6gmsnmRCknrBaZPL4LQLUBIgQIAAgV4UGF0+kO1TSTZpZN0PfvCD2XHHHau1ww47ZMCAAY2cZgyBphCYP39+brrpptx4443V+u1vi+zbho4Hkvwiyc+TFD/3OQgQIECAAAECBAgQIECAAAECBAgQIECAAAECBAgQIECAAAECBAgQIECAAIF+KtBMgWkrJrkjSXc/NvnyJPsmmdfONW4kUKw7Xhp9JTCt6KVtGNoySa5NsmVNowLTuuOqm4MAAQIECBAgQIAAAQIECBAgQIAAAQIECBDoLoHVyuC0r9WZ8NkyOO387lrUPAQIECBAoI3Ae5PskWR8knGN6IwbNy677LJLdt5556y33nqNnGIMgZYQeOyxx3L99dfnuuuuy6RJkxrtuRh4RZKfJflToycZR4AAAQIECBAgQIAAAQIECBAgQIAAAQIECBAgQIAAAQIECBAgQIAAAQIECPQNgWYKTNszyY97gHVKks2T/K6duVstMK0Ijds6Se2dpgLTeuBFZ0oCBAgQIECAAAECBAgQIECAAAECBAgQIECgRwQ+UAanHVhn9ufK4LR/75EdmJQAAQIEWk1gcJLifobPJNmlkeaLcLRdd921WiuttFIjpxhDoKUFpkyZkmuuuaZaRYhag8d1SX5aeTBj8SDFuQ2eYxgBAgQIECBAgAABAgQIECBAgAABAgQIECBAgAABAgQIECBAgAABAgQIECCwGAWaJTBtUJKLy5uMe4LzoCTntjPxaknuSTKy5ms7J7mhmzcxKsl9Sd5Xzvtmki2S/KqdddqOLYZ8Isk1XdhTI4FwAtO6AOsUAgQIECBAgAABAgQIECBAgAABAgQIECBAYLEKvL8MTit+B9TR8XwZnHbeYt2pxQkQIECgvwpsm+RzZQ1dWBOf/OQns9tuu6X4uNxyyy1suK8TINCBwGuvvZarr746V111VfVjA8fs8gGNxUMab21gvCEECBAgQIAAAQIECBAgQIAAAQIECBAgQIAAAQIECBAgQIAAAQIECBAgQIDAYhJolsC0dZPcnWTZGsc3krzaBdcifK0IHas97k+yQ5IZbT7fXjjZp5Nc2YV1653SmcC0FZLcWXkK7piaCfev9PTdLuypuIH75iQLXid/TrJ5kl/XzCUwrQuwTiFAgAABAgQIECBAgAABAgQIECBAgAABAgT6hMCqZXDawXV287syOK29h+v0iSZsggABAgT6jMAHkuyTZO9KANOaC9vVxz/+8ey+++7VGj58+MKG+zoBAp0UmDFjRq688spqXXvttY2c/UySS5NckqT4GdBBgAABAgQIECBAgAABAgQIECBAgAABAgQIECBAgAABAgQIECBAgAABAgQI9CGBZglMOzDJOTWu7yTZOcmNXbAunuz8izIgbcHpHc337iTXV54wO65mneOSfLuT6/4wyS5Jnk/ycJKLkhQhbQuOzgSmDUny87L/Bef/R5Ivd3JPxfAJSc6oOa/Y30eTvFzzOYFpXYB1CgECBAgQIECAAAECBAgQIECAAAECBAgQINCnBN5X/l7kkDq7+n0ZnFb7O6k+1YTNECBAgMBiExhf+X3/55PsurAdbLXVVtljjz0yfvz4jBgxYmHDfZ0AgW4SmDZtWq644or87Gc/yx133NHIrNck+VGSKxoZbAwBAgQIECBAgAABAgQIECBAgAABAgQIECBAgAABAgQIECBAgAABAgQIECDQ8wLNEJhWPGb5piQfqeF6KMn2SV7rIuFXk1zQ5tzLk+ybZF6bz38/yT/WfK4IUPt0kjkNrr1cJYTs5iQb1YwvnjhdPLF2wdGZwLTinBOTfH0RPQYlKXouellwtNebwLQGL7RhBAgQIECAAAECBAgQIECAAAECBAgQIECAQJ8XWKUMTju0zk6L4LQzk5zd57uxQQIECBDoSYHVknwxyReSFP/96PBYZ511sueee+azn/1sRo8e3ZN7MjcBAg0ITJ48OT/5yU9y+eWX54knnljYGS+WDz4sHoZYPGjQQYAAAQIECBAgQIAAAQIECBAgQIAAAQIECBAgQIAAAQIECBAgQIAAAQIECCwmgWYITBuX5PYkRcDXguNblX/45iKYfiDJ3UlWqpnjpSSbtXPz455Jflwz7vUkmyd5vMH1xyYpHl07uBz/apKip6dqzu9sYNq2ZQjbguv7TmU/xROtr2xwT8Wwv09yV5Klas45JskpbeYQmNYJVEMJECBAgAABAgQIECBAgAABAgQIECBAgACBfiGwchmcdlid3b5QBqed1S86skkCBAgQ6C6BXZJ8Kcnu9SYcNmxY9tprr2ptvnlxC4GDAIG+KHD33Xfnsssuq9bMmTMXtsXivpsfJLluYQN9nQABAgQIECBAgAABAgQIECBAgAABAgQIECBAgAABAgQIECBAgAABAgQIEOh+gf4emFbs/5wkX6uheTPJFkl+tQhc7c1bTHdQknPbzNteuNp/JvlKkrcWsoci5O2CJP9YM+6mJJ9KMrvmc50NTBuepJjnIzVzPJhkp0oP/9OAy5JJLk2yR83YjoLgBKY1AGoIAQIECBAgQIAAAQIECBAgQIAAAQIECBAg0C8FiofrTCirowb+UAanfadfdmjTBAgQINCIQPGgsS8n2S/JuvVO2G677bLPPvtk7733zsCBAxuZ2xgCBPqAwNtvv51LL700l1xySW655ZaF7ah4iOKFSb6fpLhPyUGAAAECBAgQIECAAAECBAgQIECAAAECBAgQIECAAAECBAgQIECAAAECBAj0gkB/D0xbMckdSdaqsWovcKwrlOOS3J6kCDVbcNyfZIckM9pM+M0k32jzuaOTnFb5/DsdLF7YfybJZUkGlGOKseOTFE+krT3aBqbNS7J1kkl1Gts/yfltvn5jkj3b2X/tsCIs7aQkh7c5twh2KwLjirVrD4FpXXl1OYcAAQIECBAgQIAAAQIECHROoO3fL/T3v9PpXPdGEyBAgAABAgQWv8B7a4LTOvpZ7MUyOO3Mxb9dOyBAgACBbhJYM8lXywemLd3RnCNHjswXvvCFfP7zn8+YMWO6aWnTECCwuASefPLJ/OhHP8pFF12Ul156qd423kjyvSTfTfLM4tqvdQkQIECAAAECBAgQIECAAAECBAgQIECAAAECBAgQIECAAAECBAgQIECAQKsI9Pc31xbhXz9uc7GKoLDiRsRFPYYnKcLXPlIzUfHm5J2TFMFjtceIJLclWafN54vAsuMrQWP/0+bzxY3UR1Q+VwSt1R7XliFqs9t8foVKQNqdSWrvrP6PMsCs7dgFpxZBZkXw2nZt5nquvJm7CINr+2br4mbv4kbOLdqcM7mc54V2UAWmLeorzfkECBAgQIAAAQIECBAgQGDhAgLTFm5kBAECBAgQIECgNwSKh9xMKGvBA3HarvvHJBPL8LTe2JM1CBAgQKD7BbZKUtx78Nl6U2+77bb54he/mL322qv7d2BGAgT6hMBll12WH/7wh7n11lsXtp+fJCkeRlg8+NFBgAABAgQIECBAgAABAgQIECBAgAABAgQIECBAgAABAgQIECBAgAABAgQI9IBAfw5MG5Tk8iSfrnGZkmTzJL/rJqsDk5zTZq5izX2TzGvz+U3KgLVl21n7iST3V8LT3k7y4SQbJWn7Jpp6oWRDkvy8DGurnf6tyk3aCx5le1ySi9usvWqSW5KMbmdPxVNui7s5p1XesFOEwxU3fBfBb22P15PsUFn7gQ5MBaZ104vNNAQIECBAgAABAgQIECBAoI6AwDQvDwIECBAgQIBA3xIYWROcNrCDrRW/t1oQnNb257m+1Y3dECBAgMACgfGV36H/U+WBZlt3RDJkyJB8+ctfzpe+9KVssMEG5AgQaBGBRx55JD/4wQ/y/e9/P3PmzKnXdfEAw39PckWL0GiTAAECBAgQIECAAAECBAgQIECAAAECBAgQIECAAAECBAgQIECAAAECBAj0mkB/DkxbN8ndSWoDyjoKM+sq6GpJ7qk8AbZ408uCowgQK0LZHm9n0vWT/FeSVTq54PNJPl55OvVTdc4rnl59fp2vfztJEZrW9lg5yU8rYW5jO7mnYvhzlT6LG8IfrXOuwLQuwDqFAAECBAgQIECAAAECBAh0UkBgWifBDCdAgAABAgQI9JLAijXBacXDfto7/lQTnDa/l/ZlGQIECBDonMA/JikeqFb8zr/dY+21185+++1XrWWWKX5N7iBAoBUFZs2alQsvvLBaTz1V7zaf6r0251buIfqPVnTSMwECBAgQIECAAAECBAgQIECAAAECBAgQIECAAAECBAgQIECAAAECBAgQ6AmB/hyYdnSSk2tQijcO75zkxm6EKt7YcnGSPdvMeVB5U2N7Sw1LcmJ5M3UjWylujiyCzmYuZPDSleC2C5Ls08G4n5f7nNfO14eW+/lWkuKfF3a8leRfk5yZ5I2FDBaYtjBNXydAgAABAgQIECBAgAABAosuIDBt0Q3NQIAAAQIECBDoSYEiOO2wMjxtyQ4WmloTnPZ2T27G3AQIECDQsEDxu/9DKvcFrN7RGdttt13233//7L777g1PaiABAq0hcOWVV+aCCy7ILbfcUq/h4mGFZyU5pzVUdEmAAAECBAgQIECAAAECBAgQIECAAAECBAgQIECAAAECBAgQIECAAAECBHpOoL8Gpg1PclOSj9TQPJ1kqyQvdzPXjkmuT1JrdX+SHSpvfJlRZ62/K8PNPpdk3SRF4FlxzE/yRJJfJPl+khc7sd+BSXarhJgdmWTDSjBb7RtuHkqyfeVm7tfqzFfsoQiV+2ySLZK8p2bsK0nuSvKTst+FBaUtOFVgWicuoKEECBAgQIAAAQIECBAgQKCLAgLTugjnNAIECBAgQIBALwuMqAlOG9zB2i+VwWkTkwhO6+ULZDkCBAhUHh42oPxeXQRdrtSRyL777psDDjggY8eOhUaAAIG6Avfee2/OP//8XHxx8UzGDo8p5YMLi4cXFvcOOQgQIECAAAECBAgQIECAAAECBAgQIECAAAECBAgQIECAAAECBAgQIECAAIFOCvTXwLROtmk4AQIECBAgQIAAAQIECBAgQKBfCwhM69eXz+YJECBAgACBFhQoHlpTBPFMSPKuDvovHgJUhKYVNa8FjbRMgACB3hYo7o84vPzePKq9xQcNGpQDDzwwX/va17LGGmv09v6sR4BAPxd49tlnc9555+Xcc8/NvHkd/ng3tfz574wkbf/Or58L2D4BAgQIECBAgAABAgQIECBAgAABAgQIECBAgAABAgQIECBAgAABAgQIEOhZAYFpPetrdgIECBAgQIAAAQIECBAgQIBAdwgITOsORXMQIECAAAECBHpfYIWa4LQhHSw/rSY47a3e36IVCRAg0BIChyY5IslK7XW77LLL5uCDD85BBx2UFVYovnU7CBAg0HWB6dOn55xzzsnZZ5+d119/vaOJpiQ5Pcl3ur6SMwkQIECAAAECBAgQIECAAAECBAgQIECAAAECBAgQIECAAAECBAgQIECAQGsJCExrreutWwIECBAgQIAAAQIECBAgQKB/CghM65/Xza4JECBAgAABAgsE/i7JhDI8bWgHLK/UBKfNRUeAAAEC3SLw1SRHJVmtvdlWXHHFHHrooTnkkEMydGhH3567ZR8mIUCgBQVmz56ds846K9/5znfy8ssvdyTwfJJTk3y3BYm0TIAAAQIECBAgQIAAAQIECBAgQIAAAQIECBAgQIAAAQIECBAgQIAAAQIEOiUgMK1TXAYTIECAAAECBAgQIECAAAECBBaLgMC0xcJuUQIECBAgQIBAtwssXxOctlQHs0+vCU77S7fvwIQECBBoDYHPJTkmyXrttTtq1KhMmDAhhx12WAYOHNgaIrokQGCxCbz99ts588wzM3HixEydOrWjfTyW5OQkP15sG7UwAQIECBAgQIAAAQIECBAgQIAAAQIECBAgQIAAAQIECBAgQIAAAQIECBDo4wIC0/r4BbI9AgQIECBAgAABAgQIECBAgEASgWleBgQIECBAgACB5hJYriY4bekOWvufmuC0Oc3Vvm4IECDQYwLbJ/l6ki3bW2HEiBE54ogjcvjhh2fAgAE9tgkTEyBAoD2B+fPn54wzzsjpp5+eadOmdYR0Z5JvJ7mZIgECBAgQIECAAAECBAgQIECAAAECBAgQIECAAAECBAgQIECAAAECBAgQIPDXAgLTvCIIECBAgAABAgQIECBAgAABAn1fQGBa379GdkiAAAECBAgQ6IrAsjXBact0MMGrNcFps7uyiHMIECDQAgIfSvLPST7TXq/Dhg3LUUcdlSOPPDKDBw9uAQ4tEiDQlwXmzp2b0047LaeeempmzpzZ0VZ/muTfkvymL/dibwQIECBAgAABAgQIECBAgAABAgQIECBAgAABAgQIECBAgAABAgQIECBAoDcFBKb1pra1CBAgQIAAAQIECBAgQIAAAQIECBAgQIAAAQIECPytwPCa4LR3dwD0Wk1w2psQCRAgQKAqUARP/kuSw9rzWGKJJXLMMcfk6KOPzvDhxbdaBwECBPqOwIwZM3LKKafk5JNPzjvvtH1ewv/t88wk/5rk9b6zczshQIAAAQIECBAgQIAAAQIECBAgQIAAAQIECBAgQIAAAQIECBAgQIAAAQKLR0Bg2uJxtyoBAgQIECBAgAABAgQIECBAgAABAgQIECBAgACBtgLDaoLTin9u7yjCMiaW9QZCAgQItLDAQZXev5lk+fYMDjjggBx77LFZZZVVWphI6wQI9AeBF198MSeddFLOP//8jrb7avn97pz+0I89EiBAgAABAgQIECBAgAABAgQIECBAgAABAgQIECBAgAABAgQIECBAgACBnhIQmNZTsuYlQIAAAQIECBAgQIAAAQIECBAgQIAAAQIECBAg0DWBd9cEpw3vYIoiOO3MMjhtVteWcRYBAgT6pcAOSf41ySbt7X78+PE57rjjsv766/fL5myaAIHWFXj00Udz4okn5oorrugI4YEk/5LkptZV0jkBAgQIECBAgAABAgQIECBAgAABAgQIECBAgAABAgQIECBAgAABAgQItLKAwLRWvvp6J0CAAAECBAgQIECAAAECBAgQIECAAAECBAgQ6MsCy5TBaRMq4WgdBafNqAlO+3NfbsbeCBAgsIgCKyf5tyRfaG+esWPH5vjjj89OO+20iMs4nQABAotX4IYbbsgJJ5yQe++9t6ONXJTkn5P8cfHu1OoECBAgQIAAAQIECBAgQIAAAQIECBAgQIAAAQIECBAgQIAAAQIECBAgQKB3BQSm9a631QgQIECAAAECBAgQIECAAAECBAgQIECAAAECBAh0VmDpmuC0ZTs4eWZNcFrxzw4CBAg0k8BhSU5MMrRtU6NGjco3v/nNfOUrX2mmfvVCgACBfO9736t+f5s6dWp7GrOTHFf+/EeLAAECBAgQIECAAAECBAgQIECAAAECBAgQIECAAAECBAgQIECAAAECBAi0hIDAtJa4zJokQIAAAQIECBAgQIAAAQIECBAgQIAAAQIECBBoAoGlaoLTluugnz/XBKfNaIKetUCAQGsLbJ7kpCSbtcdw5JFH5lvf+laGDv2bHLXWVtM9AQJNIzB79ux84xvfyGmnndZRT/ckOTbJ3U3TtEYIECBAgAABAgQIECBAgAABAgQIECBAgAABAgQIECBAgAABAgQIECBAgEAHAgLTvDQIECBAgAABAgQIECBAgAABAgQIECBAgAABAgQI9C+BIhloQlnLd7D1WUkmluFpr/ev9uyWAAECGZTklPL73N9w7LrrrjnhhBPy4Q9/GBUBAgRaQuDXv/51jj/++FxzzTUd9Vv83Hd0knktAaJJAgQIECBAgAABAgQIECBAgAABAgQIECBAgAABAgQIECBAgAABAgQIEGhJAYFpLXnZNU2AAAECBAgQIECAAAECBAgQIECAAAECBAgQINAEAkNqgtP+roN+3qgJTnutCXrWAgECzS+wW5LTkqzRttVVV101J554Yvbee+/mV9AhAQIE2hG49NJLc9xxx+WFF15oz+fZJEcmuQoeAQIECBAgQIAAAQIECBAgQIAAAQIECBAgQIAAAQIECBAgQIAAAQIECBBoRgGBac14VfVEgAABAgQIECBAgAABAgQIECBAgAABAgQIECDQSgLvqglOW6GDxt+sCU57tZVw9EqAQL8RGJbk9CT7tbfjCRMm5KSTTsrgwYP7TUM2SoAAgZ4QmDt3bo499thMnDixo+kvTHJE5efDmT2xvjkJECBAgAABAgQIECBAgAABAgQIECBAgAABAgQIECBAgAABAgQIECBAgMDiEhCYtrjkrUuAAAECBAgQIECAAAECBAgQIECAAAECBAgQIECgewWK4LTDyvC093Qw9eya4LT/6d7lzUaAAIEuC4wvvzet0naGcePG5eSTT85mm23W5cmdSIAAgWYUuOeee3LMMcdk0qRJ7bX3Yvkz4RXN2LueCBAgQIAAAQIECBAgQIAAAQIECBAgQIAAAQIECBAgQIAAAQIECBAgQKA1BQSmteZ11zUBAgQIECBAgAABAgQIECBAgAABAgQIECBAgEDzCgyuCU4b0UGbc8pwoolJBKc172tBZwT6usDQJN9J8pX2NnrKKafkqKOO6us92B8BAgQWq8Cpp56ao48+uqM9fC/JoUmK0FwHAQIECBAgQIAAAQIECBAgQIAAAQIECBAgQIAAAQIECBAgQIAAAQIECBDo1wIC0/r15bN5AgQIECBAgAABAgQIECBAgAABAgQIECBAgAABAh0KLFkTnLZiB6P+UhOcNp0lAQIEelFg5yRnJVmj7Zo77bRTTj/99IwZM6YXt2MpAgQI9F+BJ598MkcccURuuOGG9pp4NskhSa7vvx3aOQECBAgQIECAAAECBAgQIECAAAECBAgQIECAAAECBAgQIECAAC7fSbcAACAASURBVAECBAgQSASmeRUQIECAAAECBAgQIECAAAECBPq+wDtttujvdPr+NbNDAgQIECBAgEBfEhhUE5w2soONza0JTnulL23eXggQaEqBk5Mc3bazQYMG5YwzzsjBBx/clE1rigABAj0tcPbZZ+fwww/PvHnz2lvqlCTH9PQezE+AAAECBAgQIECAAAECBAgQIECAAAECBAgQIECAAAECBAgQIECAAAECBHpKwJtre0rWvAQIECBAgAABAgQIECBAgACB7hMQmNZ9lmYiQIAAAQIECLSywMAkE8rwtFEdQLxVE5w2rZWx9E6AQI8IrJ/kvCQfbTv7jjvumDPPPDNrrbVWjyxsUgIECLSKwNNPP53DDjssN954Y3st/3eSryV5tFU89EmAAAECBAgQIECAAAECBAgQIECAAAECBAgQIECAAAECBAgQIECAAAECzSMgMK15rqVOCBAgQIAAAQIECBAgQIAAgeYVEJjWvNdWZwQIECBAgACBxSEwoCY47b0dbGBeTXDay4tjk9YkQKDpBPZPcn57XZ166qk58sgjm65hDREgQGBxCpx22mk56qijOtrCAUkuWJz7szYBAgQIECBAgAABAgQIECBAgAABAgQIECBAgAABAgQIECBAgAABAgQIEOisgMC0zooZT4AAAQIECBAgQIAAAQIECBDofQGBab1vbkUCBAgQIECAQCsIFL8rnJDksCQrddDw2zXBaS+1AooeCRDodoF3laE8/9B25k033TRnn312Nt54425f1IQECBAgkDz4/9i5E3Ary3Jv4H8HTNDCOl/OM2qezDJRQ4+KQ2AZUKaVJgrp8RyHRKUMlLQyB1CTRE2PZimCmjkkUKagBZqzVl9ZOWUizmZSDnRI+Fq7tfkWG1hs9rjWu37vdXlVez3P/dz373lhczjb/wMPZMSIEbn33nuXxnFFklKY5d9ZESBAgAABAgQIECBAgAABAgQIECBAgAABAgQIECBAgAABAgQIECBAgACBehAQmFYPt6RHAgQIECBAgAABAgQIECBAoNEFBKY1+htgfgIECBAgQIBA5ws0B6dtuIyjFlQEpz3f+e04gQCBggjsnOTSJB9oOc+Xv/zlnHPOOQUZ0xgECBCobYETTzwx55577tKa/G2S/0pyT21PoDsCBAgQIECAAAECBAgQIECAAAECBAgQIECAAAECBAgQIECAAAECBAgQIJAITPMWECBAgAABAgQIECBAgAABAgRqX0BgWu3fkQ4JECBAgAABAkUROCFJ6Z+NljFQ6c+m55X/ea4oQ5uDAIFOETgqyXdaVl5nnXVy8cUXZ7/99uuUQxUlQIAAgaUL3HTTTTnqqKPy4osvLm3B0UkuZkeAAAECBAgQIECAAAECBAgQIECAAAECBAgQIECAAAECBAgQIECAAAECBGpZQGBaLd+O3ggQIECAAAECBAgQIECAAAEC/xIQmOZNIECAAAECBAgQ6GqB48vBaRtXObg5OO3Zrm7OeQQI1LxAKXTnyJZdDh48OJdccknWX3/9mh9AgwQIECiiwHPPPZcjjzwyU6dOXdp4lyQphV16CBAgQIAAAQIECBAgQIAAAQIECBAgQIAAAQIECBAgQIAAAQIECBAgQIBATQoITKvJa9EUAQIECBAgQIAAAQIECBAgQGAxAYFpXggCBAgQIECAAIHuEjguycgk1YLTxicphafN6a4mnUuAQM0IbPHP3y++l2S3lh194xvfyKmnnlozjWqEAAECjSxw2mmn5Wtf+9rSCO5McliSJxrZx+wECBAgQIAAAQIECBAgQIAAAQIECBAgQIAAAQIECBAgQIAAAQIECBAgUJsCAtNq8150RYAAAQIECBAgQIAAAQIECBCoFBCY5n0gQIAAAQIECBDoboER5eC0Tao08u1ycNoz3d2s8wkQ6BaBTyS5Isn/qTx9nXXWyWWXXZbBgwd3S1MOJUCAAIGlC0ydOjVHHHFEXnzxxZYLXkkyPMmP2REgQIAAAQIECBAgQIAAAQIECBAgQIAAAQIECBAgQIAAAQIECBAgQIAAgVoSEJhWS7ehFwIECBAgQIAAAQIECBAgQIDA0gUEpnkzCBAgQIAAAQIEakXg2HJw2qZVGjq/HJw2u1aa1gcBAp0ucFySUmjiYs9HP/rRXH755dl44407vQEHECBAgMCKC8yePTuHH354ZsyYsbTNxycp/bnOQ4AAAQIECBAgQIAAAQIECBAgQIAAAQIECBAgQIAAAQIECBAgQIAAAQIEakJAYFpNXIMmCBAgQIAAAQIECBAgQIAAAQJVBQSmeUEIECBAgAABAgRqTeCL5eC0zao0NqEcnPZ0rTWvHwIEOlSg9Gu9FKa42HPcccfl299eIkOtQw9WjAABAgQ6RuD444/P+ecvNRvtgiQjOuYUVQgQIECAAAECBAgQIECAAAECBAgQIECAAAECBAgQIECAAAECBAgQIECAQPsEBKa1z89uAgQIECBAgAABAgQIECBAgEBXCAhM6wplZxAgQIAAAQIECLRF4JhycNrmVTaXwpTGJ/lTWw6whwCBmhV4Z5JJSYa07PDiiy/OkUceWbONa4wAAQIElhS45JJLctRRRy2NZkqSoUn+xo0AAQIECBAgQIAAAQIECBAgQIAAAQIECBAgQIAAAQIECBAgQIAAAQIECHSngMC07tR3NgECBAgQIECAAAECBAgQIECAAAECBAgQIECAAIFiCBxdDk7rU2WcC8rBaU8VY2RTEGhoga2TXJ3kw5UKG2ywQSZOnJi99tqroXEMT4AAgXoVuOOOO3LooYfm2WefbTnCL5N8Pskf6nU2fRMgQIAAAQIECBAgQIAAAQIECBAgQIAAAQIECBAgQIAAAQIECBAgQIBA/QsITKv/OzQBAQIECBAgQIAAAQIECBAgQIAAAQIECBAgQIAAgVoROKocnLZFlYYuLAen/bFWmtYHAQIrJLBnkmuTrF25a7fddstVV12VTTbZZIWKWUyAAAECtSXw9NNP55BDDsmdd97ZsrGX/hmYdmCSn9VWx7ohQIAAAQIECBAgQIAAAQIECBAgQIAAAQIECBAgQIAAAQIECBAgQIAAgUYREJjWKDdtTgIECBAgQIAAAQIECBAgQIAAAQIECBAgQIAAAQJdJ3BkOThtyypHXlQOTnuy69pyEgEC7RT4XDksbbEyBx98cCZNmtTO0rYTIECAQC0JDB06NJMnT15aS6XQtB/UUq96IUCAAAECBAgQIECAAAECBAgQIECAAAECBAgQIECAAAECBAgQIECAAIHGEBCY1hj3bEoCBAgQIECAAAECBAgQIECAAAECBAgQIECAAAEC3SHw3+XgtK2qHP6dJOclEZzWHTfkTAKtFzgmyYUtl48ePTpnnXVW66tYSYAAAQJ1I3DSSSdl7NixS+v3i0lK4bceAgQIECBAgAABAgQIECBAgAABAgQIECBAgAABAgQIECBAgAABAgQIECDQZQIC07qM2kEECBAgQIAAAQIECBAgQIAAAQIECBAgQIAAAQIEGlbgv8rBae+rInBxOTjtiYZVMjiB2hX4apJvtmzv/PPPz4gRI2q3a50RIECAQLsFJkyYkOOOO25pdU5Jcnq7D1CAAAECBAgQIECAAAECBAgQIECAAAECBAgQIECAAAECBAgQIECAAAECBAi0UkBgWiuhLCNAgAABAgQIECBAgAABAgQIECBAgAABAgQIECBAoN0CR5SD07auUumScnDa4+0+TQECBDpC4OwkJ7YsdO211+Zzn/tcR9RXgwABAgRqXOAHP/hBDjzwwKV1eU6Sr9R4+9ojQIAAAQIECBAgQIAAAQIECBAgQIAAAQIECBAgQIAAAQIECBAgQIAAgYIICEwryEUagwABAgQIECBAgAABAgQIECBAgAABAgQIECBAgEAdCZSC005I8u9Vev6fcnDaY3U0l1YJFE3goiRHVw717ne/Oz/84Q+z9957F21W8xAgQIBAFYHbb789n/nMZ/KXv/yl5arvJDkGHgECBAgQIECAAAECBAgQIECAAAECBAgQIECAAAECBAgQIECAAAECBAgQ6GwBgWmdLaw+AQIECBAgQIAAAQIECBAgQIAAAQIECBAgQIAAAQLLEvjPcnDa+6sQXVoOTnsUIwECXSrwvSRfqDxxs802y/XXX5/tt9++SxtxGAECBAjUhsDDDz+cAw44IE899VTLhr6f5LDa6FIXBAgQIECAAAECBAgQIECAAAECBAgQIECAAAECBAgQIECAAAECBAgQIFBUAYFpRb1ZcxEgQIAAAQIECBAgQIAAAQIECBAgQIAAAQIECBCoH4HDy8Fp21Rp+bJycNof6mcsnRKoW4FJSQ6u7H7bbbfNTTfdlD59+tTtUBonQIAAgfYLPPnkk9lvv/3ym9/8pmWxyUmGtv8EFQgQIECAAAECBAgQIECAAAECBAgQIECAAAECBAgQIECAAAECBAgQIECAwNIFBKZ5MwgQIECAAAECBAgQIECAAAECBAgQIECAAAECBAgQqBWBw8rBaR+o0tB3y8Fpv6+VpvVBoGACVyc5qHKmj3zkI/nRj36Uddddt2CjGocAAQIE2iLwwgsv5FOf+lTuu+++ltuvSfL5ttS0hwABAgQIECBAgAABAgQIECBAgAABAgQIECBAgAABAgQIECBAgAABAgQILE9AYNryhHxOgAABAgQIECBAgAABAgQIECBAgAABAgQIECBAgEBXC3yhHJy2bZWDLy8Hp/2uq5tzHoECCywRlta/f//cfPPN6d27d4HHNhoBAgQIrKjA3Llz88lPfjIzZ85suVVo2opiWk+AAAECBAgQIECAAAECBAgQIECAAAECBAgQIECAAAECBAgQIECAAAECrRIQmNYqJosIECBAgAABAgQIECBAgAABAgQIECBAgAABAgQIEOgGgeFJRiapFpz2vXJw2iPd0J8jCRRJYFKSgysH2nvvvTN16tT07NmzSHOahQABAgQ6SOCtt97K4MGDc/vtt7esODnJ0A46RhkCBAgQIECAAAECBAgQIECAAAECBAgQIECAAAECBAgQIECAAAECBAgQINAkIDDNi0CAAAECBAgQIECAAAECBAgQqH2BhS1a9Hc6tX9nOiRAgAABAgQIEOhYgWHl4LQPVin7/XJw2m879mjVCDSEQCl48AuVk370ox/NtGnT8o53vKMhAAxJgAABAm0T+Pvf/55BgwZlxowZLQuU/mx2WNuq2kWAAAECBAgQIECAAAECBAgQIECAAAECBAgQIECAAAECBAgQIECAAAECBJYU8C/XeisIECBAgAABAgQIECBAgAABArUvIDCt9u9IhwQIECBAgAABAl0jcGg5OO1DVY67ohyc9puuackpBOpe4KIkR1dOsffee+fHP/6xsLS6v1oDECBAoGsESqFpn/jEJ3L77be3PPA7SY7pmi6cQoAAAQIECBAgQIAAAQIECBAgQIAAAQIECBAgQIAAAQIECBAgQIAAAQJFFxCYVvQbNh8BAgQIECBAgAABAgQIECBQBAGBaUW4RTMQIECAAAECBAh0pMAh5eC07aoUvbIcnPZ/O/JgtQgUTGBckq9UzrT77rvnlltuSa9evQo2qnEIECBAoDMF3nzzzXz84x/PrFmzWh5zdpJRnXm22gQIECBAgAABAgQIECBAgAABAgQIECBAgAABAgQIECBAgAABAgQIECDQGAIC0xrjnk1JgAABAgQIECBAgAABAgQI1LeAwLT6vj/dEyBAgAABAgQIdJ7A0HJw2oerHDGxHJz2685rQ2UCdSlwcpIzKjvfaaedcuutt2attdaqy4E0TYAAAQLdK/Daa69ln332yf3339+ykTFJzuze7pxOgAABAgQIECBAgAABAgQIECBAgAABAgQIECBAgAABAgQIECBAgAABAvUuIDCt3m9Q/wQIECBAgAABAgQIECBAgEAjCAhMa4RbNiMBAgQIECBAgEB7BA4uB6dtX6VIKThtfJJftecgewkURODIJBdXzvKBD3wgt912W9Zbb72CjGgMAgQIEOgOgeeffz4DBw7Mb3/725bHH5Xkku7oyZkECBAgQIAAAQIECBAgQIAAAQIECBAgQIAAAQIECBAgQIAAAQIECBAgUAwBgWnFuEdTECBAgAABAgQIECBAgAABAsUWEJhW7Ps1HQECBAgQIECAQMcJfL4cnNa3SsmrysFpv+y4Y1UiUFcC+ye5vrLjjTfeONOnT89WW21VV4NolgABAgRqU+Cxxx7LgAEDMnv27JYNHpDkhtrsWlcECBAgQIAAAQIECBAgQIAAAQIECBAgQIAAAQIECBAgQIAAAQIECBAgUOsCAtNq/Yb0R4AAAQIECBAgQIAAAQIECBBIBKZ5CwgQIECAAAECBAismMBB5eC0Hapsm1QOTnt4xUpbTaCuBf4jycwkqzRP8c53vjO33357dtxxx7oeTPMECBAgUFsCDzzwQPbee+/87W9/q2zs7ST9k/yitrrVDQECBAgQIECAAAECBAgQIECAAAECBAgQIECAAAECBAgQIECAAAECBAjUg4DAtHq4JT0SIECAAAECBAgQIECAAAECjS4gMK3R3wDzEyBAgAABAgQItFXgwHJwWrUkqMnl4LSH2nqIfQTqRGDTJLOSbFTZ7y233JKPfexjdTKCNgkQIECgngR++tOf5uMf/3jLlp9JsnuSP9XTLHolQIAAAQIECBAgQIAAAQIECBAgQIAAAQIECBAgQIAAAQIECBAgQIAAge4XEJjW/XegAwIECBAgQIAAAQIECBAgQIDA8gQEpi1PyOcECBAgQIAAAQIEqgt8rhyctlOVZVcnOS+J4DRvUxEFVk5yZ5JdKoebOHFiDjnkkCLOayYCBAgQqBGBq666KoceemjLbu5OsluSBTXSpjYIECBAgAABAgQIECBAgAABAgQIECBAgAABAgQIECBAgAABAgQIECBAoA4EBKbVwSVpkQABAgQIECBAgAABAgQIEGh4AYFpDf8KACBAgAABAgQIEOgggc+Wg9M+UqXeNeXgtAc76ExlCNSCwOQkn69sZNy4cfnKV75SC73pgQABAgQKLnD22Wdn1KhRLacshdUeXPDRjUeAAAECBAgQIECAAAECBAgQIECAAAECBAgQIECAAAECBAgQIECAAAECHSggMK0DMZUiQIAAAQIECBAgQIAAAQIECHSSgMC0ToJVlgABAgQIECBAoGEFPlMOTutXReDacnDaAw2rZPCiCJyW5JTKYb74xS/mggsuKMp85iBAgACBOhA49thjc+GFF7bs9JtJTq2D9rVIgAABAgQIECBAgAABAgQIECBAgAABAgQIECBAgAABAgQIECBAgAABAjUgIDCtBi5BCwQIECBAgAABAgQIECBAgACB5QgITPOKECBAgAABAgQIEOgcgVJw2glJdq5S/gfl4LT7O6cFVQl0qsDBSSZVnjB48OBMmTKlUw9VnAABAgQILE1gyJAhmTp1asuPhiaZTIwAAQIECBAgQIAAAQIECBAgQIAAAQIECBAgQIAAAQIECBAgQIAAAQIECCxPQGDa8oR8ToAAAQIECBAgQIAAAQIECBAgQIAAAQIECBAgQIBA0QUOKAen7VJl0OvKwWn3FR3DfIUR2D7JvUl6NE+0zTbb5Be/+EV69+5dmCENQoAAAQL1IzB37tz8x3/8Rx555JHKpucn6Zfk4fqZRKcECBAgQIAAAQIECBAgQIAAAQIECBAgQIAAAQIECBAgQIAAAQIECBAg0B0CAtO6Q92ZBAgQIECAAAECBAgQIECAAAECBAgQIECAAAECBAjUosD+5eC0/6jS3A/LwWmlICoPgVoVKIWk3Z9ku+YGe/Tokbvvvjs77LBDrfasLwIECBBoAIEHH3wwu+yyS+bPL+WkLXp+lWSnJIt9sQE4jEiAAAECBAgQIECAAAECBAgQIECAAAECBAgQIECAAAECBAgQIECAAAECKyAgMG0FsCwlQIAAAQIECBAgQIAAAQIECBAgQIAAAQIECBAgQKAhBD5dDk7btcq015eD0+5pCBFD1pvAFUmGVTY9adKkHHzwwfU2h34JECBAoIACkydPztChQ1tOdmWS4QUc10gECBAgQIAAAQIECBAgQIAAAQIECBAgQIAAAQIECBAgQIAAAQIECBAg0EECAtM6CFIZAgQIECBAgAABAgQIECBAgAABAgQIECBAgAABAgQKJ7BfkpFJqgWn3VAOTru7cNMbqF4FRiQ5v7L50aNH56yzzqrXefRNgAABAgUUOOmkkzJ27NiWkx2XZEIBxzUSAQIECBAgQIAAAQIECBAgQIAAAQIECBAgQIAAAQIECBAgQIAAAQIECHSAgMC0DkBUggABAgQIECBAgAABAgQIECBAgAABAgQIECBAgACBQgt8qhyctluVKW8sB6f9otAShqt1gX5J7qlsct99982Pf/zjWu9bfwQIECDQgAKf+MQn8pOf/KTl5DsnubcBOYxMgAABAgQIECBAgAABAgQIECBAgAABAgQIECBAgAABAgQIECBAgAABAssREJjmFSFAgAABAgQIECBAgAABAgQIECBAgAABAgQIECBAgEDrBD5ZDk7bvcrym8rBaXe1rqRVBDpU4JdJtmuuuO666+bBBx/MBhts0KGHKEaAAAECBDpC4Nlnn80OO+yQF154obLcr5J8uCPqq0GAAAECBAgQIECAAAECBAgQIECAAAECBAgQIECAAAECBAgQIECAAAECxRIQmFas+zQNAQIECBAgQIAAAQIECBAgQIAAAQIECBAgQIAAAQKdLzCkHJzWv8pRPyoHp93Z+e04gUCTwIVJjqm0+NGPfpRPfrKU8+chQIAAAQK1KXDzzTfnU5/6VMvmLkryxdrsWFcECBAgQIAAAQIECBAgQIAAAQIECBAgQIAAAQIECBAgQIAAAQIECBAg0F0CAtO6S965BAgQIECAAAECBAgQIECAAAECBAgQIECAAAECBAjUu8DgcnDaHlUGubkcnDar3ofVf00LfDbJDyo7POmkk3LmmWfWdNOaI0CAAAECJYGTTz45Z511VkuMzyW5jhABAgQIECBAgAABAgQIECBAgAABAgQIECBAgAABAgQIECBAgAABAgQIEGgWEJjmXSBAgAABAgQIECBAgAABAgQIECBAgAABAgQIECBAgED7BAaVg9P2rFJmSjk4bWb7jrKbwBIC703yf5Os2/xJ//798/Of/xwVAQIECBCoG4E99tgjM2cu9sekF5J8MMnLdTOERgkQIECAAAECBAgQIECAAAECBAgQIECAAAECBAgQIECAAAECBAgQIECgUwUEpnUqr+IECBAgQIAAAQIECBAgQIAAAQIECBAgQIAAAQIECDSQwCfKwWl7VZm5FJw2Pok0qwZ6MTp51ElJDm4+Y6WVVsqvf/3rbLvttp18rPIECBAgQKDjBH7zm9/kQx/6UBYuXFhZdHKSoR13ikoECBAgQIAAAQIECBAgQIAAAQIECBAgQIAAAQIECBAgQIAAAQIECBAgUM8CAtPq+fb0ToAAAQIECBAgQIAAAQIECBAgQIAAAQIECBAgQIBALQrsWw5O27tKc1PLwWk/q8UB9FQ3AockmVjZ7fnnn58RI0bUzQAaJUCAAAECzQITJkzIcccd1xLk0CRXUSJAgAABAgQIECBAgAABAgQIECBAgAABAgQIECBAgAABAgQIECBAgAABAgLTvAMECBAgQIAAAQIECBAgQIAAAQIECBAgQIAAAQIECBDoHIGPl4PTPlql/LRycNodndOCqgUW+Lckv0uydvOMQ4YMyc0331zgkY1GgAABAkUX+OQnP5kpU6ZUjvlSkvcn+XPRZzcfAQIECBAgQIAAAQIECBAgQIAAAQIECBAgQIAAAQIECBAgQIAAAQIECFQXEJjmDSFAgAABAgQIECBAgAABAgQI1L7AwhYt+jud2r8zHRIgQIAAAQIECBCoFPhYOThtQBWWH5eD025HR6CVAt9Ncnjz2ne84x155JFH0qdPn1Zut4wAAQIECNSewJNPPpltttkmf//73yubuzzJf9ZetzoiQIAAAQIECBAgQIAAAQIECBAgQIAAAQIECBAgQIAAAQIECBAgQIAAga4U8C/XdqW2swgQIECAAAECBAgQIECAAAECbRMQmNY2N7sIECBAgAABAgQI1JrAPuXgtIFVGvtJkvOSCE6rtdurrX4GJ5lS2dKECRNy7LHH1laXuiFAgAABAm0QuOCCCzJixIiWO4ckmdqGcrYQIECAAAECBAgQIECAAAECBAgQIECAAAECBAgQIECAAAECBAgQIECAQEEEBKYV5CKNQYAAAQIECBAgQIAAAQIECBRaQGBaoa/XcAQIECBAgAABAg0oUApMG5mkFKC2rOeWcnDajAb0MfLyBX6T5APNywYOHJhbb711+busIECAAAECdSKwzz775Lbbbqvs9rdJtq2T9rVJgAABAgQIECBAgAABAgQIECBAgAABAgQIECBAgAABAgQIECBAgAABAp0gIDCtE1CVJECAAAECBAgQIECAAAECBAh0sIDAtA4GVY4AAQIECBAgQIBAjQgMKAenfaxKPz8tB6dNr5GetdH9AqckOa2yjYcffjgf/vCHu78zHRAgQIAAgQ4S+OUvf5ntt9++ZbVTk3yzg45QhgABAgQIECBAgAABAgQIECBAgAABAgQIECBAgAABAgQIECBAgAABAgTqTEBgWp1dmHYJECBAgAABAgQIECBAgACBhhQQmNaQ125oAgQIECBAgACBBhIoBaedkOTjVWa+tRycdlsDuRh1SYEtkzxW+eUxY8bk9NNPZ0WAAAECBAon8NWvfjVnnHFGy7m2SvJ44YY1EAECBAgQIECAAAECBAgQIECAAAECBAgQIECAAAECBAgQIECAAAECBAgsV0Bg2nKJLCBAgAABAgQIECBAurtq1QAAIABJREFUgAABAgQIdLuAwLRuvwINECBAgAABAgQIEOgSgY+Wg9P2rXJaKTDtvCSlADVP4wlM/mdg2uebx95yyy3z2GOL5ac1noiJCRAgQKDQAltttVUef3yxfLSr/xmYdnChhzYcAQIECBAgQIAAAQIECBAgQIAAAQIECBAgQIAAAQIECBAgQIAAAQIECCxVQGCaF4MAAQIECBAgQIAAAQIECBAgUPsCAtNq/450SIAAAQIECBAgQKAjBfYuB6d9okrR6eXgtJ925MFq1bTAPkkWu+9rrrkmBx54YE03rTkCBAgQINAegWuvvTYHHXRQyxIfEx7bHlV7CRAgQIAAAQIECBAgQIAAAQIECBAgQIAAAQIECBAgQIAAAQIECBAgUJ8CAtPq8950TYAAAQIECBAgQIAAAQIECDSWgMC0xrpv0xIgQIAAAQIECBBoFtirHJw2qArJjHJw2i3YCi9wZ5Jdm6f8xCc+kWnTphV+aAMSIECAAIFBgwblxz/+cSXEXUl2I0OAAAECBAgQIECAAAECBAgQIECAAAECBAgQIECAAAECBAgQIECAAAECjSUgMK2x7tu0BAgQIECAAAECBAgQIECAQH0KCEyrz3vTNQECBAgQIECAAIGOEtgzycgk1YLTbi8Hp/2kow5Vp6YEhiW5orKj+++/PzvuuGNNNakZAgQIECDQGQIPPPBAdtppp5alhye5sjPOU5MAAQIECBAgQIAAAQIECBAgQIAAAQIECBAgQIAAAQIECBAgQIAAAQIEalNAYFpt3ouuCBAgQIAAAQIECBAgQIAAAQKVAgLTvA8ECBAgQIAAAQIECJQE9igHpw2uwnFHOTjtx8gKJfCHJO9rnujII4/MxRdfXKgBDUOAAAECBKoJHHXUUbnkkksqlzyaZGtqBAgQIECAAAECBAgQIECAAAECBAgQIECAAAECBAgQIECAAAECBAgQINA4AgLTGueuTUqAAAECBAgQIECAAAECBAjUr4DAtPq9O50TIECAAAECBAgQ6AyB/uXgtCFViv+sHJw2rTMaULNLBUYkOb/5xJVXXjl/+tOfstFGG3VpEw4jQIAAAQLdKfDMM89k0003zYIFCyrbOC7JhO7sy9kECBAgQIAAAQIECBAgQIAAAQIECBAgQIAAAQIECBAgQIAAAQIECBAg0HUCAtO6ztpJBAgQIECAAAECBAgQIECAAIG2CghMa6ucfQQIECBAgAABAgSKLbB7OTjtk1XG/Hk5OG1qsSkKPd0zSTZsnvDkk0/OGWecUeiBDUeAAAECBJYmMGbMmJx55pmVH81JIkHU60KAAAECBAgQIECAAAECBAgQIECAAAECBAgQIECAAAECBAgQIECAAIEGERCY1iAXbUwCBAgQIECAAAECBAgQIECAAAECBAgQIECAAAECBAorsFs5OO1TVSacWQ5Om1JYhWIO9qUk5zaP1rt378yePTvvete7ijmtqQgQIECAQBWBv/71r9l4440zd+7cylVfTvItcAQIECBAgAABAgQIECBAgAABAgQIECBAgAABAgQIECBAgAABAgQIECBQfAGBacW/YxMSIECAAAECBAgQIECAAAECBAgQIECAAAECBAgQINAYAruWg9P2qzLurHJw2s2NQVL3Uz6bZP3mKb75zW/mq1/9at0PZQACBAgQINBWgdNPPz2nnHJK5fbnkmzQ1nr2ESBAgAABAgQIECBAgAABAgQIECBAgAABAgQIECBAgAABAgQIECBAgED9CAhMq5+70ikBAgQIECBAgAABAgQIECBAgAABAgQIECBAgAABAgRaI/Af5eC0T1dZXApOG5/kR60paE23CByX5NvNJ7/nPe/JnDlz0rNnz25pxqEECBAgQKAWBN56661suOGGefXVVyvbOT7J+bXQnx4IECBAgAABAgQIECBAgAABAgQIECBAgAABAgQIECBAgAABAgQIECBAoPMEBKZ1nq3KBAgQIECAAAECBAgQIECAAAECBAgQIECAAAECBAgQ6E6BXcrBaftXaeLOcnDaTd3ZqLOXKvBEkj7Nn5x22mk55ZRTUBEgQIAAgYYX+OY3v5lTTz210uHJJFs0PAwAAgQIECBAgAABAgQIECBAgAABAgQIECBAgAABAgQIECBAgAABAgQIFFxAYFrBL9h4BAgQIECAAAECBAgQIECAAAECBAgQIECAAAECBAg0vMDO5eC0A6pI3FUOTrux4bVqA2B4ku83t9KrV68899xz6d27d210pwsCBAgQINCNAnPnzs3666+fN998s7KLLyS5ohvbcjQBAgQIECBAgAABAgQIECBAgAABAgQIECBAgAABAgQIECBAgAABAgQIdLKAwLROBlaeAAECBAgQIECAAAECBAgQIECAAAECBAgQIECAAAECNSLQrxyc9pkq/fyiHJx2Q4303Kht3Jdkp+bhv/KVr2TcuHGNamFuAgQIECCwhMCoUaNy9tlnV379/iQfQUWAAAECBAgQIECAAAECBAgQIECAAAECBAgQIECAAAECBAgQIECAAAECxRUQmFbcuzUZAQIECBAgQIAAAQIECBAgQIAAAQIECBAgQIAAAQIEliZQChMZmeSzVXjuTnJeEsFpXf8O7ZPkp5XHPv3009l44427vhMnEiBAgACBGhWYPXt2Ntlkk5bdfSzJrTXasrYIECBAgAABAgQIECBAgAABAgQIECBAgAABAgQIECBAgAABAgQIECBAoJ0CAtPaCWg7AQIECBAgQIAAAQIECBAgQIAAAQIECBAgQIAAAQIE6lRgp3Jw2ueq9H9POTjt+jqdsR7bLlnv39z48OHD8/3vf78e59AzAQIECBDoVIEvfOELueKKKyrPKAW9HtCphypOgAABAgQIECBAgAABAgQIECBAgAABAgQIECBAgAABAgQIECBAgAABAt0mIDCt2+gdTIAAAQIECBAgQIAAAQIECBAgQIAAAQIECBAgQIAAgZoQ2LEcnHZglW7uLQen/bAmOi5uE1skebxyvLvvvjs777xzcSc2GQECBAgQaKPAPffck1122aXl7i2TPNHGkrYRIECAAAECBAgQIECAAAECBAgQIECAAAECBAgQIECAAAECBAgQIECAQA0LCEyr4cvRGgECBAgQIECAAAECBAgQIECAAAECBAgQIECAAAECBLpQoBScdkKSg6qceV85OO26LuyrkY46I8nJzQPvscce+dnPftZI85uVAAECBAiskMCee+6Zn//855V7zkwyZoWKWEyAAAECBAgQIECAAAECBAgQIECAAAECBAgQIECAAAECBAgQIECAAAECdSEgMK0urkmTBAgQIECAAAECBAgQIECAAAECBAgQIECAAAECBAgQ6DKBHcrBaZ+vcuL95eC0H3RZV41x0JwkGzSPeuWVV+bQQw9tjMlNSYAAAQIE2iAwceLEDBs2rHLns0k2bEMpWwgQIECAAAECBAgQIECAAAECBAgQIECAAAECBAgQIECAAAECBAgQIECgxgUEptX4BWmPAAECBAgQIECAAAECBAgQIECAAAECBAgQIECAAAEC3STQtxycdnCV8x8oB6dd2009FunYA5L8sHmg9773vXnppZeKNJ9ZCBAgQIBApwisvfbaefnllytrfybJ9Z1ymKIECBAgQIAAAQIECBAgQIAAAQIECBAgQIAAAQIECBAgQIAAAQIECBAg0G0CAtO6jd7BBAgQIECAAAECBAgQIECAAIFWCyxssdLf6bSazkICBAgQIECAAAECBDpAYPtycNrQKrUeLAenXdMB5zVqiRuT7Nc8/MiRI/Otb32rUS3MTYAAAQIEWi3wpS99Keedd17l+puSfLrVBSwkQIAAAQIECBAgQIAAAQIECBAgQIAAAQIECBAgQIAAAQIECBAgQIAAgboQ8C/X1sU1aZIAAQIECBAgQIAAAQIECBBocAGBaQ3+AhifAAECBAgQIECAQI0IfDjJyCTVgtMeKgenXV0jPddLG+smeb6y2Yceeijbb1/KqvMQIECAAAEC1QQefvjh9O3bt+WS9ZK8QI4AAQIECBAgQIAAAQIECBAgQIAAAQIECBAgQIAAAQIECBAgQIAAAQIEiiMgMK04d2kSAgQIECBAgAABAgQIECBAoLgCAtOKe7cmI0CAAAECBAgQIFCPAtuVg9MOqdL8w+XgtMn1OGA39DwiyfnN5/br1y/33HNPN7ThSAIECBAgUJ8CO++8c+69997K5o9LMqE+p9E1AQIECBAgQIAAAQIECBAgQIAAAQIECBAgQIAAAQIECBAgQIAAAQIECCxNQGCa94IAAQIECBAgQIAAAQIECBAgUPsCAtNq/450SIAAAQIECBAgQKARBT5UDk47tMrwvywHp01qRKAVmHlWkt2a15933nk54YQTVmC7pQQIECBAoLEFxo8fn5EjR1Yi3Jlk98ZWMT0BAgQIECBAgAABAgQIECBAgAABAgQIECBAgAABAgQIECBAgAABAgSKJSAwrVj3aRoCBAgQIECAAAECBAgQIECgmAIC04p5r6YiQIAAAQIECBAgUBSBD5aD04ZVGehX5eC0q4oydAfO0SfJE5X1nnnmmWy44YYdeIRSBAgQIECg2AJz5szJRhtt1HLILZI8WezJTUeAAAECBAgQIECAAAECBAgQIECAAAECBAgQIECAAAECBAgQIECAAIHGERCY1jh3bVICBAgQIECAAAECBAgQIECgfgUEptXv3emcAAECBAgQIECAQCMJbFsOThteZehfl4PTJjYSzHJm/VKSc5vXDBgwILfddhseAgQIECBAYAUFBg4cmOnTp1fu+nKSb61gGcsJECBAgAABAgQIECBAgAABAgQIECBAgAABAgQIECBAgAABAgQIECBAoEYFBKbV6MVoiwABAgQIECBAgAABAgQIECBQISAwzetAgAABAgQIECBAgEA9CXygHJz2hSpN/99ycNqV9TRYJ/U6M8nuzbUvuuiiHH300Z10lLIECBAgQKC4At/5zndyzDHHVA44K0n/4k5sMgIECBAgQIAAAQIECBAgQIAAAQIECBAgQIAAAQIECBAgQIAAAQIECDSWgMC0xrpv0xIgQIAAAQIECBAgQIAAAQL1KSAwrT7vTdcECBAgQIAAAQIEGl1gm3Jw2mFVIErBaeOTXNGgWOslea5y9meeeSYbbrhhg3IYmwABAgQItF1gzpw52WijjVoWWD/J822vaicBAgQIECBAgAABAgQIECBAgAABAgQIECBAgAABAgQIECBAgAABAgQI1IqAwLRauQl9ECBAgAABAgQIECBAgAABAgSWLSAwzdtBgAABAgQIECBAgEA9C7y/HJx2eJUhflMOTvt+PQ/aht5LYXKXN+/bddddc+edd7ahjC0ECBAgQIBASWC33XbLXXfdVYlR+vPH9+gQIECAAAECBAgQIECAAAECBAgQIECAAAECBAgQIECAAAECBAgQIECAQP0LCEyr/zs0AQECBAgQIECAAAECBAgQIFB8AYFpxb9jExIgQIAAAQIECBBoBIF/Lwen/WeVYX9bDk5rlGCT65J8ptnjjDPOyMknn9wI74IZCRAgQIBApwiceeaZGTNmTGXtHyb5bKccpigBAgQIECBAgAABAgQIECBAgAABAgQIECBAgAABAgQIECBAgAABAgQIdKmAwLQu5XYYAQIECBAgQIAAAQIECBAgQKBNAgLT2sRmEwECBAgQIECAAAECNSqwdTk47Ygq/T1SDk67vEZn6Ki2/pJkreZiDz30ULbffvuOqq0OAQIECBBoOIGHH344ffv2rZz7tSTvbjgIAxMgQIAAAQIECBAgQIAAAQIECBAgQIAAAQIECBAgQIAAAQIECBAgQKCAAgLTCnipRiJAgAABAgQIECBAgAABAgQKJyAwrXBXaiACBAgQIECAAAECBJK8rxyc9l9VNH6X5LwkRQxO2zXJnc2zb7jhhnnmmWe8GAQIECBAgEA7BTbaaKPMmTOnsspuSe5qZ1nbCRAgQIAAAQIECBAgQIAAAQIECBAgQIAAAQIECBAgQIAAAQIECBAgQKCbBQSmdfMFOJ4AAQIECBAgQIAAAQIECBAgQIAAAQIECBAgQIAAAQINLrBVOTjtv6s4/L4cnPbdAll9Nck3m+cZNmxYrrjiigKNZxQCBAgQINA9AsOHD8+VV15ZefgpSU7vnm6cSoAAAQIECBAgQIAAAQIECBAgQIAAAQIECBAgQIAAAQIECBAgQIAAAQIdJSAwraMk1SFAgAABAgQIECBAgAABAgQIECBAgAABAgQIECBAgACB9ghsWQ5OO7JKkT+Ug9Mua89BNbJ3epKPNvfy/e9/P6WAFw8BAgQIECDQPoFSAOkXvvCFyiIzkgxoX1W7CRAgQIAAAQIECBAgQIAAAQIECBAgQIAAAQIECBAgQIAAAQIECBAgQKC7BQSmdfcNOJ8AAQIECBAgQIAAAQIECBAgQIAAAQIECBAgQIAAAQIEKgVKwWknJDmqCsuj5eC0S+uY7q0kqzf3/8c//jGbbbZZHY+jdQLtE3jjjTdy+OGH5+67724qtNZaa2Xy5MnZdttt21fY7oYS+NOf/pTx48fnrbdKv8UmW265ZY499tisvvqi324byqNRh33qqaey+eabV44/L0nPRvUwNwECBAgQIECAAAECBAgQIECAAAECBAgQIECAAAECBAgQIECAAAECBIoiIDCtKDdpDgIECBAgQIAAAQIECBAgQIAAAQIECBAgQIAAAQIECBRLYItycNrRVcZ6rByc9j91NvrOSf6VCpU0hbo8+eSTdTaCdhtZYN68ebngggvy+OOPNzH07NkzJ5xwQjbddNM2s7z++usZNGhQZs6c2VSjV69emTVrVvr27dvmmjY2nsBDDz2U3XffPW+++WbT8P3798+0adOy5pprNh5Gg0/cp0+flMJIK55dktzT4CzGJ0CAAAECBAgQIECAAAECBAgQIECAAAECBAgQIECAAAECBAgQIECAQF0LCEyr6+vTPAECBAgQIECAAAECBAgQIECAAAECBAgQIECAAAECBAov0KccnHZMlUlLqU3nJbmkTjROKPfb1O7BBx+cSZMm1Unr2iSQdEa4WWfUdFeNJyAwrfHufFkTDx06NJMnT678eGSS8YQIECBAgAABAgQIECBAgAABAgQIECBAgAABAgQIECBAgAABAgQIECBAoH4FBKbV793pnAABAgQIECBAgAABAgQIECBAgAABAgQIECBAgAABAo0ksHk5OO2LVYZ+ohxEdnGNw1yd5KDmHidMmJBjjz22xlvWXncJ/OY3v2kK1XvttdeaWthkk01yww03ZO211+6ulgoXmPbss8/mnnvu6XLPnXfeORtssEGXn9vdB86fPz+//vWvc//99+dXv/rVona22GKL7LHHHvngBz+Y1VdfvU1tCkxrE1shN11wwQUZMWJE5WzXJPl8IYc1FAECBAgQIECAAAECBAgQIECAAAECBAgQIECAAAECBAgQIECAAAECBBpEQGBag1y0MQkQIECAAAECBAgQIECAAAECBAgQIECAAAECBAgQIFAQgc2SjExSLTjtyXJw2ndqdOZHk2zV3FspqKlfv3412qq2ulugZQDUxhtvnHvvvTfrrbdet7X2+uuvZ9CgQZk5c2ZTD7169cqsWbPSt2/fZfY0b968/OUvf1nm52+88UYOOeSQptlaW7OjAKZOnZohQ4Z0VLlW15kyZUoGDx7c6vX1vvCpp57K6aefniuuuCILFiyoOs5+++2Xs846K+973/tWaGyBaSvEVejFpd9LSqGEFc9jSVbshSq0kOEIECBAgAABAgQIECBAgAABAgQIECBAgAABAgQIECBAgAABAgQIECBQfwIC0+rvznRMgAABAgQIECBAgAABAgQIECBAgAABAgQIECBAgAABAsmm5eC0Y6tg/LEcnHZRDYGtlWSx1Kj//d//TY8ePWqoRa3UkkBRAtNWNJSsNSFsHXVPK9pbR53b1sC0cePGZfTo0R3VRqvqtOc+5s+fn/Hjx+ekk05ablBay2a+/OUv57TTTkvPnj1b1afAtFYxNcSi0nu32mqrtZz13UleawgAQxIgQIAAAQIECBAgQIAAAQIECBAgQIAAAQIECBAgQIAAAQIECBAgQKCAAgLTCnipRiJAgAABAgQIECBAgAABAgQIECBAgAABAgQIECBAgEADCWxSDk4bUWXmp8rBaRfWgMvuSWY29/GhD30ov/rVr2qgLS3UqoDAtL6dfjUzZszIYYcd1unnvPrqq3njjTcWndMIgWmleY888shMmjRpqb7vfve7s+aaa+b111/PX/6yWJbkovUHHHBAvvvd76Z3797LvSOBacslaqgF2223XX79619Xztw/yayGQjAsAQIECBAgQIAAAQIECBAgQIAAAQIECBAgQIAAAQIECBAgQIAAAQIECiQgMK1Al2kUAgQIECBAgAABAgQIECBAgAABAgQIECBAgAABAgQINLDAxuXgtOOqGPypHJx2QTc6HZNkUXDbIYcckokTJ3ZjO46udYFSmNfAgQOzcOHCplY33njj3HvvvVlvvfW6rfVSuNWgQYMyc+a/sv9WXXXV/OxnP8uuu+66zJ6mTp2aIUOGtLrnXr16ZdasWenbt/MD01rdVDsXjhs3LqNHj15UpeiBafPnz88xxxyTyy67bDG5Pn365Oyzz86+++6b1VdffdFn8+bNy6233pqvf/3rSwRJHnHEEbnooovSo0ePqrcgMK2dL2nBth966KG56qqrKqf6YpKLCjamcQgQIECAAAECBAgQIECAAAECBAgQIECAAAECBAgQIECAAAECBAgQINAwAgLTGuaqDUqAAAECBAgQIECAAAECBAgQIECAAAECBAgQIECAAIGGENioHJx2fJVpny4Hp03oBpFSUMvRzeeOHTs2o0aN6oY2HFkvApMnT87QoUMXtfvOd74zd955Zz70oQ912whz5sxJv3798uyzzy7qYdKkSTn44IPb3FPLEDaBacumLFn97W9/a7N1azeOGDEi119/fdPyttxHKRBuv/32y4IFCxYdecIJJ+SMM85Iz549l9lGKWitFC53yimnLFqz0kor5ZprrsnnPve5qu0LTGvt7TbGupYhhUm+k6QUXOohQIAAAQIECBAgQIAAAQIECBAgQIAAAQIECBAgQIAAAQIECBAgQIAAgToUEJhWh5emZQIECBAgQIAAAQIECBAgQIAAAQIECBAgQIAAAQIECBBYrsCG5eC0E6qsnF0OTjt/udU6bsGMJHs3lysFCg0ePLjjqqtUKIGFCxfmsMMOyxVXXLHYXO0NJ2sv0l133ZU999wz//jHPxaVGj58eL73ve+lFGzVlkdgWlvUOnfPsGHDMnHixKZDVjQwbe7cudlnn31y3333LWryiCOOyEUXXZQePXost/HSu3/OOecsFij5kY98JLfeemt69+69zP0C05ZL21ALpk6dmiFDhlTOfHuSjzYUgmEJECBAgAABAgQIECBAgAABAgQIECBAgAABAgQIECBAgAABAgQIECBQIIG2/ZRqgQCMQoAAAQIECBAgQIAAAQIECBCoA4GFLXr0dzp1cGlaJECAAAECBAgQIECgZgQ2KAenjazSUSk4bXySb3dB16WzNmo+5w9/+EPe9773dcGxjqhHgaeeeiq77bZbnn322cXaLwVR3XTTTenZs2e3jDVmzJiceeaZi529wQYb5M4778xmm23Wpp4EprWJrVM3tScwbcaMGRk4cGBKwWelZ5tttskdd9yRtddeu9U9//nPf87HP/7xPPDAA017SmF8P/nJT/Kxj31smTUEprWatyEWPvroo9l6660rZ30mycYNMbwhCRAgQIAAAQIECBAgQIAAAQIECBAgQIAAAQIECBAgQIAAAQIECBAgUEAB/3JtAS/VSAQIECBAgAABAgQIECBAgEDhBASmFe5KDUSAAAECBAgQIECAQDcIrF8RnLas/195KUilFJxW+qczntWTvFVZ+O23387KK6/cGWepWQCBCy+8MMcee+wSk6y22mopBVKVwtS6+nnxxRezxx57pBT21/IZO3ZsRo0a1aaWBKa1ia1TN7UnMK0UqFcK1mt+2vputPw1cPLJJ+eMM85Y5twC0zr1lai74gsWLMgqq6zSsu9S0uS8uhtGwwQIECBAgAABAgQIECBAgAABAgQIECBAgAABAgQIECBAgAABAgQIECAQgWleAgIECBAgQIAAAQIECBAgQIBA7QsITKv9O9IhAQIECBAgQIAAAQL1I7BeRXDaspLK5pRD087r4LH+PcnvmmtuvvnmefLJJzv4COWKIvDEE09k9913z/PPP9800korrZSFC///XxEMGDAgN954Y9Zcc80uHXncuHEZPXp005ml4Lb3vve9efbZZ5v+93rrrZdZs2Zliy22WKKn0pp77rlnmb3Omzcvp59+eh599NGmNb169Wqq1bdv3y6drzMPq7QrnTNlypQMHjy4M49sV+22BqaV3tOhQ4fm6quvbjp/1VVXzc9+9rPsuuuuK9zPAw88kP79++ett/6VNbnvvvvmhhtuyOqrl/Inl3wEpq0wceE39OnTJ3/84x8r53x/kt8XfnADEiBAgAABAgQIECBAgAABAgQIECBAgAABAgQIECBAgAABAgQIECBAoIACAtMKeKlGIkCAAAECBAgQIECAAAECBAonIDCtcFdqIAIECBAgQIAAAQIEakBg3YrgtFWW0U8pBWp8klJwWsv/26wtI+yT5KfNG/fcc8/ccccdbaljT8EF5s+fn4MPPjg//OEPF01aCikrBexVfq0UwHXiiSc2hal1xfPII49kjz32yCuvvNJ03D777JOjjjoqn/70p7NgwYKmrw0fPjyXXnppevTosVhLU6dOzZAhQ1rdZlcGpv3pT3/K+PHjF4VytbrJFVz48MOPlXMWAAAgAElEQVQPpxTo1fzUcmBaKcBu//33z09+8pOmdlfkPl5//fUMGjQoM2fOXOG9LUnnzJmTfv36LQrlK4WnTZs2bZlBgQLTVvClbIDle+21V1NgX8XzsSS3NsDoRiRAgAABAgQIECBAgAABAgQIECBAgAABAgQIECBAgAABAgQIECBAgEDhBLrmJ2YLx2YgAgQIECBAgAABAgQIECBAgECXCghM61JuhxEgQIAAAQIECBAg0GAC61QEp626jNmfK4emlcLT/pUK1bbn8CTfbd566KGH5sorr2xbJbsKK/D222/n7LPPzsknn7xoxq233jrTp09vCo0qhf+8+eabTZ+tvPLKue6665qCrTr7mTt3btM5t99+e9NRpZC266+/PoMHD14i3G1pQW61HJjWMmSrsy2b69dyYFp7Qs/as7el/fPPP98UmDZ79uymjwSmddXbWZxzhg0blokTJ1YO9J9JLi/OhCYhQIAAAQIECBAgQIAAAQIECBAgQIAAAQIECBAgQIAAAQIECBAgQIBA4wgITGucuzYpAQIECBAgQIAAAQIECBAgUL8CAtPq9+50ToAAAQIECBAgQIBA/QisXRGc1mMZbT9fEZz2dhtGO+WfGVenNe876aSTcuaZZ7ahjC1FFVhaWFopFO2mm27KkCFDsnDhwpxzzjkZNWrUIoIePXrk2muvzac//elOY5k/f36OOeaYXHbZZYvOGDRoUFNYW8+ePfPII49kjz32yCuvvLLo83PPPTcjR45sClYrPTNmzMhhhx22zB4XLFiQUjhW6T9LT69evTJr1qz07du30+ZqLiwwbUni9oSeld7ToUOH5uqrr24qXHpHZs6cmR133HGF77Ll3ey777654YYbsvrqqy+1Vsv1ywtYW+GGbKg7gVL45FlnnVXZ96lJvll3g2iYAAECBAgQIECAAAECBAgQIECAAAECBAgQIECAAAECBAgQIECAAAECBCIwzUtAgAABAgQIECBAgAABAgQIEKh9AYFptX9HOiRAgAABAgQIECBAoDgC760ITlttGWO9UBGc9o8VGP2iJEc3rz///PMzYsSIFdhuaZEF3nrrrYwZMybjx49fbMxx48blxBNPXBQ8VgqyKoWjTZ8+fdG6Uqja5ZdfnmHDhi1a11FWpb5OOOGE/M///M+ikmuttVbuuOOOfPjDH170tVKI1Wc/+9lFgWelD0r7zjjjjKbArOU97QnoWl7t5X3eMmRr0003zYABA5a3rd2fH3300dluu+3aXaczCrT3PkrvcmUg5AUXXJAvfvGLK9zq5MmTm8LXmp9jjz02EyZMWGYdgWkrTFz4DaX35bjjjquc8ztJjin84AYkQIAAAQIECBAgQIAAAQIECBAgQIAAAQIECBAgQIAAAQIECBAgQIBAAQUEphXwUo1EgAABAgQIECBAgAABAgQIFE5AYFrhrtRABAgQIECAAAECBAjUgUApOO2EcnjaO5bR74sVwWnzWzHTdUk+07zummuuyYEHHtiKbZYUXWDOnDkZPnx4br/99sVGPeKII3LRRRelR48ei339hRdeaAonu/POOxf7eimA6+yzz84aa6zRIWSvvvpqSj3ceOONi+qVwtmuu+667L///oudsXDhwpxzzjkZNWrUYl8vBYKVQq/e//73V+2pvQFd7Rm4ZcjWoYcemiuvvLI9Jet+b8v72GCDDXLvvfdmww03bNVsM2bMyMCBA1N6L0rPjjvumFtuuSX/9m//1qr9pUUteyh97eabb86QIUOWWUNgWqt5G2bhtddem4MOOqhy3h8m+WzDABiUAAECBAgQIECAAAECBAgQIECAAAECBAgQIECAAAECBAgQIECAAAECBRIQmFagyzQKAQIECBAgQIAAAQIECBAgUFgBgWmFvVqDESBAgAABAgQIECBQBwL/pyI4bfVl9PtSRXDa/1aZqZSGtVfz57fddlsGDBhQBwRa7CyBt99+Oz/4wQ+aQsnefPPNxY45/PDDc8EFF6Rnz55LPb4UsrbffvvlwQcfXOzzPn365NJLL82ee+6ZlVZq24+FlPqaPn16DjnkkLzyyiuL1R83blxOPPHEpdaeP39+zjjjjHzjG99YoudSINypp56azTbbbKnzCEzrrLesbXVffPHF7LLLLvnjH//YVGDjjTduCkxbb731WlVw7ty52WeffXLfffctWn/mmWdm9OjRrXovlxbAt8022+SOO+7I2muvvcweBKa16noaalHp97JSeF/Fc0eSvRsKwbAECBAgQIAAAQIECBAgQIAAAQIECBAgQIAAAQIECBAgQIAAAQIECBAoiEDbfjK2IMMbgwABAgQIECBAgAABAgQIECBQJwIC0+rkorRJgAABAgQIECBAgEChBf6tIjht6QlWycvl4LTzkiwtOO2hJNs3K5WCrvr27VtoNMMtXaAUSFYKfjrqqKPy5JNPLrHoS1/6Us4666z06NGjKuGrr77aFLZ24403LrGuFMZ37rnnZtttt21VQFWpQKmvUsDV8ccfnwceeGCJmqXAq6985StZZZVVltlXKejq4osvbqpRClBr+Xz961/P1772tSW+LjCttn61PP/88+nXr19mz57d1Njmm2+eu+++O+uss06rGy2FAR500EEpvRPNT+nux4wZU/XdLr2HF154YUaOHJkFCxYs2nvVVVdl6NChVc8XmNbq62mYhaV3Yocddqic9+Ekvvk2zBtgUAIECBAgQIAAAQIECBAgQIAAAQIECBAgQIAAAQIECBAgQIAAAQIEiiQgMK1It2kWAgQIECBAgAABAgQIECBAoKgCAtOKerPmIkCAAAECBAgQIECgHgXeUxGc1msZA7xSEZz294o1jyfZovl/P/bYY9lyyy3r0UDPbRR48cUXc+WVVzYFmb38cilfb/HnXe96Vy699NJ89rOfbXXIWSmUbPz48TnppJMWC5dqrrzjjjvmxBNPzMCBA9O7d++qnU+ZMiX77bffEnVKwW3f/e53c8ghh7S6r9/97ncZPnz4YsFrW2+9daZPn54NN9xwiT4EprXxpeqkbb///e+z6667phTKV3r69++fadOmZc0112z1iaV385hjjslll1222J7tttuu6dfA7rvvvlhwWrXAvlIw4EUXXbTcEEGBaa2+noZZ+Pjjj2errbaqnPeJJL75NswbYFACBAgQIECAAAECBAgQIECAAAECBAgQIECAAAECBAgQIECAAAECBIokIDCtSLdpFgIECBAgQIAAAQIECBAgQKCoAgLTinqz5iJAgAABAgQIECBAoJ4F3p1kZDk8bY1lDPLniuC0eUmeT7Ju89rnnnsu6623Xj0b6L0VAn/9618zZsyYXHfddXnppZeWuaMUVDZhwoSlhom14pgsLaCs5b5NNtkk//3f/50vfelLWW211ZYou7SAq1Lg2qRJk1oGDrWmpZQCsG644YamwLY5c+bkpz/9aQYMGLDUvQLTWkXaZYs6Knhs7ty5OfDAA5vufmlP6ffAVVddtSmk7/nnn19q6N/ee+/d9B4tL/CvVL+j+u4yaAd1ukDpvVp//fUrz3khiW++nS7vAAIECBAgQIAAAQIECBAgQIAAAQIECBAgQIAAAQIECBAgQIAAAQIECHS8gMC0jjdVkQABAgQIECBAgAABAgQIECBAgAABAgQIECBAgAABAgQaR2CtiuC0NZcx9qvl4LSv/PM/39W85rXXXmtVAFDjUBZ30q9//ev5xje+sdQBt9tuu5x//vnZbbfdstJK7fsxjsqAstmzZy9xXqn+9ddfn09/+tPLxH766aebQs3WWGONfOtb30r//v2zyiqrtOtySn29+OKLTQGBy5pRYFq7iDt88y233JJ99913Ud1DDz00V155ZZvOeeutt3Lqqafm3HPPXeH9w4cPz4UXXtj0PrbmEZjWGqXGWlMK7VtrrdK36kXPX5P0biwF0xIgQIAAAQIECBAgQIAAAQIECBAgQIAAAQIECBAgQIAAAQIECBAgQKAYAu37SdtiGJiCAAECBAgQIECAAAECBAgQIECAAAECBAgQIECAAAECBAi0V6AUvjIyyQlJ3tmaYqUQodVXX701S62pc4Fnnnkme+21V5544ommSVZeeeUccMABGTNmTLbddtt2B6W15CkFlM2cOTNnnXVWZsyYsejjUvjZtGnTsuaay8r2+9fSN954I7169erwvmr1GluGbJXuZsKECSvU7p///Of84Q9/WKE9pcU777xzNthggxXe19kbJk+enKFDhy465thjj11hk5Y9/u53v8vxxx+f6dOnL7f9fv365dvf/nZ22mmnFXoPBaYtl7bhFsybNy89e/asnPvvSXzzbbg3wcAECBAgQIAAAQIECBAgQIAAAQIECBAgQIAAAQIECBAgQIAAAQIECBRBQGBaEW7RDAQIECBAgAABAgQIECBAgAABAgQIECBAgAABAgQIECBQKwLvqghOK/33ZT7/+Mc/ssoqq9RK3/roZIFSANX999+fwYMHZ9ddd211WN5LL72U/fffP08//XRTh7vssksuv/zyrLHGGq3qeO7cuZk1a1ZuvvnmHHLIISmFpnkWF2gZstWVPlOmTGl6J2rtGTduXEaPHr2orbFjx2bUqFEd0mbzO1kKTiuFqD322GPZaqutmv4pvd8DBgzIOuus06azBKa1ia3Qm0oBkquuumrljG8nWewLhQYwHAECBAgQIECAAAECBAgQIECAAAECBAgQIECAAAECBAgQIECAAAECBAokIDCtQJdpFAIECBAgQIAAAQIECBAgQIAAAQIECBAgQIAAAQIECBCoGYF3loPTRiZZanDawoULa6ZZjdSuwPPPP59+/fpl9uzZTU2WAs+mTZuWNddcs0ubfuONN3L44Yfn7rvv7pJz11prrZRC5rbddttOP09g2pLEw4YNy8SJExd9UKvBbi07F5jW6b9c6vKAlVZa4kfk/MxcXd6kpgkQIECAAAECBAgQIECAAAECBAgQIECAAAECBAgQIECAAAECBAgQaHQBP/zV6G+A+QkQIECAAAECBAgQIECAAAECBAgQIECAAAECBAgQIECgMwVKqVal0LTSP70rDxKY1pnsxaldK4Fpr7/+egYNGpSZM2d2CW6vXr0ya9as9O3bt9PPE5i2OHHLu+7Zs2fTve+4446dfhftPUBgWnsFi7lfYFox79VUBAgQIECAAAECBAgQIECAAAECBAgQIECAAAECBAgQIECAAAECBAg0noDAtMa7cxMTIECAAAECBAgQIECAAAECBAgQIECAAAECBAgQIECAQNcLrPHP0LS/Jlm5+eh//OMfWWWVVbq+EyfWlYDAtM4PTGvLCzFu3LiMHj160daxY8dm1KhRbSlVc3tavnPrrrtufvGLX2TzzTevuV5bNiQwreavqMsbfPvtt7PqqqtWnvt2ksW+0OVNOZAAAQIECBAgQIAAAQIECBAgQIAAAQIECBAgQIAAAQIECBAgQIAAAQIE2iQgMK1NbDYRIECAAAECBAgQIECAAAECBAgQIECAAAECBAgQIECAAIEVFpiX5B3Nu956662svvrqK1zEhsYSqJXAtFLA31133ZVXXnmlUy5g3rx5Of300/Poo4821e/Vq1dmzZqVvn0FpnUKeJWiLUPHdthhh9x2221597vf3e5W5s+fn1dffTULFixoqrXaaqvlPe95T1ZaqWN+hElgWruvqHAFSr+39OzZs3KuvyfxzbdwN20gAgQIECBAgAABAgQIECBAgAABAgQIECBAgAABAgQIECBAgAABAgQaQaBjftqwEaTMSIAAAQIECBAgQIAAAQIECBAgQIAAAQIECBAgQIAAAQIE2icwN8m7mku89tpr6d27d/sq2l14gVoJTOts6Ndffz2DBg3KzJkzm44SmNbZ4suuf+ONN2b//fdftKD036+99tqsuuqq7W6qswPNOrt+uwEU6HKBuXPnZq211qo8969JfPPt8ptwIAECBAgQIECAAAECBAgQIECAAAECBAgQIECAAAECBAgQIECAAAECBNovIDCt/YYqECBAgAABAgQIECBAgAABAgQIECBAgAABAgQIECBAgACB1gg8n2Td5oXPPfdc1ltvvdbss6aBBQSm9a3J2x83blxGjx69qLexY8dm1KhRNdlrW5qaP39+Xn311bz88st544038pGPfKQtZZbY09mBZp1dv0MQFOlSgdLvoeuvv37lmS8k8c23S2/BYQQIECBAgAABAgQIECBAgAABAgQIECBAgAABAgQIECBAgAABAgQIEOgYAYFpHeOoCgECBAgQIECAAAECBAgQIECAAAECBAgQIECAAAECBAgQWJ7A40m2aF702GOPZcstt1zeHp83uIDANIFpRfol0NmBZp1dv0h30SizPP7449lqq60qx30iiW++jfICmJMAAQIECBAgQIAAAQIECBAgQIAAAQIECBAgQIAAAQIECBAgQIAAgUIJCEwr1HUahgABAgQIECBAgAABAgQIECBAgAABAgQIECBAgAABAgRqWOChJNs39/fggw+mb9/aDIOqYcOGa62WAtMuv/zy3HfffZ1yB/Pnz8+0adPyyiuvNNXv1atXZs2aVbO/RsaNG5fRo0cvshg7dmxGjRrVKTZFKirQrEi3WR+zlN65HXbYobLZh5P45lsf16dLAgQIECBAgAABAgQIECBAgAABAgQIECBAgAABAgQIECBAgAABAgQILCYgMM0LQYAAAQIECBAgQIAAAQIECBAgQIAAAQIECBAgQIAAAQIEukbg9iR7NR912223ZcCAAV1zslPqVqCWAtOGDRuWiRMndomlwLQuYe7yQwSmdTl5wx84ffr0DBw4sNLhjiR7NzwMAAIECBAgQIAAAQIECBAgQIAAAQIECBAgQIAAAQIECBAgQIAAAQIECNShgMC0Orw0LRMgQIAAAQIECBAgQIAAAQINJ7CwxcT+TqfhXgEDEyBAgAABAgQIECBQEIHrknymeZZrrrkmBx54YEFGM8bSBF577bW89dZb7cJ56aWXsu++++a5555rqtOvX79cddVVWWONNdpVd7XVVst73vOerLRS6/+aQWDa/ycfN25cRo8evegLY8eOzahRo9p1J0vb/Prrr2fQoEGZOXNmh9fuiIIrOrfAtI5QV2NFBK699tocdNBBlVt+mOSzK1LDWgIECBAgQIAAAQIECBAgQIAAAQIECBAgQIAAAQIECBAgQIAAAQIECBCoDYHW/9RrbfSrCwIECBAgQIAAAQIECBAgQIBAIwoITGvEWzczAQIECBAgQIAAAQJFFLgoydHNg51//vkZMWJEEec0U1mgKwPGVhS9f//+mTZtWtZcc81Wb62cZ9VVV83pp5+ePn36tHr/iizs0aNHdtttt6ZQt458SgF0+++/f55++umllp03b15efvnljjxyhWpNmTIlgwcPXrRHYNoK8VlMYAmBCRMm5Ljjjqv8+neSHIOKAAECBAgQIECAAAECBAgQIECAAAECBAgQIECAAAECBAgQIECAAAECBOpPQGBa/d2ZjgkQIECAAAECBAgQIECAAIHGExCY1nh3bmICBAgQIECAAAECBIopcEqS05pHO+mkk3LmmWcWc1JTNQkUOTCtV69emTVrVv4fO3cedvd85w38XUrFdARPaw9tra2q3SSI2GIpQTsMlQi6jRSJNQlBpyKyWBM0phuJRBmmRagltkiIsatq1dYhCOpRMfNIa30k457r9PSOnDv3cs7v/F73dZ0rV93f5f1+fc/lj1z12XLLLQv12nPnzk3Pnj3z/PPPN1zubt26ZcaMGdl6663/N5uBaQ33TAIVTODkk0/O6NGjK1OflmRkwWqIS4AAAQIECBAgQIAAAQIECBAgQIAAAQIECBAgQIAAAQIECBAgQIAAAQJJDEzzNSBAgAABAgQIECBAgAABAgQINL6AgWmN/0YSEiBAgAABAgQIECBAoBaBbyX5ScvCgQMHZtKkSbXss6agAgamNd7DPfvss9luu+3y8ssvN1y41obQvfvuu5k1a1Zee+21hsu7INDGG2+cL37xizVne/DBB7PDDjvkrbfeWrinT58+uf766/PpT3+65jMsJNAWgVb+PfztJD9tyxnWEiBAgAABAgQIECBAgAABAgQIECBAgAABAgQIECBAgAABAgQIECBAgEBjCBiY1hjvIAUBAgQIECBAgAABAgQIECBA4OMEDEzz/SBAgAABAgQIECBAgEBzCOye5KaWKjvttFNuv/325mimRasCb7zxRubPn9+QOssuu2xWXnnlfOITtf9fRyoHD7U23Kshi1aFev311zNz5sy88847DRd3mWWWSe/evRe+S7P+GJjWrC/buL123nnn3HHHHZUB90hyc+MmlowAAQIECBAgQIAAAQIECBAgQIAAAQIECBAgQIAAAQIECBAgQIAAAQIEFiVQ+//rlSEBAgQIECBAgAABAgQIECBAgEC9BAxMq5e8ewkQIECAAAECBAgQINCxAl9M8tuWI7/whS/kmWee6dgbnEagEwWaYWBaJ/I4ugaB6oFpG264YU455ZQst9xyNexesiVlGES3ZDLl2LXuuuvm2WefrSz7pSS/K0d7LQkQIECAAAECBAgQIECAAAECBAgQIECAAAECBAgQIECAAAECBAgQINBcAgamNdd7akOAAAECBAgQIECAAAECBAg0p4CBac35rloRIECAAAECBAgQIFA+gQUTgeZX1n7vvfey1FJLlU9C40IKVA5M66oCAwcOzKRJk7rqOvd0skD1wLROvm7h8csvv3zuuuuubLnlll1xnTsaSOD999/P0ksvXZ2oW5I/N1BMUQgQIECAAAECBAgQIECAAAECBAgQIECAAAECBAgQIECAAAECBAgQIECgRgED02qEsowAAQIECBAgQIAAAQIECBAgUEcBA9PqiO9qAgQIECBAgAABAgQIdLDA80l6tJz5xBNPZMMNN+zgKxxHoHMEDEzrHNcynWpgWpleu/5df//732ejjTaqDDInydr1TyYBAQIECBAgQIAAAQIECBAgQIAAAQIECBAgQIAAAQIECBAgQIAAAQIECCyJgIFpS6JmDwECBAgQIECAAAECBAgQIECgawUMTOtab7cRIECAAAECBAgQIECgMwVuTbJLywXXXXdd+vXr15n3OZtAhwkYmNZhlKU96LHHHkv//v3zxhtvdJnBiiuumKlTp2aTTTbpsjtd1BgC06ZNyz777FMZ5rYkuzZGOikIECBAgAABAgQIECBAgAABAgQIECBAgAABAgQIECBAgAABAgQIECBAoK0CBqa1Vcx6AgQIECBAgAABAgQIECBAgEDXCxiY1vXmbiRAgAABAgQIECBAgEBnCVyU5Hsth48ZMybDhg3rrLucS6BDBRYMuZo/f36Hnrm4w7p165YFA6/8ECBAoK0CY8eOzfDhwyu3/TDJkW09x3oCBAgQIECAAAECBAgQIECAAAECBAgQIECAAAECBAgQIECAAAECBAgQaAwBA9Ma4x2kIECAAAECBAgQIECAAAECBAh8nICBab4fBAgQIECAAAECBAgQaB6BBYNaLmypc8ghh2Ty5MnN004TAgQIECDQIAIDBw7MZZddVpnmqCQLBpf6IUCAAAECBAgQIECAAAECBAgQIECAAAECBAgQIECAAAECBAgQIECAAIECChiYVsBHE5kAAQIECBAgQIAAAQIECBAonYCBaaV7coUJECBAgAABAgQIEGhigR2SzGjpt+mmm+aRRx5p4rqqESBAgACB+ghsttlmefTRRysv75PkrvqkcSsBAgQIECBAgAABAgQIECBAgAABAgQIECBAgAABAgQIECBAgAABAgQItFfAwLT2CtpPgAABAgQIECBAgAABAgQIECBAgAABAgQIECBAgAABAgRqF1gxyZ8ql7/99ttZZpllaj/BSgIECBAgQOBjBd55550su+yy1WtWSvIGOgIECBAgQIAAAQIECBAgQIAAAQIECBAgQIAAAQIECBAgQIAAAQIECBAopoCBacV8N6kJECBAgAABAgQIECBAgAABAgQIECBAgAABAgQIECBAoLgCv0+yQUv82bNnp2fPnsVtIzkBAgQIEGgwgXvvvTe9evWqTPVkkg0bLKY4BAgQIECAAAECBAgQIECAAAECBAgQIECAAAECBAgQIECAAAECBAgQINAGAQPT2oBlKQECBAgQIECAAAECBAgQIECAAAECBAgQIECAAAECBAgQ6ACBy5N8o+WcCRMm5Oijj+6AYx1BgAABAgQILBC44IILMnjw4EqMnyc5mA4BAgQIECBAgAABAgQIECBAgAABAgQIECBAgAABAgQIECBAgAABAgQIFFfAwLTivp3kBAgQIECAAAECBAgQIECAAAECBAgQIECAAAECBAgQIFBMgWOTnNsSvX///pkyZUoxm0hNgAABAgQaUGDAgAGZOnVqZbLjkpzXgFFFIkCAAAECBAgQIECAAAECBAgQIECAAAECBAgQIECAAAECBAgQIECAAIEaBQxMqxHKMgIECBAgQIAAAQIECBAgQIAAAQIECBAgQIAAAQIECBAg0EECvZLc03LWF77whTzzzDMddLRjCBAgQIAAgXXXXTfPPvtsJcS2SWaTIUCAAAECBAgQIECAAAECBAgQIECAAAECBAgQIECAAAECBAgQIECAAIHiChiYVty3k5wAAQIECBAgQIAAAQIECBAgQIAAAQIECBAgQIAAAQIEiiswP8lyLfEXDHX5/Oc/X9w2khMgQIAAgQYR+MMf/pAFw0grfv6cpFuDxBODAAECBAgQIECAAAECBAgQIECAAAECBAgQIECAAAECBAgQIECAAAECBJZQwMC0JYSzjQABAgQIECBAgAABAgQIECBAgAABAgQIECBAgAABAgQItENgepJdW/ZfcsklOeyww9pxnK0ECBAgQIDAAoFLL700h5G0RA8AACAASURBVB9+eCXGrUn60iFAgAABAgQIECBAgAABAgQIECBAgAABAgQIECBAgAABAgQIECBAgACBYgsYmFbs95OeAAECBAgQIECAAAECBAgQIECAAAECBAgQIECAAAECBIopcEqSkS3RDz300IUDXvwQIECAAAEC7RNYMIB00qRJlYecmuSM9p1qNwECBAgQIECAAAECBAgQIECAAAECBAgQIECAAAECBAgQIECAAAECBAjUW8DAtHq/gPsJECBAgAABAgQIECBAgAABAgQIECBAgAABAgQIECBAoIwC2yeZ2VJ8rbXWypw5c8rooDMBAgQIEOhQgR49euSFF16oPLN3klkdeonDCBAgQIAAAQIECBAgQIAAAQIECBAgQIAAAQIECBAgQIAAAQIECBAgQKDLBQxM63JyFxIgQIAAAQIECBAgQIAAAQIECBAgQIAAAQIECBAgQIAAgYUCf0qyYovFgw8+mC222AINAQIECBAgsIQCDz30ULbccsvK3W8kWWkJj7ONAAECBAgQIECAAAECBAgQIECAAAECBAgQIECAAAECBAgQIECAAAECBBpIwMC0BnoMUQgQIECAAAECBAgQIECAAAECBAgQIECAAAECBAgQIECgVAL/luSAlsajRo3KySefXCoAZQkQIECAQEcKnHnmmRkxYkTlkVcl+aeOvMNZBAgQIECAAAECBAgQIECAAAECBAgQIECAAAECBAgQIECAAAECBAgQIFAfAQPT6uPuVgIECBAgQIAAAQIECBAgQIAAAQIECBAgQIAAAQIECBAg8M0kP21h2H777TNz5kwqBAgQIECAwBIK9O7dO7Nmzarc/a0kP1vC42wjQIAAAQIECBAgQIAAAQIECBAgQIAAAQIECBAgQIAAAQIECBAgQIAAgQYSMDCtgR5DFAIECBAgQIAAAQIECBAgQIDAIgQ+qPrn/k7HV4UAAQIECBAgQIAAAQLNIbB6kpcqq8yZMydrrbVWc7TTggABAgQIdKHACy+8kB49elTfuEaSuV0Yw1UECBAgQIAAAQIECBAgQIAAAQIECBAgQIAAAQIECBAgQIAAAQIECBAg0EkC/uPaToJ1LAECBAgQIECAAAECBAgQIECgAwUMTOtATEcRIECAAAECBAgQIECgwQRmJNmhJdNFF12U733vew0WURwCBAgQIND4Aj/84Q9z5JFHVga9K0mfxk8uIQECBAgQIECAAAECBAgQIECAAAECBAgQIECAAAECBAgQIECAAAECBAjUImBgWi1K1hAgQIAAAQIECBAgQIAAAQIE6itgYFp9/d1OgAABAgQIECBAgACBzhQ4PsnZLRf07ds3t9xyS2fe52wCBAgQINCUArvttlumT59e2e2EJOc0ZVmlCBAgQIAAAQIECBAgQIAAAQIECBAgQIAAAQIECBAgQIAAAQIECBAgUEIBA9NK+OgqEyBAgAABAgQIECBAgAABAoUTMDCtcE8mMAECBAgQIECAAAECBGoWWDfJ05Wr58yZk7XWWqvmAywkQIAAAQJlF3jhhRfSo0ePaob1kjxTdhv9CRAgQIAAAQIECBAgQIAAAQIECBAgQIAAAQIECBAgQIAAAQIECBAg0CwCBqY1y0vqQYAAAQIECBAgQIAAAQIECDSzgIFpzfy6uhEgQIAAAQIECBAgQCC5K0nvFohzzz03xx57LBcCBAgQIECgRoHzzjsvxx13XOXqmUl2qHG7ZQQIECBAgAABAgQIECBAgAABAgQIECBAgAABAgQIECBAgAABAgQIECBQAAED0wrwSCISIECAAAECBAgQIECAAAECpRcwMK30XwEABAgQIECAAAECBAg0ucDgJONbOvbs2TOzZ89u8srqESBAgACBjhPo1atX7r333soDhySZ0HE3OIkAAQIECBAgQIAAAQIECBAgQIAAAQIECBAgQIAAAQIECBAgQIAAAQIE6i1gYFq9X8D9BAgQIECAAAECBAgQIECAAIHFCxiYtngjKwgQIECAAAECBAgQIFBkgdWSzK0s8OCDD2aLLbYocifZCRAgQIBAlwg89NBD2XLLLavvWj3Jy10SwCUECBAgQIAAAQIECBAgQIAAAQIECBAgQIAAAQIECBAgQIAAAQIECBAg0CUCBqZ1CbNLCBAgQIAAAQIECBAgQIAAAQLtEjAwrV18NhMgQIAAAQIECBAgQKAQAr9I8rWWpMcdd1zOOeecQgQXkgABAgQI1FPg+OOPz7nnnlsZ4ZdJvl7PTO4mQIAAAQIECBAgQIAAAQIECBAgQIAAAQIECBAgQIAAAQIECBAgQIAAgY4XMDCt402dSIAAAQIECBAgQIAAAQIECBDoaAED0zpa1HkECBAgQIAAAQIECBBoPIH9k1zVEuuzn/1sXn311cZLKREBAgQIEGgwgVVWWSV//OMfK1MdkOTqBospDgECBAgQIECAAAECBAgQIECAAAECBAgQIECAAAECBAgQIECAAAECBAi0U8DAtHYC2k6AAAECBAgQIECAAAECBAgQ6AIBA9O6ANkVBAgQIECAAAECBAgQaACBF5Ks2ZJj0qRJGThwYAPEEoEAAQIECDSmwOTJk3PooYdWhnsxyVqNmVYqAgQIECBAgAABAgQIECBAgAABAgQIECBAgAABAgQIECBAgAABAgQIEGiPgIFp7dGzlwABAgQIECBAgAABAgQIECDQNQIGpnWNs1sIECBAgAABAgQIECBQb4FRSU5uCbHjjjvmjjvuqHcm9xMgQIAAgYYV2GmnnXLnnXdW5jszyYiGDSwYAQIECBAgQIAAAQIECBAgQIAAAQIECBAgQIAAAQIECBAgQIAAAQIECCyxgIFpS0xnIwECBAgQIECAAAECBAgQIECgywQMTOsyahcRIECAAAECBAgQIECgrgLrJXmqMsE999yTXr161TWUywkQIECAQCMKzJ49O9tuu211tPWTPN2IeWUiQIAAAQIECBAgQIAAAQIECBAgQIAAAQIECBAgQIAAAQIECBAgQIAAgfYJGJjWPj+7CRAgQIAAAQIECBAgQIAAAQIECBAgQIAAAQIECBAgQIBARwpcneQfWw487LDDcskll3Tk+c4iQIAAAQJNIXD44Yfn0ksvrezy70n2b4pyShAgQIAAAQIECBAgQIAAAQIECBAgQIAAAQIECBAgQIAAAQIECBAgQIDA3wgYmOZLQYAAAQIECBAgQIAAAQIECBAgQIAAAQIECBAgQIAAAQIEGkdg9yQ3VcZ57rnnsvbaazdOQkkIECBAgECdBZ5//vmss8461Sn2SHJznaO5ngABAgQIECBAgAABAgQIECBAgAABAgQIECBAgAABAgQIECBAgAABAgQ6ScDAtE6CdSwBAgQIECBAgAABAgQIECBAgAABAgQIECBAgAABAgQIEFhCgf9Isk3L3qFDh2bs2LFLeJRtBAgQIECg+QSGDRuWcePGVRa7L8k/NF9TjQgQIECAAAECBAgQIECAAAECBAgQIECAAAECBAgQIECAAAECBAgQIECgRcDANN8FAgQIECBAgAABAgQIECBAgAABAgQIECBAgAABAgQIECDQWAKHJbmkJdLyyy+fl156Kd27d2+slNIQIECAAIE6CMybNy9rrLFG3nrrrcrbD09yaR3iuJIAAQIECBAgQIAAAQIECBAgQIAAAQIECBAgQIAAAQIECBAgQIAAAQIEukjAwLQugnYNAQIECBAgQIAAAQIECBAgQIAAAQIECBAgQIAAAQIECBBog8DTSdZtWX/66afn1FNPbcN2SwkQIECAQHMKjBw5MqeddlpluWeSrNecbbUiQIAAAQIECBAgQIAAAQIECBAgQIAAAQIECBAgQIAAAQIECBAgQIAAgRYBA9N8FwgQIECAAAECBAgQIECAAAECBAgQIECAAAECBAgQIECAQOMJDElyfkuslVdeOS+88EK6devWeEklIkCAAAECXSQwf/78rLXWWnn99dcrbzwmyfguiuAaAgQIECBAgAABAgQIECBAgAABAgQIECBAgAABAgQIECBAgAABAgQIEKiTgIFpdYJ3LQECBAgQIECAAAECBAgQIECAAAECBAgQIECAAAECBAgQWIzAi0nWaFkzcuTInHLKKdAIECBAgEBpBc4444yceuqplf1fSrJmaUEUJ0CAAAECBAgQIECAAAECBAgQIECAAAECBAgQIECAAAECBAgQIECAQIkEDEwr0WOrSoAAAQIECBAgQIAAAQIECBAgQIAAAQIECBAgQIAAAQKFEjg+ydktibt3757nn38+K6ywQqFKCEuAAAECBDpC4M0338zaa6+defPmVR53QpJzOuJ8ZxAgQIAAAQIECBAgQIAAAQIECBAgQIAAAQIECBAgQIAAAQIECBAgQIBAYwsYmNbY7yMdAQIECBAgQIAAAQIECBAgQIAAAQIECBAgQIAAAQIECJRbYE6StVoITj755IwaNarcItoTIECAQCkFRowYkTPPPLOy+wtJepQSQ2kCBAgQIECAAAECBAgQIECAAAECBAgQIECAAAECBAgQIECAAAECBAiUUMDAtBI+usoECBAgQIAAAQIECBAgQIAAAQIECBAgQIAAAQIECBAgUBiBwUnGt6Rdaqml8p//+Z/p0cN8mMK8oKAECBAg0G6BOXPm5HOf+1zef//9yrOGJJnQ7sMdQIAAAQIECBAgQIAAAQIECBAgQIAAAQIECBAgQIAAAQIECBAgQIAAAQKFEDAwrRDPJCQBAgQIECBAgAABAgQIECBAgAABAgQIECBAgAABAgQIlFjgiSQbtvQ/4ogjMnHixBJzqE6AAAECZRMYNGhQLr744srav0+yUdkc9CVAgAABAgQIECBAgAABAgQIECBAgAABAgQIECBAgAABAgQIECBAgECZBQxMK/Pr606AAAECBAgQIECAAAECBAgQIECAAAECBAgQIECAAAECRRA4NMmllUHvu+++bL311kXILiMBAgQIEGiXwP33359tttmm+ozDkkxq18E2EyBAgAABAgQIECBAgAABAgQIECBAgAABAgQIECBAgAABAgQIECBAgEChBAxMK9RzCUuAAAECBAgQIECAAAECBAiUVOCDqt7+TqekXwS1CRAgQIAAAQIECBAotcDMJNu3COy11165/vrrSw2iPAECBAiUQ2DvvffODTfcUFl2VpLe5WivJQECBAgQIECAAAECBAgQIECAAAECBAgQIECAAAECBAgQIECAAAECBAi0CPiPa30XCBAgQIAAAQIECBAgQIAAAQKNL2BgWuO/kYQECBAgQIAAAQIECBDobIHdk9xUecnPf/7zHHTQQZ19r/MJECBAgEDdBK644op84xvfqL5/jyQ31y2UiwkQIECAAAECBAgQIECAAAECBAgQIECAAAECBAgQIECAAAECBAgQIECgLgIGptWF3aUECBAgQIAAAQIECBAgQIAAgTYJGJjWJi6LCRAgQIAAAQIECBAg0LQCU5Mc3NJu/fXXz5NPPtm0ZRUjQIAAAQIbbLBBnnrqqUqIy5P0J0OAAAECBAgQIECAAAECBAgQIECAAAECBAgQIECAAAECBAgQIECAAAEC5RMwMK18b64xAQIECBAgQIAAAQIECBAgUDwBA9OK92YSEyBAgAABAgQIECBAoDME1v9wYNpfTUgbMWJEzjjjjM64y5kECBAgQKCuAqecckpGjRpVnWGDDwem/dUEtbqGdDkBAgQIECBAgAABAgQIECBAgAABAgQIECBAgAABAgQIECBAgAABAgQIdJmAgWldRu0iAgQIECBAgAABAgQIECBAgMASCxiYtsR0NhIgQIAAAQIECBAgQKDpBE5Ncnplq4ceeiibb7550xVViAABAgTKK/Dwww9niy22qAY4LcnI8qpoToAAAQIECBAgQIAAAQIECBAgQIAAAQIECBAgQIAAAQIECBAgQIAAgXILGJhW7vfXngABAgQIECBAgAABAgQIECiGgIFpxXgnKQkQIECAAAECBAgQINBVAo8l+XLLZbvttltuvvnmrrrbPQQIECBAoNMFdt9999xyyy2V9/wmySadfrELCBAgQIAAAQIECBAgQIAAAQIECBAgQIAAAQIECBAgQIAAAQIECBAgQKBhBQxMa9inEYwAAQIECBAgQIAAAQIECBAg8L8CBqb5MhAgQIAAAQIECBAgQIBApUC/JNdV/oMJEybk6KOPpkSAAAECBAovcMEFF2Tw4MHVPfZJMq3w5RQgQIAAAQIECBAgQIAAAQIECBAgQIAAAQIECBAgQIAAAQIECBAgQIAAgSUWMDBtielsJECAAAECBAgQIECAAAECBAh0mYCBaV1G7SICBAgQIECAAAECBAgURuAnSb7VkvZTn/pUHn/88ay77rqFKSAoAQIECBCoFnjmmWey8cYb5y9/+Uvlr36a5Nu0CBAgQIAAAQIECBAgQIAAAQIECBAgQIAAAQIECBAgQIAAAQIECBAgQKDcAgamlfv9tSdAgAABAgQIECBAgAABAgSKIWBgWjHeSUoCBAgQIECAAAECBAh0pcD/SfLbJKu0XLrPPvvk2muv7coM7iJAgAABAh0qsO++++a6666rPPPVJF9K8n879CKHESBAgAABAgQIECBAgAABAgQIECBAgAABAgQIECBAgAABAgQIECBAgEDhBAxMK9yTCUyAAAECBAgQIECAAAECBAiUUMDAtBI+usoECBAgQIAAAQIECBCoQeCQJJMr140fPz6DBw+uYaslBAgQIECgsQQmTJiQIUOGVIcamOSyxkoqDQECBAgQIECAAAECBAgQIECAAAECBAgQIECAAAECBAgQIECAAAECBAjUQ8DAtHqou5MAAQIECBAgQIAAAQIECBAg0DYBA9Pa5mU1AQIECBAgQIAAAQIEyiQwJUn/lsKf+MQn8uijj2aTTTYpk4GuBAgQIFBwgcceeyybbrppPvjgr/4qdGqSAQWvJj4BAgQIECBAgAABAgQIECBAgAABAgQIECBAgAABAgQIECBAgAABAgQIdJCAgWkdBOkYAgQIECBAgAABAgQIECBAgEAnChiY1om4jiZAgAABAgQIECBAgEDBBT6b5NdJVmvp0adPn9x5550FryU+AQIECJRJYMcdd8yMGTMqK7+c5CtJ/lgmB10JECBAgAABAgQIECBAgAABAgQIECBAgAABAgQIECBAgAABAgQIECBAYNECBqb5dhAgQIAAAQIECBAgQIAAAQIECBAgQIAAAQIECBAgQIAAgWIL/FOSKysrnHTSSTnzzDOL3Up6AgQIECiFwMknn5zRo0dXdz0wyb+VAkBJAgQIECBAgAABAgQIECBAgAABAgQIECBAgAABAgQIECBAgAABAgQIEKhJwMC0mpgsIkCAAAECBAgQIECAAAECBAgQIECAAAECBAgQIECAAAECDS1wYZIjKxNec8012XfffRs6tHAECBAgUG6Ba6+9Nvvtt181wkVJjiq3jPYECBAgQIAAAQIECBAgQIAAAQIECBAgQIAAAQIECBAgQIAAAQIECBAgUC1gYJrvBAECBAgQIECAAAECBAgQIECAAAECBAgQIECAAAECBAgQaA6Bh5Ns1lJltdVWywMPPJA111yzOdppQYAAAQJNJfDiiy9mq622yssvv1zZ65EkmzdVUWUIECBAgAABAgQIECBAgAABAgQIECBAgAABAgQIECBAgAABAgQIECBAoEMEDEzrEEaHECBAgAABAgQIECBAgAABAgQIECBAgAABAgQIECBAgACBugv0TDK7MsVXv/rV3HDDDXUPJgABAgQIEKgW2GuvvfKrX/2q+h/3SnIvLQIECBAgQIAAAQIECBAgQIAAAQIECBAgQIAAAQIECBAgQIAAAQIECBAgUC1gYJrvBAECBAgQIECAAAECBAgQIECAAAECBAgQIECAAAECBAgQaB6BwUnGV9YZPnx4Ro8e3TwNNSFAgACBwgucdNJJGTNmTHWPIUkmFL6cAgQIECBAgAABAgQIECBAgAABAgQIECBAgAABAgQIECBAgAABAgQIECDQKQIGpnUKq0MJECBAgAABAgQIECBAgAABAgQIECBAgAABAgQIECBAgEDdBC5Ncmjl7VOmTEn//v3rFsjFBAgQIECgRWDq1KkZMGBANcikJIdRIkCAAAECBAgQIECAAAECBAgQIECAAAECBAgQIECAAAECBAgQIECAAAECixIwMM13gwABAgQIECBAgAABAgQIECBAgAABAgQIECBAgAABAgQINJfAMknuS7JZS61lllkm99xzT7baaqvmaqoNAQIECBRK4IEHHsi2226bd955pzL3I0m2SfJX/7BQxYQlQIAAAQIECBAgQIAAAQIECBAgQIAAAQIECBAgQIAAAQIECBAgQIAAgU4XMDCt04ldQIAAAQIECBAgQIAAAQIECBAgQIAAAQIECBAgQIAAAQIEulxgiyT3JlkwPG3hz8Ybb5y777473bt37/IwLiRAgAABAvPmzct2222Xxx9/vBJjwZC0nkkeIkSAAAECBAgQIECAAAECBAgQIECAAAECBAgQIECAAAECBAgQIECAAAECBD5OwMA03w8CBAgQIECAAAECBAgQIECAAAECBAgQIECAAAECBAgQINCcAv2TTKms1q9fv1x33XXN2VYrAgQIEGhogX322SfTpk2rzjggydSGDi4cAQIECBAgQIAAAQIECBAgQIAAAQIECBAgQIAAAQIECBAgQIAAAQIECDSEgIFpDfEMQhAgQIAAAQIECBAgQIAAAQIECBAgQIAAAQIECBAgQIAAgU4ROD3JqZUnH3XUUbngggs65TKHEiBAgACB1gSOPvroXHjhhdW/GpnkNGIECBAgQIAAAQIECBAgQIAAAQIECBAgQIAAAQIECBAgQIAAAQIECBAgQKAWAQPTalGyhgABAgQIECBAgAABAgQIECBAgAABAgQIECBAgAABAgQIFFdgapKDK+OPHTs2Q4cOLW4jyQkQIECgMALjxo3LsGHDqvNenqR/YUoISoAAAQIECBAgQIAAAQIECBAgQIAAAQIECBAgQIAAAQIECBAgQIAAAQJ1FzAwre5PIAABAgQIECBAgAABAgQIECBAgAABAgQIECBAgAABAgQIEOhUgaWSzEyybeUtkydPziGHHNKpFzucAAECBMotcNlll2XgwIHVCPck6Z3k/XLraE+AAAECBAgQIECAAAECBAgQIECAAAECBAgQIECAAAECBAgQIECAAAECbREwMK0tWtYSIECAAAECBAgQIECAAAECBOoj8EHVtf5Opz7v4FYCBAgQIECAAAECBAgUWeBzSe5K0qOyxI033pg99tijyL1kJ0CAAIEGFbjpppuy5557Vqebk2SHJP/ZoLHFIkCAAAECBAgQIECAAAECBAgQIECAAAECBAgQIECAAAECBAgQIECAAIEGFfAf1zbow4hFgAABAgQIECBAgAABAgQIEKgQMDDN14EAAQIECBAgQIAAAQIEOkJguyQzkizdctjf//3f57bbbsvWW2/dEec7gwABAgQILBS4//77s8suu+S//uu/KkXeS9Inyd2YCBAgQIAAAQIECBAgQIAAAQIECBAgQIAAAQIECBAgQIAAAQIECBAgQIBAWwUMTGurmPUECBAgQIAAAQIECBAgQIAAga4XMDCt683dSIAAAQIECBAgQIAAgWYV+MckV1eWW3vttTN9+vRssMEGzdpZLwIECBDoQoEnn3wyffv2zfPPP1996/5J/r0Lo7iKAAECBAgQIECAAAECBAgQIECAAAECBAgQIECAAAECBAgQIECAAAECBJpIwMC0JnpMVQgQIECAAAECBAgQIECAAIGmFTAwrWmfVjECBAgQIECAAAECBAjUReCIJBMrb/7yl7+cW265JauvvnpdArmUAAECBJpDYO7cudltt93ym9/8prrQoCQXN0dLLQgQIECAAAECBAgQIECAAAECBAgQIECAAAECBAgQIECAAAECBAgQIECgHgIGptVD3Z0ECBAgQIAAAQIECBAgQIAAgbYJGJjWNi+rCRAgQIAAAQIECBAgQGDxAicnGVW5bJtttsnNN9+cFVdccfG7rSBAgAABAlUCb7zxRnbffffcd9991TYjkpwJjAABAgQIECBAgAABAgQIECBAgAABAgQIECBAgAABAgQIECBAgAABAgQItEfAwLT26NlLgAABAgQIECBAgAABAgQIEOgaAQPTusbZLQQIECBAgAABAgQIECibwNgkQytL77DDDrnxxhuz/PLLl81CXwIECBBoh8Bbb72VPffcM3fddVf1KeOSDGvH0bYSIECAAAECBAgQIECAAAECBAgQIECAAAECBAgQIECAAAECBAgQIECAAIGFAgam+SIQIECAAAECBAgQIECAAAECBBpfwMC0xn8jCQkQIECAAAECBAgQIFBUgYuSfK8y/C677JIbbrghn/rUp4raSW4CBAgQ6EKBv/zlL9lrr71y2223Vd/6wyRHdmEUVxEgQIAAAQIECBAgQIAAAQIECBAgQIAAAQIECBAgQIAAAQIECBAgQIBAEwsYmNbEj6saAQIECBAgQIAAAQIECBAg0DQCBqY1zVMqQoAAAQIECBAgQIAAgYYU+FmSwyuT7brrrrn++usNTWvI5xKKAAECjSOwYFja3nvvnVtvvbU61CVJvtk4SSUhQIAAAQIECBAgQIAAAQIECBAgQIAAAQIECBAgQIAAAQIECBAgQIAAgaILGJhW9BeUnwABAgQIECBAgAABAgQIECiDgIFpZXhlHQkQIECAAAECBAgQIFBfgSlJ+ldG2GWXXTJt2rR069atvsncToAAAQINKTB//vz069cvt912W3W+qUkGNGRooQgQIECAAAECBAgQIECAAAECBAgQIECAAAECBAgQIECAAAECBAgQIECgsAIGphX26QQnQIAAAQIECBAgQIAAGfwokwAAIABJREFUAQIESiRgYFqJHltVAgQIECBAgAABAgQI1FHg8iTfqLy/T58+ufbaa9O9e/c6xnI1AQIECDSawLx587LvvvtmxowZ1dF+nuTgRssrDwECBAgQIECAAAECBAgQIECAAAECBAgQIECAAAECBAgQIECAAAECBAgUX8DAtOK/oQYECBAgQIAAAQIECBAgQIBA8wsYmNb8b6whAQIECBAgQIAAAQIEGkXgb4am/cM//EOuueaarLbaao2SUQ4CBAgQqKPAyy+/nP322y//8R//UZ3CsLQ6vourCRAgQIAAAQIECBAgQIAAAQIECBAgQIAAAQIECBAgQIAAAQIECBAg0OwCBqY1+wvrR4AAAQIECBAgQIAAAQIECDSDgIFpzfCKOhAgQIAAAQIECBAgQKA4AlOS9K+Mu8kmm+SXv/xl1l133eK0kJQAAQIEOlzgmWeeyde+9rU89thj1WdPTTKgwy90IAECBAgQIECAAAECBAgQIECAAAECBAgQIECAAAECBAgQIECAAAECBAgQ+EjAwDRfBQIECBAgQIAAAQIECBAgQIAAAQIECBAgQIAAAQIECBAgQKBa4GdJDq/8h5///Odz9dVXZ4sttqBFgAABAiUUeOihh7L//vvnD3/4Q3X7S5J8s4QkKhMgQIAAAQIECBAgQIAAAQIECBAgQIAAAQIECBAgQIAAAQIECBAgQIBAFwoYmNaF2K4iQIAAAQIECBAgQIAAAQIECBAgQIAAAQIECBAgQIAAAQIFErgoyfcq86600kq56qqrsssuuxSohqgECBAg0F6B2267LQcccED+9Kc/VR/1wyRHtvd8+wkQIECAAAECBAgQIECAAAECBAgQIECAAAECBAgQIECAAAECBAgQIECAwOIEDExbnJDfEyBAgAABAgQIECBAgAABAgQIECBAgAABAgQIECBAgACB8gqMS3Jidf0rrrgiBx54YHlVNCdAgECJBK688socdNBBrTU+K8nQElGoSoAAAQIECBAgQIAAAQIECBAgQIAAAQIECBAgQIAAAQIECBAgQIAAAQJ1FDAwrY74riZAgAABAgQIECBAgAABAgQIECBAgAABAgQIECBAgAABAgUQOCXJyOqc48ePz+DBgwsQX0QCBAgQWFKBCRMmZMiQIa1tPzXJGUt6rn0ECBAgQIAAAQIECBAgQIAAAQIECBAgQIAAAQIECBAgQIAAAQIECBAgQKCtAgamtVXMegIECBAgQIAAAQIECBAgQIAAAQIECBAgQIAAAQIECBAgUD6BI5NcWF17+PDhGT16dPk0NCZAgEAJBE466aSMGTOmtaZHJbmoBAQqEiBAgAABAgQIECBAgAABAgQIECBAgAABAgQIECBAgAABAgQIECBAgEADCRiY1kCPIQoBAgQIECBAgAABAgQIECBAgAABAgQIECBAgAABAgQIEGhggQOTXFGdr3///pkyZUoDxxaNAAECBNoqMGDAgEydOrW1bQclubKt51lPgAABAgQIECBAgAABAgQIECBAgAABAgQIECBAgAABAgQIECBAgAABAgTaK2BgWnsF7SdAgAABAgQIECBAgAABAgQIECBAgAABAgQIECBAgAABAuUR2OmjoWmrVFbu3bt3LrvssqyzzjrlkdCUAAECTSjw3HPP5ZBDDsnMmTOr272aZMGwtDuasLZKBAgQIECAAAECBAgQIECAAAECBAgQIECAAAECBAgQIECAAAECBAgQIFAAAQPTCvBIIhIgQIAAAQIECBAgQIAAAQIECBAgQIAAAQIECBAgQIAAgQYS2CjJ5Uk2r8y05pprZvLkydl5550bKKooBAgQIFCrwO23356BAwfmxRdfrN7ycJKDPxyY9kStZ1lHgAABAgQIECBAgAABAgQIECBAgAABAgQIECBAgAABAgQIECBAgAABAgQ6WsDAtI4WdR4BAgQIECBAgAABAgQIECBAgAABAgQIECBAgAABAgQIEGh+gb9PMiXJPtVVJ06cmCOOOKL5BTQkQIBAEwlcfPHFGTRoUGuNrksyIMl/NVFdVQgQIECAAAECBAgQIECAAAECBAgQIECAAAECBAgQIECAAAECBAgQIECggAIGphXw0UQmQIAAAQIECBAgQIAAAQIECBAgQIAAAQIECBAgQIAAAQINIjAhydHVWYYMGZLzzz+/QSKKQYAAAQIfJ3DMMcdk/PjxrS25IMlgegQIECBAgAABAgQIECBAgAABAgQIECBAgAABAgQIECBAgAABAgQIECBAoBEEDExrhFeQgQABAgQIECBAgAABAgQIECBAgAABAgQIECBAgAABAgQIFFdgSJK/mY6266675qc//WnWXnvt4jaTnAABAk0s8Pzzz+db3/pWbr311tZaHpOk1SlqTUyiGgECBAgQIECAAAECBAgQIECAAAECBAgQIECAAAECBAgQIECAAAECBAg0sICBaQ38OKIRIECAAAECBAgQIECAAAECBAgQIECAAAECBAgQIECAAIGCCOyV5NIkn6nMu+qqq+bHP/5x+vXrV5AaYhIgQKAcAtOmTct3vvOdvPLKK9WFX0tyWJIbyiGhJQECBAgQIECAAAECBAgQIECAAAECBAgQIECAAAECBAgQIECAAAECBAgURcDAtKK8lJwECBAgQIAAAQIECBAgQIBAmQU+qCrv73TK/G3QnQABAgQIECBAgAABAo0rsF6SnyXpXR3xBz/4QU477bTGTS4ZAQIESiRw+umn5/vf/35rjWcm+WaSp0vEoSoBAgQIECBAgAABAgQIECBAgAABAgQIECBAgAABAgQIECBAgAABAgQIFETAf1xbkIcSkwABAgQIECBAgAABAgQIECi1gIFppX5+5QkQIECAAAECBAgQIFA4gYlJjqhO3a9fv1x88cVZY401CldIYAIECDSDwEsvvZQjjjgi06ZNa63OxUkGNUNPHQgQIECAAAECBAgQIECAAAECBAgQIECAAAECBAgQIECAAAECBAgQIECgOQUMTGvOd9WKAAECBAgQIECAAAECBAgQaC4BA9Oa6z21IUCAAAECBAgQIECAQBkEFgzd+WF10VVXXTUTJ07M1772tTIY6EiAAIGGEfjlL3+ZQYMG5ZVXXmkt0/eSLBh26YcAAQIECBAgQIAAAQIECBAgQIAAAQIECBAgQIAAAQIECBAgQIAAAQIECDSsgIFpDfs0ghEgQIAAAQIECBAgQIAAAQIE/lfAwDRfBgIECBAgQIAAAQIECBAookCvJD9K8uXq8CeccELOOuusInaSmQABAoUTOPHEE3P22We3lvs3Sb6bZHbhSglMgAABAgQIECBAgAABAgQIECBAgAABAgQIECBAgAABAgQIECBAgAABAqUTMDCtdE+uMAECBAgQIECAAAECBAgQIFBAAQPTCvhoIhMgQIAAAQIECBAgQIDAQoFPJbk4yWHVHj179syECROy9dZboyJAgACBThC4//77M3jw4Nx7772tnX5pkiOS/KUTrnYkAQIECBAgQIAAAQIECBAgQIAAAQIECBAgQIAAAQIECBAgQIAAAQIECBDocAED0zqc1IEECBAgQIAAAQIECBAgQIAAgQ4XMDCtw0kdSIAAAQIECBAgQIAAAQJdLLBgKM/E1u4cN25cTjzxxC6O4zoCBAg0t8BZZ52VoUOHLqrkoI+GWTY3gnYECBAgQIAAAQIECBAgQIAAAQIECBAgQIAAAQIECBAgQIAAAQIECBAg0FQCBqY11XMqQ4AAAQIECBAgQIAAAQIECDSpgIFpTfqwahEgQIAAAQIECBAgQKBkApsluSjJttW999hjj5x33nnZaKONSkaiLgECBDpW4Iknnsixxx6bm266qbWD70lyZJJHOvZWpxEgQIAAAQIECBAgQIAAAQIECBAgQIAAAQIECBAgQIAAAQIECBAgQIAAgc4XMDCt843dQIAAAQIECBAgQIAAAQIECBBor4CBae0VtJ8AAQIECBAgQIAAAQIEGklgTJJh1YE++clP5pxzzsngwYMbKassBAgQKIzAhAkTcvzxx+fdd99tLfPYJMMLU0ZQAgQIECBAgAABAgQIECBAgAABAgQIECBAgAABAgQIECBAgAABAgQIECBQJWBgmq8EAQIECBAgQIAAAQIECBAgQKDxBQxMa/w3kpAAAQIECBAgQIAAAQIE2ibw1STjk6xXvW3PPffM2WefnS996UttO9FqAgQIlFTgt7/9bU444YTceOONrQk8nWRIkl+VlEdtAgQIECBAgAABAgQIECBAgAABAgQIECBAgAABAgQIECBAgAABAgQIEGgSAQPTmuQh1SBAgAABAgQIECBAgAABAgSaWsDAtKZ+XuUIECBAgAABAgQIECBQWoFuSc5P8t3WBMaOHZuhQ4eWFkdxAgQI1CIwbty4DBs2bFFLf5TkmCTzaznLGgIECBAgQIAAAQIECBAgQIAAAQIECBAgQIAAAQIECBAgQIAAAQIECBAg0MgCBqY18uvIRoAAAQIECBAgQIAAAQIECBD4HwED03wTCBAgQIAAAQIECBAgQKCZBfZPcm6SHtUlt99++4wZMybbbbddM/fXjQABAm0WuPvuuzN8+PDMmjWrtb1zkhyX5Oo2H2wDAQIECBAgQIAAAQIECBAgQIAAAQIECBAgQIAAAQIECBAgQIAAAQIECBBoUAED0xr0YcQiQIAAAQIECBAgQIAAAQIECFQIGJjm60CAAAECBAgQIECAAAECzS6wQpKzk3yntaLHHXdcRo8enWWXXbbZHfQjQIDAxwq8/fbbOemkk3LuuQvmTLb68+MkJ3w4MO1NlAQIECBAgAABAgQIECBAgAABAgQIECBAgAABAgQIECBAgAABAgQIECBAoJkEDExrptfUhQABAgQIECBAgAABAgQIECBAgAABAgQIECBAgAABAgQIFFtgvyRnJVmvusY666yTUaNGpX///sVuKD0BAgSWUGDq1KkZMWJEnnvuudZOeDrJiUmuWcLjbSNAgAABAgQIECBAgAABAgQIECBAgAABAgQIECBAgAABAgQIECBAgAABAg0tYGBaQz+PcAQIECBAgAABAgQIECBAgAABAgQIECBAgAABAgQIECBAoHQCn0wyNslxrTXv169fRo4cmU033bR0MAoTIFBOgUcffTSnnnpqpk2btiiAc5MMS/JuOYW0JkCAAAECBAgQIECAAAECBAgQIECAAAECBAgQIECAAAECBAgQIECAAIEyCBiYVoZX1pEAAQIECBAgQIAAAQIECBAgQIAAAQIECBAgQIAAAQIECBRPoHeS0Um2ay36iSeemB/84Afp1q1b8ZpJTIAAgRoE5s+fn+9///s566yzFrX67iQnJZlZw3GWECBAgAABAgQIECBAgAABAgQIECBAgAABAgQIECBAgAABAgQIECBAgACBQgsYmFbo5xOeAAECBAgQIECAAAECBAgQIECAAAECBAgQIECAAAECBAg0vcCxSUYl+ZvJaKuvvnr+5V/+Jd/97nebHkFBAgTKJfCjH/1o4b/f5s6d21rx+UlGJDmvXCraEiBAgAABAgQIECBAgAABAgQIECBAgAABAgQIECBAgAABAgQIECBAgECZBQxMK/Pr606AAAECBAgQIECAAAECBAgQIECAAAECBAgQIECAAAECBIohsFaSM5Ic2lrcXr165dRTT82ee+5ZjDZSEiBAYBECN954Y0aOHJnZs2cvymhSklOSvACRAAECBAgQIECAAAECBAgQIECAAAECBAgQIECAAAECBAgQIECAAAECBAiUScDAtDK9tq4ECBAgQIAAAQIECBAgQIAAAQIECBAgQIAAAQIECBAgQKDYArsnOT3JNq3V2H///TNixIhsttlmxW4pPQECpRN45JFHMmrUqFx99dWL6n5fktOS3Fw6HIUJECBAgAABAgQIECBAgAABAgQIECBAgAABAgQIECBAgAABAgQIECBAgEASA9N8DQgQIECAAAECBAgQIECAAAECBAgQIECAAAECBAgQIECAAIGiCRz9YeB/SbJya8EHDRqUk046KT169ChaL3kJECiZwJw5czJ69OhMnDhxUc1f/+jfdxeUjEZdAgQIECBAgAABAgQIECBAgAABAgQIECBAgAABAgQIECBAgAABAgQIECDwVwIGpvlCECBAgAABAgQIECBAgAABAgQIECBAgAABAgQIECBAgAABAkUUWDHJaUmObS38Jz7xiQwfPjzDhg1L9+7di9hPZgIEmlhg3rx5GTt2bMaMGZMPPvhgUU3PS3J6kjeamEI1AgQIECBAgAABAgQIECBAgAABAgQIECBAgAABAgQIECBAgAABAgQIECBQk4CBaTUxWUSAAAECBAgQIECAAAECBAgQIECAAAECBAgQIECAAAECBAg0qMAmSU5J8k+t5VthhRUydOjQnHjiiVl22WUbtIJYBAiUReDtt9/OWWedlXHjxuXNN99cVO1/S3JGksfK4qInAQIECBAgQIAAAQIECBAgQIAAAQIECBAgQIAAAQIECBAgQIAAAQIECBBYnICBaYsT8nsCBAgQIECAAAECBAgQIECAAAECBAgQIECAAAECBAgQIECgCAK7JTk5SZ/Wwq6yyio54YQTcvzxx2eppZYqQh8ZCRBoIoH3338/55xzTs4+++y8+uqri2o2I8mZSW5pouqqECBAgAABAgQIECBAgAABAgQIECBAgAABAgQIECBAgAABAgQIECBAgACBDhEwMK1DGB1CgAABAgQIECBAgAABAgQIECBAgAABAgQIECBAgAABAgQINIjAN5IMT/KV1vKsvvrqOe6443Lsscdm6aWXbpDIYhAg0KwC7733Xs4777yce+65mTt37qJq/jrJmCQ/b1YHvQgQIECAAAECBAgQIECAAAECBAgQIECAAAECBAgQIECAAAECBAgQIECAQHsFDExrr6D9BAgQIECAAAECBAgQIECAAAECBAgQIECAAAECBAgQIECAQCMK/HOSoUm+0Fq4VVddNcccc0yGDBmSbt26NWJ+mQgQKLDA/PnzM378+Jx//vl55ZVXFtXk2STjkvxrgauKToAAAQIECBAgQIAAAQIECBAgQIAAAQIECBAgQIAAAQIECBAgQIAAAQIEukTAwLQuYXYJAQIECBAgQIAAAQIECBAgQKBdAh9U7fZ3Ou3itJkAAQIECBAgQIAAAQIESiZwTJITkqzZWu8VV1wxgwcPztFHH53PfOYzJaNRlwCBjhZ47bXXcsEFF2TChAl54403FnX8i0nOTnJ+R9/vPAIECBAgQIAAAQIECBAgQIAAAQIECBAgQIAAAQIECBAgQIAAAQIECBAg0KwC/uPaZn1ZvQgQIECAAAECBAgQIECAAIFmEjAwrZleUxcCBAgQIECAAAECBAgQqIfAgv9/xPFJjkuyemsBPvnJT+aoo47KkUcemfXWW68eGd1JgECBBZ5++ulcdNFFufDCC/Puu+8uqsncJOcmOSdJ9d/5Fbi96AQIECBAgAABAgQIECBAgAABAgQIECBAgAABAgQIECBAgAABAgQIECBAoPMFDEzrfGM3ECBAgAABAgQIECBAgAABAgTaK2BgWnsF7SdAgAABAgQIECBAgAABAv8jsFSSYz/6rLkolEMOOSSDBg1Kr169uBEgQOBjBWbPnp2JEyfmsssu+7h1LyY576PP+0gJECBAgAABAgQIECBAgAABAgQIECBAgAABAgQIECBAgAABAgQIECBAgACBtgsYmNZ2MzsIECBAgAABAgQIECBAgAABAl0tYGBaV4u7jwABAgQIECBAgAABAgTKIHB0kiFJ1l1U2b59++aII47I17/+9TJ46EiAQBsEfvGLX+Tiiy/O9OnTP27XM0nGJ7mgDUdbSoAAAQIECBAgQIAAAQIECBAgQIAAAQIECBAgQIAAAQIECBAgQIAAAQIECLQiYGCarwUBAgQIECBAgAABAgQIECBAoPEFDExr/DeSkAABAgQIECBAgAABAgSKK/CtJEcl2WxRFb74xS/mO9/5zsLPpz/96eI2lZwAgXYJ/Pd//3d+/OMfL/z87ne/+7izHklyYZKftutCmwkQIECAAAECBAgQIECAAAECBAgQIECAAAECBAgQIECAAAECBAgQIECAAIH/FTAwzZeBAAECBAgQIECAAAECBAgQIND4AgamNf4bSUiAAAECBAgQIECAAAECxRfYP8n3kuy0qCrLLbdcvv3tb+eb3/xmNt988+I31oAAgZoEHn744fzsZz/LT37yk/z5z3/+uD13JPlhkqtrOtgiAgQIECBAgAABAgQIECBAgAABAgQIECBAgAABAgQIECBAgAABAgQIECBAoGYBA9NqprKQAAECBAgQIECAAAECBAgQIFA3AQPT6kbvYgIECBAgQIAAAQIECBAoocCOSY5IcuDHdd91111z+OGH5+CDDy4hkcoEyiFw+eWX55JLLsmtt966uMJXJrk4yZ2LW+j3BAgQIECAAAECBAgQIECAAAECBAgQIECAAAECBAgQIECAAAECBAgQIECAwJIJGJi2ZG52ESBAgAABAgQIECBAgAABAgS6UsDAtK7UdhcBAgQIECBAgAABAgQIEPgfgQ2T/HOS7yb5u0WhrLbaajn00EMzcODAfOlLX2JHgEDBBX77299m8uTJmTRpUl5++eWPa/P/kvwoyb8m+X3Ba4tPgAABAgQIECBAgAABAgQIECBAgAABAgQIECBAgAABAgQIECBAgAABAgQaXsDAtIZ/IgEJECBAgAABAgQIECBAgAABAjEwzZeAAAECBAgQIECAAAECBAjUT2D5JN9O8p0kX/64GH379s2AAQPSv3//LL300vVL7GYCBNok8N5772Xq1KmZMmVKpk+fvri9v0ny4yQ/SfLW4hb7PQECBAgQIECAAAECBAgQIECAAAECBAgQIECAAAECBAgQIECAAAECBAgQINAxAgamdYyjUwgQIECAAAECBAgQIECAAAECnSlgYFpn6jqbAAECBAgQIECAAAECBAjULrBXkm8m+frHbVlhhRVy8MEHL/z07t279tOtJECgSwVmzpyZyy+/fOHnzTffXNzdv0jysyQ3LG6h3xMgQIAAAQIECBAgQIAAAQIECBAgQIAAAQIECBAgQIAAAQIECBAgQIAAAQIdL2BgWsebOpEAAQIECBAgQIAAAQIECBAg0NECBqZ1tKjzCBAgQIAAAQIECBAgQIBA+wS+kOTwJIcm6fFxR2288cY56KCDcuCBB2b99ddv3612EyDQboGnnnoqV155Za644oo8/vjjiztvTpJJSS5J8uziFvs9AQIECBAgQIAAAQIECBAgQIAAAQIECBAgQIAAAQIECBAgQIAAAQIECBAg0HkCBqZ1nq2TCRAgQIAAAQIECBAgQIAAAQIdJWBgWkdJOocAAQIECBAgQIAAAQIECHS8wP4fDlIamKTf4o7ecccdc8ABB2T//ffPKqussrjlfk+AQAcJvPrqq7n66qtz1VVX5c4776zl1GlJJie5upbF1hAgQIAAAQIECBAgQIAAAQIECBAgQIAAAQIECBAgQIAAAQIECBAgQIAAAQKdL2BgWucbu4EAAQIECBAgQIAAAQIECBAgQIAAAQIECBAgQIAAAQIECBBofoHPJxmQpH+SDRdXd++9987Xv/71hZ/u3bsvbrnfEyDQRoF58+blF7/4xcLP9ddfX8vu3yeZmmRKkj/UssEaAgQIECBAgAABAgQIECBAgAABAgQIECBAgAABAgQIECBAgAABAgQIECBAoOsEDEzrOms3ESBAgAABAgQIECBAgAABAgQIECBAgAABAgQIECBAgAABAuUQ2DXJNz76dFtc5X333Tf77bdfFvy50korLW653xMgsAiBP/3pT7n22mtzzTXXLPyzhp/5Hw44/PlHn1trWG8JAQIECBAgQIAAAQIECBAgQIAAAQIECBAgQIAAAQIECBAgQIAAAQIECBAgUCcBA9PqBO9aAgQIECBAgAABAgQIECBAgAABAgQIECBAgAABAgQIECBAoOkFlk1yUJJ/SrJXLW2/+tWvpl+/fgs/a665Zi1brCFQaoEXX3wx06ZNW/j51a9+VavFDUn+LckVSd6udZN1BAgQIECAAAECBAgQIECAAAECBAgQIECAAAECBAgQIECAAAECBAgQIECAQP0EDEyrn72bCRAgQIAAAQIECBAgQIAAAQIECBAgQIAAAQIECBAgQIAAgfIIrJHkgCT7J9m+ltrbb7999tprrywYovaVr3ylli3WECiFwK9//euFw9FuuOGGzJo1q9bOCxZeneSqJC/Vusk6AgQIECBAgAABAgQIECBAgAABAgQIECBAgAABAgQIECBAgAABAgQIECBAoDEEDExrjHeQggABAgQIECBAgAABAgQIECBAgAABAgQIECBAgAABAgQIECiPwPpJ/jHJ15JsU0vtDTbYIHvsscfCz+67756lllqqlm3WEGgKgffffz8333xzbrrppoWfJ598stZe9yX5ZZJ/T/JUrZusI0CAAAECBAgQIECAAAECBAgQIECAAAECBAgQIECAAAECBAgQIECAAAECBBpPwMC0xnsTiQgQIECAAAECBAgQIECAAAECBAgQIECAAAECBAgQIECAAIHyCGyUZL8k+ybpWUvt5ZZbLrvttlv69u2bXXfdNRtttOAIPwSaS+CJJ57IrbfemunTp+eWW27Jn//851oL3pvk2iTXJHmi1k3WESBAgAABAgQIECBAgAABAgQIECBAgAABAgQIECBAgAABAgQIECBAgAABAo0tYGBaY7+PdAQIECBAgAABAgQIECBAgAABAgQIECBAgAABAgQIECBAgEB5BNZN0u+jz8611l5//fWzyy67ZKeddsrOO++cz3zmM7VutY5Awwi89tprueOOO3L77bfntttuy1NPPdWWbLcnmfZgDE/1AAAgAElEQVTR55m2bLSWAAECBAgQIECAAAECBAgQIECAAAECBAgQIECAAAECBAgQIECAAAECBAgQKIaAgWnFeCcpCRAgQIAAAQIECBAgQIAAAQIECBAgQIAAAQIECBAgQIAAgXIJfDbJXkm+mmTPJJ+utf5WW22VHXfcMX369MkOO+yQFVZYodat1hHoMoE333wzd911V2bMmJE777wzDzzwQFvu/u8kNyb5VZIbkvyxLZutJUCAAAECBAgQIECAAAECBAgQIECAAAECBAgQIECAAAECBAgQIECAAAECBIonYGBa8d5MYgIECBAgQIAAAQIECBAgQIAAAQIECBAgQIAAAQIECBAgQKB8Arsn2SPJgj+/2Jb622yzTbbffvuFn+222y6rrLJKW7ZbS6BDBF599dXcfffdmTVr1sLPfffd19Zzf5fk5iQ3ffRnW/dbT4AAAQIECBAgQIAAAQIECBAgQIAAAQIECBAgQIAAAQIECBAgQIAAAQIECBRYwMC0Aj+e6AQIECBAgAABAgQIECBAgAABAgQIECBAgAABAgQIECBAgEApBTZM0jfJrh99/q4tChtvvHF69eqVnj17Lvws+N9+CHS0wOOPP55777134Wf27NlZ8L/b+PP/ktz60Wd6kt+3cb/lBAgQIECAAAECBAgQIECAAAECBAgQIECAAAECBAgQIECAAAECBAgQIECAQBMJGJjWRI+pCgECBAgQIECAAAECBAgQIECAAAECBAgQIECAAAECBAgQIFBKgZ2S7JxkwZ/btVVg5ZVXzjbbbJOtt9564WerrbbK6quv3tZjrC+xwNy5c/PAAw/k/vvvX/i577778vrrry+JyN1J7khy+0d/LskZ9hAgQIAAAQIECBAgQIAAAQIECBAgQIAAAQIECBAgQIAAAQIECBAgQIAAAQJNKGBgWhM+qkoECBAgQIAAAQIECBAgQIAAAQIECBAgQIAAAQIECBAgQIBAaQVWSLLjhwOndvhw4FSfJFsticQ666yTLbbYYuFns802y+abb54111xzSY6yp8kEXnzxxTz88MN55JFH8tBDDy38PPfcc0va8oEPB/3N+HDg310ffm/vTPLmkh5kHwECBAgQIECAAAECBAgQIECAAAECBAgQIECAAAECBAgQIECAAAECBAgQINDcAgamNff7akeAAAECBAgQIECAAAECBAg0h8AHVTX8nU5zvKsWBAgQIECAAAECBAgQIECgKwRWSrL9R5/tkmybZIn+bmG11f4/e3ceo1dd/wv80xla6WJLi4W2P1r8UblQBK5eBDQqO6RBiikIEtmMRZYEEJDQKmWTAGUnsos1yBKQJSTIUooJAi5g8coFoXChCK1atC1F7GZLOzffc59pptNZnumcZ/qc57ye5JPIzDnf8/m8Pqf+Mem8Oyp23333rHbbbbfYddddsxowYEBfzOEZfSywevXq+POf/5zVq6++Gq+88kpW77///qZ2kn7G9buI+G1E/KZSSzf1MPcRIECAAAECBAgQIECAAAECBAgQIECAAAECBAgQIECAAAECBAgQIECAAAEC5RLYpL8AWy4i0xIgQIAAAQIECBAgQIAAAQIENruAwLTNvgINECBAgAABAgQIECBAgACBhhFI6WZfqtTeEfHFiBjVm+l23nnn2GWXXWLChAlZpf/eaaedYsiQIb051r19JLBs2bJ4880344033oi5c+dm9frrr2f/3ctPSlZ7ISJejIjfV2p1L890OwECBAgQIECAAAECBAgQIECAAAECBAgQIECAAAECBAgQIECAAAECBAgQIFBSAYFpJV28sQkQIECAAAECBAgQIECAAIFCCQhMK9S6NEuAAAECBAgQIECAAAECBAon8JmI2LNSX4iIVAN7O8XYsWNjxx13zOozn/lMjB8/PqsddthBmFpvcXt4fwpFe+edd2LevHlZvf322/HWW29ltWDBgh6e1uHlKyPipUrNiYhUb+dxsDMIECBAgAABAgQIECBAgAABAgQIECBAgAABAgQIECBAgAABAgQIECBAgAABAklAYJr3gAABAgQIECBAgAABAgQIECBQ/wIC0+p/RzokQIAAAQIECBAgQIAAAQKNJrB7RPyviPh8pf5nRAzNa8htt902Pv3pT2c1bty42H777SMFrKXabrvtYuTIkXk9qhTnLFq0KP76179m4Wep3nvvvZg/f368++67Wf3jH//I0+GjiPg/EfGnSv3viHglzwc4iwABAgQIECBAgAABAgQIECBAgAABAgQIECBAgAABAgQIECBAgAABAgQIECDQXkBgmneCAAECBAgQIECAAAECBAgQIFD/AgLT6n9HOiRAgAABAgQIECBAgAABAmUQ2DEiUpBaql0r9T9qMfiWW24ZY8aMyWr06NExatSorLbZZptIYWspUC3Vpz71qRg2bFgtWtjsZ/7rX/+KxYsXRwpDS5VCz/75z3/G+++/n9XChQvj73//e1arVq2qVb//NyL+XKkUipbqrVo9zLkECBAgQIAAAQIECBAgQIAAAQIECBAgQIAAAQIECBAgQIAAAQIECBAgQIAAgc4EBKZ5NwgQIECAAAECBAgQIECAAAEC9S8gMK3+d6RDAgQIECBAgAABAgQIECBQVoGBEbFLREyo1M4RkWqniGjuC5T+/fvHiBEjsho+fHhWKUSttT75yU9GqiFDhsTgwYOzGjRoUAwcODCrFM72iU98IgYMGJBVOm+LLbbIqrm5OZqamqJfv35ZpU9LS0tW69ati7Vr18bHH3+c1Zo1a2L16tVZ/ec//8lCzFauXJnVihUrYvny5VktW7Ys/v3vf2eVQtFaa+nSpZHqgw8+yCqd10eftRHxZkS8Uam5EZHq9YhY2Uc9eAwBAgQIECBAgAABAgQIECBAgAABAgQIECBAgAABAgQIECBAgAABAgQIECBAoEsBgWleEAIECBAgQIAAAQIECBAgQIBA/QsITKv/HemQAAECBAgQIECAAAECBAgQ2Fhgx4horfER0Vr/HREDgPWpwOqI+EtEzGtTb0VEa/VpMx5GgAABAgQIECBAgAABAgQIECBAgAABAgQIECBAgAABAgQIECBAgAABAgQIEOipgMC0noq5ngABAgQIECBAgAABAgQIECDQ9wIC0/re3BMJECBAgAABAgQIECBAgACB2gqMjYhPR8T2lRoXEelrqf4rIobX9vENd/rSiPhbRCyo1PyIeK9S71a+1nBDG4gAAQIECBAgQIAAAQIECBAgQIAAAQIECBAgQIAAAQIECBAgQIAAAQIECBAoj4DAtPLs2qQECBAgQIAAAQIECBAgQIBAcQUEphV3dzonQIAAAQIECBAgQIAAAQIENk1gSESMiYjRlRoVEam2aVOfiohUn9y0R9T9Xf+OiMWV+mdEtNb7EZFqYaX+HhHL6n4aDRIgQIAAAQIECBAgQIAAAQIECBAgQIAAAQIECBAgQIAAAQIECBAgQIAAAQIEeiEgMK0XeG4lQIAAAQIECBAgQIAAAQIECPSRgMC0PoL2GAIECBAgQIAAAQIECBAgQKCQAp+IiBGVGh4RW1VqWEQMrQSqpVC1FMI2uFKDImJgRGxZqXRGqv6V2iIiUjVHRFNEpL9j0/r3bNLPalKti4i1EfFxpdZERKr/VGpVRKRaGRErImJ5pVK4WQpDS/VRRPwrIj6s1NKI+KBS6RwfAgQIECBAgAABAgQIECBAgAABAgQIECBAgAABAgQIECBAgAABAgQIECBAgACBNn+REwYBAgQIECBAgAABAgQIECBAgED9CghMq9/d6IwAAQIECBAgQIAAAQIECBAgQIAAAQIECBAgQIAAAQIECBAgQIAAAQIECBAgQIAAAQIECBAgQIAAAQIECBAgQKDGAq3/8m2NH+N4AgQIECBAgAABAgQIECBAgACBXggITOsFnlsJECBAgAABAgQIECBAgAABAgQIECBAgAABAgQIECBAgAABAgQIECBAgAABAgQIECBAgAABAgQIECBAgAABAgSKLSAwrdj70z0BAgQIECBAgAABAgQIECBAgAABAgQIECBAgAABAgQIECBAgAABAgQIECBAgAABAgQIECBAgAABAgQIECBAgAABAgQIECBAgAABAgQIECBAgACBhhYQmNbQ6zUcAQIECBAgQIAAAQIECBAgQIAAAQIECBAgQIAAAQIECBAgQIAAAQIECBAgQIAAAQIECBAgQIAAAQIECBAgQIAAAQIECBAgQIAAAQIECBAgQIAAgWILCEwr9v50T4AAAQIECBAgQIAAAQIECBAgQIAAAQIECBAgQIAAAQIECBAgQIAAAQIECBAgQIAAAQIECBAgQIAAAQIECBAgQIAAAQIECBAgQIAAAQIECBAgQKChBQSmNfR6DUeAAAECBAgQIECAAAECBAgQIECAAAECBAgQIECAAAECBAgQIECAAAECBAgQIECAAAECBAgQIECAAAECBAgQIECAAAECBAgQIECAAAECBAgQIECg2AIC04q9P90TIECAAAECBAgQIECAAAECBAgQIECAAAECBAgQIECAAAECBAgQIECAAAECBAgQIECAAAECBAgQIECAAAECBAgQIECAAAECBAgQIECAAAECBAgQaGgBgWkNvV7DESBAgAABAgQIECBAgAABAgQIECBAgAABAgQIECBAgAABAgQIECBAgAABAgQIECBAgAABAgQIECBAgAABAgQIECBAgAABAgQIECBAgAABAgQIECi2gMC0Yu9P9wQIECBAgAABAgQIECBAgAABAgQIECBAgAABAgQIECBAgAABAgQIECBAgAABAgQIECBAgAABAgQIECBAgAABAgQIECBAgAABAgQIECBAgAABAgQaWkBgWkOv13AECBAgQIAAAQIECBAgQIAAAQIECBAgQIAAAQIECBAgQIAAAQIECBAgQIAAAQIECBAgQIAAAQIECBAgQIAAAQIECBAgQIAAAQIECBAgQIAAAQIEii0gMK3Y+9M9AQIECBAgQIAAAQIECBAgQIAAAQIECBAgQIAAAQIECBAgQIAAAQIECBAgQIAAAQIECBAgQIAAAQIECBAgQIAAAQIECBAgQIAAAQIECBAgQIAAgYYWEJjW0Os1HAECBAgQIECAAAECBAgQIECAAAECBAgQIECAAAECBAgQIECAAAECBAgQIECAAAECBAgQIECAAAECBAgQIECAAAECBAgQIECAAAECBAgQIECAAIFiCwhMK/b+dE+AAAECBAgQIECAAAECBAgQIECAAAECBAgQIECAAAECBAgQIECAAAECBAgQIECAAAECBAgQIECAAAECBAgQIECAAAECBAgQIECAAAECBAgQIECgoQUEpjX0eg1HgAABAgQIECBAgAABAgQIECBAgAABAgQIECBAgAABAgQIECBAgAABAgQIECBAgAABAgQIECBAgAABAgQIECBAgAABAgQIECBAgAABAgQIECBAoNgCAtOKvT/dEyBAgAABAgQIECBAgAABAuUQaGk3pp/plGPvpiRAgAABAgQIECBAgAABAgQIECBAgAABAgQIECBAgAABAgQIECBAgAABAgQIECBAgAABAgQIECBAgAABAgQIEIgIv1zrNSBAgAABAgQIECBAgAABAgQI1L+AwLT635EOCRAgQIAAAQIECBAgQIAAAQIECBAgQIAAAQIECBAgQIAAAQIECBAgQIAAAQIECBAgQIAAAQIECBAgQIAAAQIEaiQgMK1GsI4lQIAAAQIECBAgQIAAAQIECOQoIDAtR0xHESBAgAABAgQIECBAgAABAgQIECBAgAABAgQIECBAgAABAgQIECBAgAABAgQIECBAgAABAgQIECBAgAABAgQIFEtAYFqx9qVbAgQIECBAgAABAgQIECBAoJwCAtPKuXdTEyBAgAABAgQIECBAgAABAgQIECBAgAABAgQIECBAgAABAgQIECBAgAABAgQIECBAgAABAgQIECBAgAABAgQIRITANK8BAQIECBAgQIAAAQIECBAgQKD+BQSm1f+OdEiAAAECBAgQIECAAAECBAgQIECAAAECBAgQIECAAAECBAgQIECAAAECBAgQIECAAAECBAgQIECAAAECBAgQIFAjAYFpNYJ1LAECBAgQIECAAAECBAgQIEAgRwGBaTliOooAAQIECBAgQIAAAQIECBAgQIAAAQIECBAgQIAAAQIECBAgQIAAAQIECBAgQIAAAQIECBAgQIAAAQIECBAgQKBYAgLTirUv3RIgQIAAAQIECBAgQIAAAQLlFBCYVs69m5oAAQIECBAgQIAAAQIECBAgQIAAAQIECBAgQIAAAQIECBAgQIAAAQIECBAgQIAAAQIECBAgQIAAAQIECBAgQCAiBKZ5DQgQIECAAAECBAgQIECAAAEC9S8gMK3+d6RDAgQIECBAgAABAgQIECBAgAABAgQIECBAgAABAgQIECBAgAABAgQIECBAgAABAgQIECBAgAABAgQIECBAgACBGgkITKsRrGMJECBAgAABAgQIECBAgAABAjkKCEzLEdNRBAgQIECAAAECBAgQIECAAAECBAgQIECAAAECBAgQIECAAAECBAgQIECAAAECBAgQIECAAAECBAgQIECAAAECxRIQmFasfemWAAECBAgQIECAAAECBAgQKKeAwLRy7t3UBAgQIECAAAECBAgQIECAAAECBAgQIECAAAECBAgQIECAAAECBAgQIECAAAECBAgQIECAAAECBAgQIECAAAECESEwzWtAgAABAgQIECBAgAABAgQIEKh/AYFp9b8jHRIgQIAAAQIECBAgQIAAAQIECBAgQIAAAQIECBAgQIAAAQIECBAgQIAAAQIECBAgQIAAAQIECBAgQIAAAQIECNRIQGBajWAdS4AAAQIECBAgQIAAAQIECBDIUUBgWo6YjiJAgAABAgQIECBAgAABAgQIECBAgAABAgQIECBAgAABAgQIECBAgAABAgQIECBAgAABAgQIECBAgAABAgQIECiWgMC0Yu1LtwQIECBAgAABAgQIECBAgAABAgQIECBAgAABAgQIECBAgAABAgQIECBAgAABAgQIECBAgAABAgQIECBAgAABAgQIECBAgAABAgQIECBAgAABAgRKJSAwrVTrNiwBAgQIECBAgAABAgQIECBAgAABAgQIECBAgAABAgQIECBAgAABAgQIECBAgAABAgQIECBAgAABAgQIECBAgAABAgQIECBAgAABAgQIECBAgACBYgkITCvWvnRLgAABAgQIECBAgAABAgQIECBAgAABAgQIECBAgAABAgQIECBAgAABAgQIECBAgAABAgQIECBAgAABAgQIECBAgAABAgQIECBAgAABAgQIECBAoFQCAtNKtW7DEiBAgAABAgQIECBAgAABAgQIECBAgAABAgQIECBAgAABAgQIECBAgAABAgQIECBAgAABAgQIECBAgAABAgQIECBAgAABAgQIECBAgAABAgQIECiWgMC0Yu1LtwQIECBAgAABAgQIECBAgAABAgQIECBAgAABAgQIECBAgAABAgQIECBAgAABAgQIECBAgAABAgQIECBAgAABAgQIECBAgAABAgQIECBAgAABAgRKJSAwrVTrNiwBAgQIECBAgAABAgQIECBAgAABAgQIECBAgAABAgQIECBAgAABAgQIECBAgAABAgQIECBAgAABAgQIECBAgAABAgQIECBAgAABAgQIECBAgACBYgkITCvWvnRLgAABAgQIECBAgAABAgQIECBAgAABAgQIECBAgAABAgQIECBAgAABAgQIECBAgAABAgQIECBAgAABAgQIECBAgAABAgQIECBAgAABAgQIECBAoFQCAtNKtW7DEiBAgAABAgQIECBAgAABAgQIECBAgAABAgQIECBAgAABAgQIECBAgAABAgQIECBAgAABAgQIECBAgAABAgQIECBAgAABAgQIECBAgAABAgQIECiWgMC0Yu1LtwQIECBAgAABAgQIECBAgAABAgQIECBAgAABAgQIECBAgAABAgQIECBAgAABAgQIECBAgAABAgQIECBAgAABAgQIECBAgAABAgQIECBAgAABAgRKJSAwrVTrNiwBAgQIECBAgAABAgQIECBAgAABAgQIECBAgAABAgQIECBAgAABAgQIECBAgAABAgQIECBAgAABAgQIECBAgAABAgQIECBAgAABAgQIECBAgACBYgkITCvWvnRLgAABAgQIECBAgAABAgQIECBAgAABAgQIECBAgAABAgQIECBAgAABAgQIECBAgAABAgQIECBAgAABAgQIECBAgAABAgQIECBAgAABAgQIECBAoFQCAtNKtW7DEiBAgAABAgQIECBAgAABAgQIECBAgAABAgQIECBAgAABAgQIECBAgAABAgQIECBAgAABAgQIECBAgAABAgQIECBAgAABAgQIECBAgAABAgQIECiWgMC0Yu1LtwQIECBAgAABAgQIECBAgEA5BVraje1nOuV8D0xNgAABAgQIECBAgAABAgQIECBAgAABAgQIECBAgAABAgQIECBAgAABAgQIECBAgAABAgQIECBAgAABAgQIECilgF+uLeXaDU2AAAECBAgQIECAAAECBAgUTEBgWsEWpl0CBAgQIECAAAECBAgQIECAAAECBAgQIECAAAECBAgQIECAAAECBAgQIECAAAECBAgQIECAAAECBAgQIECAAIH8BASm5WfpJAIECBAgQIAAAQIECBAgQIBArQQEptVK1rkECBAgQIAAAQIECBAgQIAAAQIECBAgQIAAAQIECBAgQIAAAQIECBAgQIAAAQIECBAgQIAAAQIECBAgQIAAAQJ1LyAwre5XpEECBAgQIECAAAECBAgQIECAQAhM8xIQIECAAAECBAgQIECAAAECBAgQIECAAAECBAgQIECAAAECBAgQIECAAAECBAgQIECAAAECBAgQIECAAAECBAiUVkBgWmlXb3ACBAgQIECAAAECBAgQIECgQAIC0wq0LK0SIECAAAECBAgQIECAAAECBAgQIECAAAECBAgQIECAAAECBAgQIECAAAECBAgQIECAAAECBAgQIECAAAECBAjkKyAwLV9PpxEgQIAAAQIECBAgQIAAAQIEaiEgMK0Wqs4kQIAAAQIECBAgQIAAAQIECBAgQIAAAQIECBAgQIAAAQIECBAgQIAAAQIECBAgQIAAAQIECBAgQIAAAQIECBAohIDAtEKsSZMECBAgQIAAAQIECBAgQIBAyQUEppX8BTA+AQIECBAgQIAAAQIECBAgQIAAAQIECBAgQIAAAQIECBAgQIAAAQIECBAgQIAAAQIECBAgQIAAAQIECBAgQKDMAgLTyrx9sxMgQIAAAQIECBAgQIAAAQJFERCYVpRN6ZMAAQIECBAgQIAAAQIECBAgQIAAAQIECBAgQIAAAQIECBAgQIAAAQIECBAgQIAAAQIECBAgQIAAAQIECBAgQCB3AYFpuZM6kAABAgQIECBAgAABAgQIECCQu4DAtNxJHUiAAAECBAgQIECAAAECBAgQIECAAAECBAgQIECAAAECBAgQIECAAAECBAgQIECAAAECBAgQIECAAAECBAgQIFAUAYFpRdmUPgkQIECAAAECBAgQIECAAIEyCwhMK/P2zU6AAAECBAgQIECAAAECBAgQIECAAAECBAgQIECAAAECBAgQIECAAAECBAgQIECAAAECBAgQIECAAAECBAgQKLmAwLSSvwDGJ0CAAAECBAgQIECAAAECBAohIDCtEGvSJAECBAgQIECAAAECBAgQIECAAAECBAgQIECAAAECBAgQIECAAAECBAgQIECAAAECBAgQIECAAAECBAgQIECAQC0EBKbVQtWZBAgQIECAAAECBAgQIECAAIF8BQSm5evpNAIECBAgQIAAAQIECBAgQIAAAQIECBAgQIAAAQIECBAgQIAAAQIECBAgQIAAAQIECBAgQIAAAQIECBAgQIAAgQIJCEwr0LK0SoAAAQIECBAgQIAAAQIECBAgQIAAAQIECBAgQIAAAQIECBAgQIAAAQIECBAgQIAAAQIECBAgQIAAAQIECBAgQIAAAQIECBAgQIAAAQIECBAgQKBsAgLTyrZx8xIgQIAAAQIECBAgQIAAAQIECBAgQIAAAQIECBAgQIAAAQIECBAgQIAAAQIECBAgQIAAAQIECBAgQIAAAQIECBAgQIAAAQIECBAgQIAAAQIECBAokIDAtAItS6sECBAgQIAAAQIECBAgQIAAAQIECBAgQIAAAQIECBAgQIAAAQIECBAgQIAAAQIECBAgQIAAAQIECBAgQIAAAQIECBAgQIAAAQIECBAgQIAAAQIEyiYgMK1sGzcvAQIECBAgQIAAAQIECBAgQIAAAQIECBAgQIAAAQIECBAgQIAAAQIECBAgQIAAAQIECBAgQIAAAQIECBAgQIAAAQIECBAgQIAAAQIECBAgQIAAgQIJCEwr0LK0SoAAAQIECBAgQIAAAQIECBAgQIAAAQIECBAgQIAAAQIECBAgQIAAAQIECBAgQIAAAQIECBAgQIAAAQIECBAgQIAAAQIECBAgQIAAAQIECBAgQKBsAgLTyrZx8xIgQIAAAQIECBAgQIAAAQIECBAgQIAAAQIECBAgQIAAAQIECBAgQIAAAQIECBAgQIAAAQIECBAgQIAAAQIECBAgQIAAAQIECBAgQIAAAQIECBAokIDAtAItS6sECBAgQIAAAQIECBAgQIAAAQIECBAgQIAAAQIECBAgQIAAAQIECBAgQIAAAQIECBAgQIAAAQIECBAgQIAAAQIECBAgQIAAAQIECBAgQIAAAQIEyiYgMK1sGzcvAQIECBAgQIAAAQIECBAgQIAAAQIECBAgQIAAAQIECBAgQIAAAQIECBAgQIAAAQIECBAgQIAAAQIECBAgQIAAASOsJtMAACAASURBVAIECBAgQIAAAQIECBAgQIAAgQIJCEwr0LK0SoAAAQIECBAgQIAAAQIECBAgQIAAAQIECBAgQIAAAQIECBAgQIAAAQIECBAgQIAAAQIECBAgQIAAAQIECBAgQIAAAQIECBAgQIAAAQIECBAgQKBsAgLTyrZx8xIgQIAAAQIECBAgQIAAAQIECBAgQIAAAQIECBAgQIAAAQIECBAgQIAAAQIECBAgQIAAAQIECBAgQIAAAQIECBAgQIAAAQIECBAgQIAAAQIECBAokIDAtAItS6sECBAgQIAAAQIECBAgQIAAAQIECBAgQIAAAQIECBAgQIAAAQIECBAgQIAAAQIECBAgQIAAAQIECBAgQIAAAQIECBAgQIAAAQIECBAgQIAAAQIEyiYgMK1sGzcvAQIECBAgQIAAAQIECBAgQIAAAQIECBAgQIAAAQIECBAgQIAAAQIECBAgQIAAAQIECBAgQIAAAQIECBAgQIAAAQIECBAgQIAAAQIECBAgQIAAgQIJCEwr0LK0SoAAAQIECBAgQIAAAQIECJRWoKXd5H6mU9pXweAECBAgQIAAAQIECBAgQIAAAQIECBAgQIAAAQIECBAgQIAAAQIECBAgQIAAAQIECBAgQIAAAQIECBAgQIAAgfIJ+OXa8u3cxAQIECBAgAABAgQIECBAgEDxBASmFW9nOiZAgAABAgQIECBAgAABAgQIECBAgAABAgQIECBAgAABAgQIECBAgAABAgQIECBAgAABAgQIECBAgAABAgQIEMhJQGBaTpCOIUCAAAECBAgQIECAAAECBAjUUEBgWg1xHU2AAAECBAgQIECAAAECBAgQIECAAAECBAgQIECAAAECBAgQIECAAAECBAgQIECAAAECBAgQIECAAAECBAgQIFDfAgLT6ns/uiNAgAABAgQIECBAgAABAgQIJAGBad4DAgQIECBAgAABAgQIECBAgAABAgQIECBAgAABAgQIECBAgAABAgQIECBAgAABAgQIECBAgAABAgQIECBAgACB0goITCvt6g1OgAABAgQIECBAgAABAgQIFEhAYFqBlqVVAgQIECBAgAABAgQIECBAgAABAgQIECBAgAABAgQIECBAgAABAgQIECBAgAABAgQIECBAgAABAgQIECBAgACBfAUEpuXr6TQCBAgQIECAAAECBAgQIECAQC0EBKbVQtWZBAgQIECAAAECBAgQIECAAAECBAgQIECAAAECBAgQIECAAAECBAgQIECAAAECBAgQIECAAAECBAgQIECAAAEChRAQmFaINWmSAAECBAgQIECAAAECBAgQKLmAwLSSvwDGJ0CAAAECBAgQIECAAAECBAgQIECAAAECBAgQIECAAAECBAgQIECAAAECBAgQIECAAAECBAgQIECAAAECBAiUWUBgWpm3b3YCBAgQIECAAAECBAgQIECgKAIC04qyKX0SIECAAAECBAgQIECAAAECBAgQIECAAAECBAgQIECAAAECBAgQIECAAAECBAgQIECAAAECBAgQIECAAAECBAjkLiAwLXdSBxIgQIAAAQIECBAgQIAAAQIEchcQmJY7qQMJECBAgAABAgQIECBAgAABAgQIECBAgAABAgQIECBAgAABAgQIECBAgAABAgQIECBAgAABAgQIECBAgAABAgSKIiAwrSib0icBAgQIECBAgAABAgQIECBQZgGBaWXevtkJECBAgAABAgQIECBAgAABAgQIECBAgAABAgQIECBAgAABAgQIECBAgAABAgQIECBAgAABAgQIECBAgAABAiUXEJhW8hfA+AQIECBAgAABAgQIECBAgEAhBASmFWJNmiRAgAABAgQIECBAgAABAgQIECBAgAABAgQIECBAgAABAgQIECBAgAABAgQIECBAgAABAgQIECBAgAABAgQIEKiFgMC0Wqg6kwABAgQIECBAgAABAgQIECCQr4DAtHw9nUaAAAECBAgQIECAAAECBAgQIECAAAECBAgQIECAAAECBAgQIECAAAECBAgQIECAAAECBAgQIECAAAECBAgQIFAgAYFpBVqWVgkQIECAAAECBAgQIECAAAECBAgQIECAAAECBAgQIECAAAECBAgQIECAAAECBAgQIECAAAECBAgQIECAAAECBAgQIECAAAECBAgQIECAAAECBAiUTUBgWtk2bl4CBAgQIECAAAECBAgQIECAAAECBAgQIECAAAECBAgQIECAAAECBAgQIECAAAECBAgQIECAAAECBAgQIECAAAECBAgQIECAAAECBAgQIECAAAECBRIQmFagZWmVAAECBAgQIECAAAECBAgQIECAAAECBAgQIECAAAECBAgQIECAAAECBAgQIECAAAECBAgQIECAAAECBAgQIECAAAECBAgQIECAAAECBAgQIECAQNkEBKaVbePmJUCAAAECBAgQIECAAAECBAgQIECAAAECBAgQIECAAAECBAgQIECAAAECBAgQIECAAAECBAgQIECAAAECBAgQIECAAAECBAgQIECAAAECBAgQIFAgAYFpBVqWVgkQIECAAAECBAgQIECAAAECBAgQIECAAAECBAgQIECAAAECBAgQIECAAAECBAgQIECAAAECBAgQIECAAAECBAgQIECAAAECBAgQIECAAAECBAiUTUBgWtk2bl4CBAgQIECAAAECBAgQIECAAAECBAgQIECAAAECBAgQIECAAAECBAgQIECAAAECBAgQIECAAAECBAgQIECAAAECBAgQIECAAAECBAgQIECAAAECBRIQmFagZWmVAAECBAgQIECAAAECBAgQIECAAAECBAgQIECAAAECBAgQIECAAAECBAgQIECAAAECBAgQIECAAAECBAgQIECAAAECBAgQIECAAAECBAgQIECAQNkEBKaVbePmJUCAAAECBAgQIECAAAECBAgQIECAAAECBAgQIECAAAECBAgQIECAAAECBAgQIECAAAECBAgQIECAAAECBAgQIECAAAECBAgQIECAAAECBAgQIFAgAYFpBVqWVgkQIECAAAECBAgQIECAAAECBAgQIECAAAECBAgQIECAAAECBAgQIECAAAECBAgQIECAAAECBAgQIECAAAECBAgQIECAAAECBAgQIECAAAECBAiUTUBgWtk2bl4CBAgQIECAAAECBAgQIECAAAECBAgQIECAAAECBAgQIECAAAECBAgQIECAAAECBAgQIECAAAECBAgQIECAAAECBAgQIECAAAECBAgQIECAAAECBRIQmFagZWmVAAECBAgQIECAAAECBAgQIECAAAECBAgQIECAAAECBAgQIECAAAECBAgQIECAAAECBAgQIECAAAECBAgQIECAAAECBAgQIECAAAECBAgQIECAQNkEBKaVbePmJUCAAAECBAgQIECAAAECBAgQIECAAAECBAgQIECAAAECBAgQIECAAAECBAgQIECAAAECBAgQIECAAAECBAgQIECAAAECBAgQIECAAAECBAgQIFAgAYFpBVqWVgkQIECAAAECBAgQIECAAIHSCrS0m9zPdEr7KhicAAECBAgQIECAAAECBAgQIECAAAECBAgQIECAAAECBAgQIECAAAECBAgQIECAAAECBAgQIECAAAECBAgQIFA+Ab9cW76dm5gAAQIECBAgQIAAAQIECBAonoDAtOLtTMcECBAgQIAAAQIECBAgQIAAAQIECBAgQIAAAQIECBAgQIAAAQIECBAgQIAAAQIECBAgQIAAAQIECBAgQIAAAQI5CQhMywnSMQQIECBAgAABAgQIECBAgACBGgoITKshrqMJECBAgAABAgQIECBAgAABAgQIECBAgAABAgQIECBAgAABAgQIECBAgAABAgQIECBAgAABAgQIECBAgAABAgTqW0BgWn3vR3cECBAgQIAAAQIECBAgQIAAgSQgMM17QIAAAQIECBAgQIAAAQIECBAgQIAAAQIECBAgQIAAAQIECBAgQIAAAQIECBAgQIAAAQIECBAgQIAAAQIECBAgUFoBgWmlXb3BCRAgQIAAAQIECBAgQIAAgQIJCEwr0LK0SoAAAQIECBAgQIAAAQIECBAgQIAAAQIECBAgQIAAAQIECBAgQIAAAQIECBAgQIAAAQIECBAgQIAAAQIECBAgkK+AwLR8PZ1GgAABAgQIECBAgAABAgQIEKiFgMC0Wqg6kwABAgQIECBAgAABAgQIECBAgAABAgQIECBAgAABAgQIECBAgAABAgQIECBAgAABAgQIECBAgAABAgQIECBAoBACAtMKsSZNEiBAgAABAgQIECBAgAABAiUXEJhW8hfA+AQIECBAgAABAgQIECBAgAABAgQIECBAgAABAgQIECBAgAABAgQIECBAgAABAgQIECBAgAABAgQIECBAgACBMgsITCvz9s1OgAABAgQIECBAgAABAgQIFEVAYFpRNqVPAgQIECBAgAABAgQIECBAgAABAgQIECBAgAABAgQIECBAgAABAgQIECBAgAABAgQIECBAgAABAgQIECBAgACB3AUEpuVO6kACBAgQIECAAAECBAgQIECAQO4CAtNyJ3UgAQIECBAgQIAAAQIECBAgQIAAAQIECBAgQIAAAQIECBAgQIAAAQIECBAgQIAAAQIECBAgQIAAAQIECBAgQIBAUQQEphVlU/okQIAAAQIECBAgQIAAAQIEyiwgMK3M2zc7AQIECBAgQIAAAQIECBAgQIAAAQIECBAgQIAAAQIECBAgQIAAAQIECBAgQIAAAQIECBAgQIAAAQIECBAgQKDkAgLTSv4CGJ8AAQIECBAgQIAAAQIECBAohIDAtEKsSZMECBAgQIAAAQIECBAgQIAAAQIECBAgQIAAAQIECBAgQIAAAQIECBAgQIAAAQIECBAgQIAAAQIECBAgQIAAAQK1EBCYVgtVZxIgQIAAAQIECBAgQIAAAQIE8hUQmJavp9MIECBAgAABAgQIECBAgAABAgQIECBAgAABAgQIECBAgAABAgQIECBAgAABAgQIECBAgAABAgQIECBAgAABAgQKJCAwrUDL0ioBAgQIECBAgAABAgQIECBAgAABAgQIECBAgAABAgQIECBAgAABAgQIECBAgAABAgQIECBAgAABAgQIECBAgAABAgQIECBAgAABAgQIECBAgACBsgkITCvbxs1LgAABAgQIECBAgAABAgQIECBAgAABAgQIECBAgAABAgQIECBAgAABAgQIECBAgAABAgQIECBAgAABAgQIECBAgAABAgQIECBAgAABAgQIECBAoEACAtMKtCytEiBAgAABAgQIECBAgAABAgQIECBAgAABAgQIECBAgAABAgQIECBAgAABAgQIECBAgAABAgQIECBAgAABAgQIECBAgAABAgQIECBAgAABAgQIECibgMC0sm3cvAQIECBAgAABAgQIECBAgAABAgQIECBAgAABAgQIECBAgAABAgQIECBAgAABAgQIECBAgAABAgQIECBAgAABAgQIECBAgAABAgQIECBAgAABAgQKJCAwrUDL0ioBAgQIECBAgAABAgQIECBAgAABAgQIECBAgAABAgQIECBAgAABAgQIECBAgAABAgQIECBAgAABAgQIECBAgAABAgQIECBAgAABAgQIECBAgACBsgkITCvbxs1LgAABAgQIECBAgAABAgQIECBAgAABAgQIECBAgAABAgQIECBAgAABAgQIECBAgAABAgQIECBAgAABAgQIECBAgAABAgQIECBAgAABAgQIECBAoEACAtMKtCytEiBAgAABAgQIECBAgAABAgQIECBAgAABAgQIECBAgAABAgQIECBAgAABAgQIECBAgAABAgQIECBAgAABAgQIECBAgAABAgQIECBAgAABAgQIECibgMC0sm3cvAQIECBAgAABAgQIECBAgAABAgQIECBAgAABAgQIECBAgAABAgQIECBAgAABAgQIECBAgAABAgQIECBAgAABAgQIECBAgAABAgQIECBAgAABAgQKJCAwrUDL0ioBAgQIECBAgAABAgQIECBAgAABAgQIECBAgAABAgQIECBAgAABAgQIECBAgAABAgQIECBAgAABAgQIECBAgAABAgQIECBAgAABAgQIECBAgACBsgkITCvbxs1LgAABAgQIECBAgAABAgQIECBAgAABAgQIECBAgAABAgQIECBAgAABAgQIECBAgAABAgQIECBAgAABAgQIECBAgAABAgQIECBAgAABAgQIECBAoEACAtMKtCytEiBAgAABAgQIECBAgAABAgQIECBAgAABAgQIECBAgAABAgQIECBAgAABAgQIECBAgAABAgQIECBAgAABAgQIECBAgAABAgQIECBAgAABAgQIECibgMC0sm3cvAQIECBAgAABAgQIECBAgAABAgQIECBAgAABAgQIECBAgAABAgQIECBAgAABAgQIECBAgAABAgQIECBAgAABAgQIECBAgAABAgQIECBAgAABAgQKJCAwrUDL0ioBAgQIECBAgAABAgQIECBQWoGWdpP7mU5pXwWDEyBAgAABAgQIECBAgAABAgQIECBAgAABAgQIECBAgAABAgQIECBAgAABAgQIECBAgAABAgQIECBAgAABAgTKJ+CXa8u3cxMTIECAAAECBAgQIECAAAECxRMQmFa8nemYAAECBAgQIECAAAECBAgQIECAAAECBAgQIECAAAECBAgQIECAAAECBAgQIECAAAECBAgQIECAAAECBAgQIEAgJwGBaTlBOoYAAQIECBAgQIAAAQIECBAgUEMBgWk1xHU0AQIECBAgQIAAAQIECBAgQIAAAQIECBAgQIAAAQIECBAgQIAAAQIECBAgQIAAAQIECBAgQIAAAQIECBAgQIBAfQsITKvv/eiOAAECBAgQIECAAAECBAgQIJAEBKZ5DwgQIECAAAECBAgQIECAAAECBAgQIECAAAECBAgQIECAAAECBAgQIECAAAECBAgQIECAAAECBAgQIECAAAECBEorIDCttKs3OAECBAgQIECAAAECBAgQIFAgAYFpBVqWVgkQIECAAAECBAgQIECAAAECBAgQIECAAAECBAgQIECAAAECBAgQIECAAAECBAgQIECAAAECBAgQIECAAAECBPIVEJiWr6fTCBAgQIAAAQIECBAgQIAAAQK1EBCYVgtVZxIgQIAAAQIECBAgQIAAAQIECBAgQIAAAQIECBAgQIAAAQIECBAgQIAAAQIECBAgQIAAAQIECBAgQIAAAQIECBRCQGBaIdakSQIECBAgQIAAAQIECBAgQKDkAgLTSv4CGJ8AAQIECBAgQIAAAQIECBAgQIAAAQIECBAgQIAAAQIECBAgQIAAAQIECBAgQIAAAQIECBAgQIAAAQIECBAgUGYBgWll3r7ZCRAgQIAAAQIECBAgQIAAgaIICEwryqb0SYAAAQIECBAgQIAAAQIECBAgQIAAAQIECBAgQIAAAQIECBAgQIAAAQIECBAgQIAAAQIECBAgQIAAAQIECBAgkLuAwLTcSR1IgAABAgQIECBAgAABAgQIEMhdQGBa7qQOJECAAAECBAgQIECAAAECBAgQIECAAAECBAgQIECAAAECBAgQIECAAAECBAgQIECAAAECBAgQIECAAAECBAgQKIqAwLSibEqfBAgQIECAAAECBAgQIECAQJkFBKaVeftmJ0CAAAECBAgQIECAAAECBAgQIECAAAECBAgQIECAAAECBAgQIECAAAECBAgQIECAAAECBAgQIECAAAECBAiUXEBgWslfAOMTIECAAAECBAgQIECAAAEChRAQmFaINWmSAAECBAgQIECAAAECBAgQIECAAAECBAgQIECAAAECBAgQIECAAAECBAgQIECAAAECBAgQIECAAAECBAgQIECgFgIC02qh6kwCBAgQIECAAAECBAgQIECAQL4CAtPy9XQaAQIECBAgQIAAAQIECBAgQIAAAQIECBAgQIAAAQIECBAgQIAAAQIECBAgQIAAAQIECBAgQIAAAQIECBAgQIBAgQQEphVoWVolQIAAAQIECBAgQIAAAQIECBAgQIAAAQIECBAgQIAAAQIECBAgQIAAAQIECBAgQIAAAQIECBAgQIAAAQIECBAgQIAAAQIECBAgQIAAAQIECBAgUDYBgWll27h5CRAgQIAAAQIECBAgQIAAAQIECBAgQIAAAQIECBAgQIAAAQIECBAgQIAAAQIECBAgQIAAAQIECBAgQIAAAQIECBAgQIAAAQIECBAgQIAAAQIECBRIQGBagZalVQIECBAgQIAAAQIECBAgQIAAAQIECBAgQIAAAQIECBAgQIAAAQIECBAgQIAAAQIECBAgQIAAAQIECBAgQIAAAQIECBAgQIAAAQIECBAgQIAAAQJlExCYVraNm5cAAQIECBAgQIAAAQIECBAgQIAAAQIECBAgQIAAAQIECBAgQIAAAQIECBAgQIAAAQIECBAgQIAAAQIECBAgQIAAAQIECBAgQIAAAQIECBAgQIBAgQQEphVoWVolQIAAAQIECBAgQIAAAQIECBAgQIAAAQIECBAgQIAAAQIECBAgQIAAAQIECBAgQIAAAQIECBAgQIAAAQIECBAgQIAAAQIECBAgQIAAAQIECBAgUDYBgWll27h5CRAgQIAAAQIECBAgQIAAAQIECBAgQIAAAQIECBAgQIAAAQIECBAgQIAAAQIECBAgQIAAAQIECBAgQIAAAQIECBAgQIAAAQIECBAgQIAAAQIECBRIQGBagZalVQIECBAgQIAAAQIECBAgQIAAAQIECBAgQIAAAQIECBAgQIAAAQIECBAgQIAAAQIECBAgQIAAAQIECBAgQIAAAQIECBAgQIAAAQIECBAgQIAAAQJlExCYVraNm5cAAQIECBAgQIAAAQIECBAgQIAAAQIECBAgQIAAAQIECBAgQIAAAQIECBAgQIAAAQIECBAgQIAAAQIECBAgQIAAAQIECBAgQIAAAQIECBAgQIBAgQQEphVoWVolQIAAAQIECBAgQIAAAQIECBAgQIAAAQIECBAgQIAAAQIECBAgQIAAAQIECBAgQIAAAQIECBAgQIAAAQIECBAgQIAAAQIECBAgQIAAAQIECBAgUDYBgWll27h5CRAgQIAAAQIECBAgQIAAAQIECBAgQIAAAQIECBAgQIAAAQIECBAgQIAAAQIECBAgQIAAAQIECBAgQIAAAQIECBAgQIAAAQIECBAgQIAAAQIECBRIQGBagZalVQIECBAgQIAAAQIECBAg0JlAS0tLCx0CBBpDoF+/fn5m1xirNAUBAgQIECBAgAABAgQIECBAgAABAgQIECBAgAABAgQIECBAgAABAgQIECBAgAABAgQIECBAgAABAgQIECCQk4BfvswJ0jEECBAgQIAAAQIECBAgQGBzCghM25z6nk0gXwGBafl6Oo0AAQIECBAgQIAAAQIECBAgQIAAAQIECBAgQIAAAQIECBAgQIAAAQIECBAgQIAAAQIECBAgQIAAAQIECBAovoDAtOLv0AQECBAgQIAAAQIECBAgQCAEpnkJCDSOgMC0xtmlSQgQIECAAAECBAgQIECAAAECBAgQIECAAAECBAgQIECAAAECBAgQIECAAAECBAgQIECAAAECBAgQIECAAIF8BASm5ePoFAIECBAgQIAAAQIECBAgsFkFBKZtVn4PJ5CrgMC0XDkdRoAAAQIECBAgQIAAAQIECBAgQIAAAQIECBAgQIAAAQIECBAgQIAAAQIECBAgQIAAAQIECBAgQIAAAQIECDSAgMC0BliiEQgQIECAAAECBAgQIECAgMA07wCBxhEQmNY4uzQJAQIECBAgQIAAAQIECBAgQIAAAQIECBAgQIAAAQIECBAgQIAAAQIECBAgQIAAAQIECBAgQIAAAQIECBAgkI+AwLR8HJ1CgAABAgQIECBAgAABAgQ2q4DAtM3K7+EEchUQmJYrp8MIECBAgAABAgQIECBAgAABAgQIECBAgAABAgQIECBAgAABAgQIECBAgAABAgQIECBAgAABAgQIECBAgACBBhAQmNYASzQCAQIECBAgQIAAAQIECBAQmOYdINA4AgLTGmeXJiFAgAABAgQIECBAgAABAgQIECBAgAABAgQIECBAgAABAgQIECBAgAABAgQIECBAgAABAgQIECBAgAABAgTyERCYlo+jUwgQIECAAAECBAgQIECAwGYVEJi2Wfk9nECuAgLTcuV0GAECBAgQIECAAAECBAgQIECAAAECBAgQIECAAAECBAgQIECAAAECBAgQIECAAAECBAgQIECAAAECBAgQINAAAgLTGmCJRiBAgAABAgQIECBAgAABAo0cmHbiiSfGXXfdlS150KBB8dxzz8Uee+zRMEtvhPkaYYZ6eqEEptXTNvRCgAABAgQIECBAgAABAgQIECBAgAABAgQIECBAgAABAgQIECBAgAABAgQIECBAgAABAgQIECBAgAABAgQI1IOAwLR62IIeCBAgQIAAAQIECBAgQIBALwUEpvUScDPe3ghhY40ww2Z8BTZ6tMC0etqGXggQIECAAAECBAgQIECAAAECBAgQIECAAAECBAgQIECAAAECBAgQIECAAAECBAgQIECAAAECBAgQIECAAIF6EBCYVg9b0AMBAgQIECBAgAABAgQIEOilgMC0XgJuxtsbIWysEWbYjK/ARo8WmFZP29ALAQIECBAgQIAAAQIECBAgQIAAAQIECBAgQIAAAQIECBAgQIAAAQIECBAgQIAAAQIECBAgQIAAAQIECBAgUA8CAtPqYQt6IECAAAECBAgQIECAAAECvRQQmNZLwM14eyOEjTXCDJvxFdjo0QLT6mkbeiFAgAABAgQIECBAgAABAgQIECBAgAABAgQIECBAgAABAgQIECBAgAABAgQIECBAgAABAgQIECBAxK+3bAAAIABJREFUgAABAgTqQUBgWj1sQQ8ECBAgQIAAAQIECBAgQKCXAo0cmNZLmrq/vRHCxhphhnp6UQSm1dM29EKAAAECBAgQIECAAAECBAgQIECAAAECBAgQIECAAAECBAgQIECAAAECBAgQIECAAAECBAgQIECAAAECBAjUg4DAtHrYgh4IECBAgAABAgQIECBAgEAvBQSm9RJwM97eCGFjjTDDZnwFNnq0wLR62oZeCBAgQIAAAQIECBAgQIAAAQIECBAgQIAAAQIECBAgQIAAAQIECBAgQIAAAQIECBAgQIAAAQIECBAgQIAAgXoQEJhWD1vQAwECBAgQIECAAAECBAgQ6KVALQLTWlpaYu7cuTF9+vQ46aST4tBDD+1llx3fvnz58rj//vtj9uzZMXPmzBgyZEhNnlOvhzZC2Fg9zLBs2bKYMmVKHHLIIXHMMcfE4MGDa7LyP/3pT3H++ednfy723nvvaG5uzv05AtNyJ3UgAQIECBAgQIAAAQIECBAgQIAAAQIECBAgQIAAAQIECBAgQIAAAQIECBAgQIAAAQIECBAgQIAAAQIECBAgUHABgWkFX6D2CRAgQIAAAQIECBAgQIBAEsgzMG3NmjUxa9asuPDCC+Pll1/OgB999NGYNGlSrtgLFiyI66+/Pm666aZIz9x3333jscceE5j23HOxxx575Gpd68PqJTDtsMMOi2effTaampri1FNPjWnTpsXYsWNzHf+Pf/xj7LPPPrFixYoYOXJkXHHFFbkHtAlMy3VlDiNAgAABAgQIECBAgAABAgQIECBAgAABAgQIECBAgAABAgQIECBAgAABAgQIECBAgAABAgQIECBAgAABAgQaQEBgWgMs0QgECBAgQIAAAQIECBAgQCCPwLQlS5bEzJkz47LLLouPPvpoA9S8AtPWrl0bL774Ylx88cXx9NNPb/AMgWkRgwYNiucEpm3SH+hly5ZFa2Ba2wMOPvjg7H3be++9o7m5eZPObntT28C01q/3798/Tj/99Dj77LNzCWgTmNbrNTmAAAECBAgQIECAAAECBAgQIECAAAECBAgQIECAAAECBAgQIECAAAECBAgQIECAAAECBAgQIECAAAECBAgQaDABgWkNtlDjECBAgAABAgQIECBAgEA5BTY1MK2lpSXmzp0bM2bMiLvvvrtTvN4Gpi1fvjwefPDBuOiii2L+/PkdPqezwLQTTzwx7rrrruyezgLF2odYte134cKF2Wz33HNPvPbaa7Fu3brsrDFjxsSkSZPizDPPjAkTJkS/fj37MUmr3e233x6PP/54zJs3b/1cI0eOjAMOOCBOOumk2H///bsM6qpmvvZhYOPGjYsXXnghRo8e3e0L397mhBNOiJ///Ofd3rdmzZqYNWtW3HzzzfGb3/wm0g7TZ/jw4XHIIYdkbq0hZNXM0NEDWwP0fvKTn8QzzzyzwbuRDPfZZ59IZ0+cODFSKFlXn84C01rvSWaXXHJJHHXUUTF48OBu5+/sgo4C09pem0dAm8C0TV6PGwkQIECAAAECBAgQIECAAAECBAgQIECAAAECBAgQIECAAAECBAgQIECAAAECBAgQIECAAAECBAgQIECAAIEGFejZbwI3KIKxCBAgQIAAAQIECBAgQIBA0QV6GpjWGoZ16aWXxpw5czodf88998zC1FKYWXNzc4+ZFixYEDfccEPceuutsXLlyg7vHzhwYJxxxhlx3nnnxdZbb73RNdWEcXUUmJZCtq688sq44IILuu178uTJccstt8SoUaO6vTZd8Oyzz8app54ab7zxRrfXjx8/Pu67775Ilh19qpmvLwPTUhBcCi87+eSTNwiB66j3Aw88MAuimzp1arehdu3vT4ZTpkzp9hnpvqFDh0YKVTv66KO7DLZbsmRJXHXVVXHjjTd2+b6ddtppcdZZZ8XYsWO73V/7C5LPq6++ms2cAuU6+6S9T58+fZMC2gSm9XgtbiBAgAABAgQIECBAgAABAgQIECBAgAABAgQIECBAgAABAgQIECBAgAABAgQIECBAgAABAgQIECBAgAABAgQaXEBgWoMv2HgECBAgQIAAAQIECBAgUA6BagPTPvroo7jtttvimmuuiUWLFnWI09TUlIWBTZs2bZMDpf7whz/ExRdf3GWg1M477xxXXHFFfO1rX4v+/ft3uqhqAsXaB6Y99NBD8dRTT8Udd9xR9Qvw+c9/Put3m2226fSeFJZ13XXXxbnnnlv1uenCNN/9998fRxxxxEb3VTNfXwWmbcp8O+64Y4wYMSJefPHFbLZBgwbFc889F3vssUeHRmvXro1rr702Cxzr6Se9lz/+8Y+7fF/SmSkQ8PHHH48f/OAHXYbapVC99J7utddeXQaxddZnCmhLYYCXX355twFt6Z0ZPXp0VSMLTKuKyUUECBAgQIAAAQIECBAgQIAAAQIECBAgQIAAAQIECBAgQIAAAQIECBAgQIAAAQIECBAgQIAAAQIECBAgQIBAiQQEppVo2UYlQIAAAQIECBAgQIAAgcYV6C4w7c0338xCne65555Yt25dhxDjxo2LSy65JI466qgYPHhwj7FWrlwZDz74YPzoRz+KefPmdXr/8ccfn4WxTZgwoaqQqmoCxdoHpqWwrvS19ElhZd/+9rfj6KOPjs9+9rORwseefvrpuPLKK2P+/Pkb9HnRRRdlAVqdfVLQV/uwtIEDB8bJJ58c3/rWt7KAuXR+ckjnp4C61s9WW22VhbilcK62n2rm66vAtIcffjhzavuODB06NAs3S+/FkCFD4i9/+Uvcfvvtnb5LXQWmpUC2q6++eqOwtPTunXLKKXH44YfH1ltvnRn+7ne/i5tvvjnmzJmzgdd3v/vd7Otdhey13pCeN3fu3Jg+fXo88sgjne51/PjxceGFF2Yzpn329JN3QJvAtJ5uwPUECBAgQIAAAQIECBAgQIAAAQIECBAgQIAAAQIECBAgQIAAAQIECBAgQIAAAQIECBAgQIAAAQIECBAgQIBAowsITGv0DZuPAAECBAgQIECAAAECBEoh0FFg2tq1a+PZZ5/Nwsnah061RTn44IOzkLC99947mpube+y1ZMmSuOqqq+LGG2+MFJrW0SeFbp1//vkxZcqULBCrJ59qAsXaB6a1nn/ggQfGnXfeGdttt91Gj0y9nnHGGTFz5sz139t5553j17/+dWy77bYbXf/aa6/FfvvtF4sXL17/vSOOOCLuuOOOGDFixEbXf/DBB/GNb3wjnnnmmfXfO+yww+KBBx7YIJSrmvn6IjBtwYIFccABB8Tbb7+9vt8UAnfrrbdG2l/7TwoiS/O/8cYbG3yrq8C0559/Pg466KBYvXp1dk9TU1Ncd911cfrpp3f47qXAs9mzZ8cxxxwTH3744fp7UvhZClfrySe9p2nXl1122QZBdm3PSGFpp512WhaKN3r06J4cn13bGtA2Y8aMuPvuuzu9v7uANoFpPaZ3AwECBAgQIECAAAECBAgQIECAAAECBAgQIECAAAECBAgQIECAAAECBAgQIECAAAECBAgQIECAAAECBAgQINDgAgLTGnzBxiNAgAABAgQIECBAgACBcgi0DUxbvnx5/PSnP82CoRYtWtQhQGsw1FlnnRVjx47tMVIKhnr11Vdj6tSpMWvWrE7v33PPPeOCCy6IiRMnRv/+/Xv8nHRDNYFiHQWmpWc/+eSTXQa0tQ8J22KLLbKAs6985Ssb9JrmTeFqN9988/qvH3roofGLX/wihgwZ0ulc7777bqTQtnfeeSe7ZsCAAVkg25e+9KX191QzX18EpqXQvEsuuWR9X6nvhx9+OIYNG9bpfO+9916kwL233npr/TWdBaalgLrJkyfHU089lV3br1+/uPfee7MwtPS/u/q8+OKLWZjbihUrsstSuF86p6veOjtvzZo12Tt74YUXxssvv9zpY9M7e+WVV8Zuu+3WbX8dHVJtQFt6r84777wN3lOBaZv0fxVuIkCAAAECBAgQIECAAAECBAgQIECAAAECBAgQIECAAAECBAgQIECAAAECBAgQIECAAAECBAgQIECAAAECBBpYQGBaAy/XaAQIECBAgAABAgQIECBQHoG2gWltA7jaC4wfPz6mT58eRx11VAwePHiTgToKKGs9rKmpKY477rgsTG3ChAmbFDbVtrFqAsU66ue+++7Lwri6+qQgtO985ztx5513rr/s0UcfjUmTJm1w29/+9rf48pe/HCkgLH222mqreP7552PXXXft1vCmm27KwtZaPzNmzMhsWj/VzFfrwLSlS5fGIYccEi+99FLWVgp2+9WvfhVf/epXu53vnnvuieOPP379dZ0Fpv3+97+P/fbbL1avXp1de9hhh8UDDzwQKbyvu0/7wLoUsDZ79uw46KCDuru10++nM+fOnZuFoqUZ1q1bt9G1nc3Sk4e2BrRdeumlMWfOnA5v3XfffeOxxx5bH74nMK0nwq4lQIAAAQIECBAgQIAAAQIECBAgQIAAAQIECBAgQIAAAQIECBAgQIAAAQIECBAgQIAAAQIECBAgQIAAAQIEyiAgMK0MWzYjAQIECBAgQIAAAQIECDS8QHeBaRMnToyLL7449tprr14HmCXMjgLKRo4cGeeee26ceuqpMXTo0NzMqwkUa9/PqFGj4re//W3ssMMO3faRArOmTZu2/roUnnXsscducN+TTz4Zhx566PqvHXnkkXH//ffHFlts0e35qbcUDjZs2LAsdO2b3/xmFk7W+qlmvloHprX3ax/g1dWQ7cPkOgsZO//88+Pyyy/v0rmr56Qgu69//evrL/nhD38Yl112Wbf+1VywZMmSmDlzZlxzzTWxaNGi9bfkEZjWelhXAW0C06rZkmsIECBAgAABAgQIECBAgECXAp+IiBGVGp7y7is1LCLSD6o+WakhEZH+FYFUgyIiJblvWal0Rqr+lUo/+EnVHBFNEZH+jk3r37NpiYhUKYF9bUR8XKk1EZHqP5VaFRGpVkbEiohYXqllEfHvSn0UEf+KiA8rtTQiPqhUOseHAAECBAgQIECAAAECBAgQIECAAAECBAgQIECAAAECBAgQIECAAAECBAgQIECgzV/khEGAAAECBAgQIECAAAECBAgUWKCrwLSmpqZIgWkpYCoFpvXvn37ns3efjgLTxowZE9/73vciBYBtu+22vXtAm7urCRRr388XvvCFmD17dgwfnn4/tutP+8C0GTNmxNSpUze4KQV9pcCv1s+1114b55xzTndHV/X9auardWDavffeG8cdd9z6fnsSRvbxxx/HMcccEw8//HB2f0chY6tWrYoUMvfEE09k1wwcODAeeeSR2H333asyShe98sorMXny5Fi5Mv1+cWQBdumZW26Zfqe5d58FCxbE3XffHTfccEPNAtPWrl0bL730Utxyyy2RQvnWrUu/T/3/PwLTerc/dxMgQIAAAQIECBAgQIBAwwqkcLMxETG6UqMiItU2bepTEZEqBaI14ieFqi2u1D8jorXej4hUCyv194hIIWw+BAgQIECAAAECBAgQIECAAAECBAgQIECAAAECBAgQIECAAAECBAgQIECAAIGGFWj9l28bdkCDESBAgAABAgQIECBAgACBMgh0FZjWdv4UVHXCCSfEmWeeGRMmTIh+/TbtRwMdBaa1fc7nPve5+P73v58FXA0ePLhXK6gmUKx9P+0DqLpqoJrAtLY9pLMeffTRmDRpUq/mar25mvlqHZjWPhDutttui1NOOaXq+dre31Fg2uLFi7NQsNdff73qM7u7sCeheB2dtXz58njwwQcjBeS9+eabHT6uo1m666v991MYWwpi+9nPfhYffvhhh7cLTOupqusJECBAgAABAgQIECBAoEEExkbEpyNi+0qNi4j0tVT/FRHdJ+E3CEROYyyNiL9FxIJKzY+I9yr1buVrOT3KMQQIECBAgAABAgQIECBAgAABAgQIECBAgAABAgQIECBAgAABAgQIECBAgACBvhfYtN+K7vs+PZEAAQIECBAgQIAAAQIECBDoQqBtYFo1QVDpqJEjR8ZZZ50Vxx9/fIwdm34PtfpPS0tLzJ07N66++uq49957Y82aNZ3ePHHixDj77LNj//33j/79+1f/kMqV1QSK1TIwbdWqVXHkkUfGE088kXWUR4hWW4Rq5qt1YFpvA+Guu+66LCCvM5+FCxfGF7/4xZg/P/2ebj6fcePGxQsvvBCjR4+u+sD0nj7zzDNx/fXXx6xZszq9r6mpKY477riYOnXqJgULLlmyJB566KHsz8e8efM6fU76M3juuefGlClTYuutt15/Xb9NTTKsWsKFBAgQIECAAAECBAgQIECgzwR2jIjWGh8RrfXfETGgz7rwoCSwOiL+EhHphxWt9VZEtBYlAgQIECBAgAABAgQIECBAgAABAgQIECBAgAABAgQIECBAgAABAgQIECBAgEBdCwhMq+v1aI4AAQIECBAgQIAAAQIECFQn0DYwre0dCxYsiBtuuCFuvfXWWLlyZaeH7bTTTjFt2rSYPHlyDBs2rLqHVq5KIVQpfOrSSy+NOXPmdHpvCks79thj45xzzolddtklmpubq3pONYFitQxMax9WJjBt47X98pe/jMMPPzz7Rkc+mzMwbe3atfH6669HCnXrLtxvzz33jAsuuCBSyF9Pw/1SsN5TT/0/9u4Dyq6qbhv4Q5UoEuktAV8hSFVBWujSW6hBWiiKIBFI6AlC9NVQEnoCGARRSoIokRZ6CB1DE1AEUUDpTRSCSOh8nPtm8t0MM5nJ1Ft+Z629sjJ3n73//98+stac5X1yU0aMGFEKcmvuak0Ym8C0Vv2nwSQCBAgQIECAAAECBAgQqByBHklWTLLCtLF8kmJ8NUnrXgC1s5fi9/gFFligNOaff/7SKN5xNYwvfvGLKca8886bL3zhC6VRvMPo0aNHacwzzzz53Oc+l7nnnrs0ivXmnHPO0ijeYRW/zxf55g0Z58U/JlCMjz/+OMW7hw8//LA0ivdk77//fmm89957Kd4XFO/kivHOO++k+IcOilG8b/rPf/5TGlOmTJk+3njjjRTj3//+d2nM7B8paCdZ49s/SvLXJE9MG39JUozHkzT/UrGDi7AcAQIECBAgQIAAAQIECBAgQIAAAQIECBAgQIAAAQIECBAgQIAAAQIECBAgQGBmAgLTPB8ECBAgQIAAAQIECBAgQKAGBJoLTGtorfhy5W233ZYzzjijFG42s2vTTTfNoEGD2hQaVQS0XXLJJaWQtn/+85/NbrPwwgvngAMOyPe///307t17pvV0d2Ba8SXW7bffPpMmTSrVKTDts8dVBJENGDCgWZ/GgWlLLbVUKVRs8cUX77T/9RXP4s9//vOcd955LT6Lhx56aPbaa68Wn8XGxRZfiL7vvvsyatSojB8/vvQl6eauIoztqKOOytZbb136UvZMX9g1fPu603QsTIAAAQIECBAgQIAAAQIE2izQJ8nXpo2VkxRjuTavNpMbixCzJZZYojSKdwiLLbZYaSyyyCJZdNFFU7xfKsZCCy00y/8AQGfU2xlrFmFqr7/+eundRjFeffXVvPbaa3nllVdKo3jn8tJLL5VGEc7WSdffkvx52vhTkmI82Ul7WZYAAQIECBAgQIAAAQIECBAgQIAAAQIECBAgQIAAAQIECBAgQIAAAQIECBAg0KyAwDQPBwECBAgQIECAAAECBAgQqAGBlgLTylv817/+lQsuuCCnnnrqTIOkZp999lII1g9+8IOsvvrqmWOOOVot1RAkNXz48BYD2pZZZplSkFT//v2z4IILfmaP7g5MKwoqr6H4+zXXXJN+/fq12mNmE1vT39tvv51tt902d9xxR2mpWQkcu+WWW7L55pvnk08+Kd27995756KLLpqhpBNPPDHHHnvs9J+de+65pTC71l4jR47M0KFDS9ObCpQrvsy7zjrr5O9//3tpzgILLJC77747K6ywQmu3aNW84tkugstOOeWUPP300zO9Z8stt8ywYcOy1lprzdKzXTg++eST+dnPflYKY5s6dWqz+/To0SMDBw5MEcjWUjBg+SKzCUxr1XmbRIAAAQIECBAgQIAAAQKdLlAEo62WZNVp4+tJ5uuoXYvQsy9/+culUbzrWHrppUu/PxejV69epTA0V+sFikC1F154IUWIfDGeffbZPPfcc3nmmWdKo3g/04HXW0n+mOThaeOhaUFqHbiFpQgQIECAAAECBAgQIECAAAECBAgQIECAAAECBAgQIECAAAECBAgQIECAAAECMwoITPNEECBAgAABAgQIECBAgACBGhCYlcC0hnaL4Ke//OUvKcKuxo4dm48//rhZifYEhP33v//N5ZdfnuOPP36mIVYbbrhhrr322sw777wz1NGaQLE//OEP2WCDDfLOO++U7m1uraYaLA/7Kj4fMWJEhgwZMsPUIkysCBVruGYlUOzdd9/NrrvumgceeCArrrhiVl111Rx55JEpvhRcXK3prz2BaRMmTMh22203vfamAtPGjRtXCsdruA455JCMHj261f/L+N73vlcK4SuupgLTimdg++23z6RJk6avefXVV89QV6s3a2ZiY6OmphXhfMcdd1x22WWXfOELX2jTlo2ftaYWaWsYW8NaAtPadDRuIkCAAAECBAgQIECAAIH2CSybZI1pY/UkxejRviVTCj/r06dPaSy77LIpfjcvxle+8pXPvANq717un7lA8e6kCLMvQuaL8dRTT5VC4YtRBKx1wFWkyj84bTyQpBhPdcC6liBAgAABAgQIECBAgAABAgQIECBAgAABAgQIECBAgAABAgQIECBAgAABAgQIlAQEpnkQCBAgQIAAAQIECBAgQIBADQi0JTCtvO0i0OrKK6/MaaedlkceeeQzIu0JTGtYrCGgrQjiuvjiizN1avEdyv9/VXJgWtF/EfjVcO2888657LLLMuecc7b49Lz44otZd9118+yzz5bmrr766rn55psz//zzl/7elsC0pkLJmiukcdhbU4FpjUPAGtc4sybfeOONbL755nnwweL7sE0HphU/HzRoUM4666zpSx100EGlv882W8e8nmouMK1Hjx4pei72X2GFFdq9X3OBacWXvQcOHJh99903Cy64YIvPxcwmCExrF5+bCRAgQIAAAQIECBAgQKBlgbmT9J021kqydpLFWr6t+RnLL798KSi++N27GMXfv/rVrwpFaw9qF95bvFf561//mieeeKL0DywU4/HHHy/9vZ3XK0nuTXJfksnTxvvtXNPtBAgQIECAAAECBAgQIECAAAECBAgQIECAAAECBAgQIECAAAECBAgQIECAQJ0KdMw3UusUT9sECBAgQIAAAQIECBAgQKBSBNobmFbex/PPP58zzzwzY8aMmR5q1hGBaeV7fPDBB7nxxhszfPjwPPDAA6WPKjkw7R//+EfWX3/9FOFnxbXQQgvl9ttvz0orrdTiI1AEq+2+++7T5x1yyCEpQuMartYEpr377rspQtquv/760m1FUNttt92W9dZbb6b7T5kyJVtssUXuu6/4Tur/XU0FpjUOGytCzMaPH5+ddtqpxf6Kc9x6661TBOIVV3Nhbo3nzYphse7YsWNLYWSLLbZYevXqlW9/+9s5+OCDM/fcxXe8k8Y9rLHGGhk2bFi23HLLzDXXXC320doJ5YFps88+ewYMGJAhQ4Z0SBhbQw0C01p7GuYRIECAAAECBAgQIECAQCsFitT24iVCMdZNsk5b/4G94vfyr33ta6WxyiqrZOWVVy6Nht/PW1mPaVUi8P777+fPf/5zaTz66KP505/+VBqvvFLkoLXpKl4g/T7JPUnunjbeaNNKbiJAgAABAgQIECBAgAABAgQIECBAgAABAgQIECBAgAABAgQIECBAgAABAgTqTkBgWt0duYYJECBAgAABAgQIECBAoBYFOjIwrcHno48+KgVtFaFmRchXEYrVGde//vWvXHDBBSmCqIo/55133hm2aU2gWHmIVXFzc+FrTdU/cuTIDB06dPpHI0aMKAVglV9FGFhhcM4550z/cRHedd555800jKvobauttpoeCld8ebgIWuvbt+/0dVrTXzF50KBBOeuss6bfN3jw4Jxxxhkpws2au4qQsb322muGj5sKTCsmNJ7bp0+fTJw4MUsvvXSz6zfur5jYXGBaU+Ftm2yySX73u9+lZ8+eM320nn322Wy22WZ58sknp88rLIrAtIarCEzbb7/98s1vfjOF6aKLLtoZj2sefvjh0vNx0EEHlcLo5plnng7fR2Bah5NakAABAgQIECBAgAABAvUmMF+SjZJsULwmSbJ6WwCKdwKrrbZaaXzjG9/IqquumiWXXLItS7mnxgSKf1SgeEfyyCOP5KGHHiqN4v1NG68Hk9yR5M5Pn9vbk7zVxnXcRoAAAQIECBAgQIAAAQIECBAgQIAAAQIECBAgQIAAAQIECBAgQIAAAQIECNS4gMC0Gj9g7REgQIAAAQIECBAgQIBAfQh0RmBapci1JlCsswPTCovHHnssG220UV5//fXpNEVo2tlnn50vfOELn+H697//nf333z9XXHHF9M922WWXjBs3boaQtdb0Vyxw2WWXZffdd5++1uyzz57f/va32XnnnT+zdxF2d+GFF+aAAw7Ixx9/PMPnzQWmFYFm/fr1y1133TV9/uqrr57LL788X/7ylz+zxyuvvJJvf/vbM8wvJjUXmFZ8ds0112THHXecoaYiNK2otVevXk0+cs8880wKtwcfLL47+3/XSiutlFtvvTWLLLJIpTymHVqHwLQO5bQYAQIECBAgQIAAAQIE6kXgW58GTm38afBU8ee6s9r0AgsskDXXXDNrrLFGaRTvBBZffPFZXcb8OhZ4+eWXS+9vHnjggdK4//77U7wfa8N1z6dBf7d9Gvh367Q/27CEWwgQIECAAAECBAgQIECAAAECBAgQIECAAAECBAgWzUhkAAAgAElEQVQQIECAAAECBAgQIECAAIFaFBCYVounqicCBAgQIECAAAECBAgQqDsBgWl/yAYbbJB33nmndPYbbrhhrr322sw777wtPgsjR47M0KFDp88bMWJEhgwZ0uR9559/fimErPxaeOGFM2jQoOywww5ZcMEF869//StXXXVVTjnllLz11lvTp/bp0ycTJ07M0ksvPcP9rQ1Me+2117LxxhuXgtvKr7322itFCFoRIvb222+X9jj99NPz9NNPl6YVoWJzzDFHii+tFldzgWnFZ8UXWbfYYou8+eab07eYa665cuCBB2bAgAHp3bt3qb9f/OIXOe+88zJ16tTPOM0sMO3DDz/MoYcemnPOOWeG+4o9ivC5IoCt6KMIfHv44YczduzYjB8/foaAtZkFxbV42FUyQWBalRyUMgkQIECAAAECBAgQINC9Al9NslmSTaeNz6a5z6S+4vfvvn37Zu211y6N4u8uAh0tULzHuvfee0tj8uTJn3mv1Yr9/pvklmljYpK/tuIeUwgQIECAAAECBAgQIECAAAECBAgQIECAAAECBAgQIECAAAECBAgQIECAAIEaFRCYVqMHqy0CBAgQIECAAAECBAgQqC8BgWldE5j2ySeflMK+Bg8ePEOIV0tP20ILLZQbbrghq6+++memtjYwrbhxwoQJ2XnnnfPBBx+0tGXp82Lf3/72t/nJT36SO+64o/SzmQWmFZ/fcsst2WWXXWYITZvZZl/60pey7rrr5rrrritNm1lgWvF5UfsxxxyT0047rVU9lE8qgtXGjRuX/v37Z7bZave1lsC0WX403ECAAAECBAgQIECAAIF6EdgiyZZJij9XmJWm11xzzay33nqlUfweXwSsuwh0tUDxDwLcc889ufvuu0ujCO+fxesvSW5KcuO0P2fxdtMJECBAgAABAgQIECBAgAABAgQIECBAgAABAgQIECBAgAABAgQIECBAgACBahao3W+WVvOpqJ0AAQIECBAgQIAAAQIECMyigMC0rglMaziWInxsv/32y9NPP93iSe24444ZPXp0evXq1eTcWQlMKxZo7d59+/bNpZdeWgpN23bbbVsdmFbs8cwzz2SPPfbI5MmTZ9pf7969c8kll+Tee+/N0KFDS3NbCkwr5hTBc7fddlsOOOCAVhkW96yxxhq58MILs+KKK7ZoXu0TBKZV+wmqnwABAgQIECBAgAABAh0msHCSbZJsnWSrJPO2duUitH2jjTbKhhtumA022CDzzTdfa281j0CXCbz11lu58847S++tbr/99jz44IOzsvfbSW5Icv2nr46KJP9/zsrN5hIgQIAAAQIECBAgQIAAAQIECBAgQIAAAQIECBAgQIAAAQIECBAgQIAAAQLVJyAwrfrOTMUECBAgQIAAAQIECBAgQOAzAgLTujYwrTiAjz76KPfdd1/OO++8UvjXc889N/1cllhiifTr1y+DBg3KCiuskNlma/4VzKwGphWbfPDBB7nxxhtzzjnn5O67785///vf0t7zzz9/Nt9889K+a621VuaYY468/fbbsxyYVqxVhJo99NBDOf/88zNhwoS89NJLpT3mmmuurLbaaqU9ijC4Hj16ZOTIkbMUmNYANTPDYp8iHG2bbbZJYdSnT5+ZOtbSfxYEptXSaeqFAAECBAgQIECAAAECsyywTJJ+08bGrb27+L15k002ycYbb5xvfetbpQB1F4FqE3j99ddz6623lt61TZo0KU8++eSstHBrkgnTRsv/ysGsrGwuAQIECBAgQIAAAQIECBAgQIAAAQIECBAgQIAAAQIECBAgQIAAAQIECBAgUBECAtMq4hgUQYAAAQIECBAgQIAAAQIE2idQy4Fp7ZNxN4HqExCYVn1npmICBAgQIECAAAECBAi0U2D5JDsk2T7J2q1Za5555imFpm+22WbZdNNNs/zyxRIuArUl8MQTT+SWW27JxIkTc/PNN+fdd99tbYP3Jrk6yVVJnmjtTeYRIECAAAECBAgQIECAAAECBAgQIECAAAECBAgQIECAAAECBAgQIECAAAEClS0gMK2yz0d1BAgQIECAAAECBAgQIECgVQIC01rFZBKBqhAQmFYVx6RIAgQIECBAgAABAgQItFegT5Kdk+yYZM3WLLbccstlyy23LI0tttgis88+e2tuM4dATQh8/PHHuemmm3LjjTeWxt/+9rfW9nV/kiuT/C7Jk629yTwCBAgQIECAAAECBAgQIECAAAECBAgQIECAAAECBAgQIECAAAECBAgQIECg8gQEplXemaiIAAECBAgQIECAAAECBAjMsoDAtFkmcwOBihUQmFaxR6MwAgQIECBAgAABAgQItFdgiSS7JOmfZL3WLLbeeutlm222ydZbb52vfe1rrbnFHAJ1IfCnP/0p119/fa677rrcfffdre25mDg+yeVJXmrtTeYRIECAAAECBAgQIECAAAECBAgQIECAAAECBAgQIECAAAECBAgQIECAAAEClSEgMK0yzkEVBAgQIECAAAECBAgQIECgXQIC09rF52YCFSUgMK2ijkMxBAgQIECAAAECBAgQaK/A3El2S/LtJNu0ZrEiHK1fv36lseSSS7bmFnMI1LXAiy++mAkTJpRGEaLWyuu6JL9NclmS91t5j2kECBAgQIAAAQIECBAgQIAAAQIECBAgQIAAAQIECBAgQIAAAQIECBAgQIBANwoITOtGfFsTIECAAAECBAgQIECAAIGOEhCY1lGS1iHQ/QIC07r/DFRAgAABAgQIECBAgACBDhDYNMnu00aPltbbfvvts8MOO6T4c/75529pus8JEGhG4I033sjVV1+dq666qvRnK66pSX49bdzSivmmECBAgAABAgQIECBAgAABAgQIECBAgAABAgQIECBAgAABAgQIECBAgAABAt0kIDCtm+BtS4AAAQIECBAgQIAAAQIEOlJAYFpHalqLQPcKCEzrXn+7EyBAgAABAgQIECBAoB0C/5NkQJI9Pw1f+mpL62y77bbZaaedSqNnz54tTfc5AQKzKDBlypRcccUVpXHttde25u6/JhmXZGySf7TmBnMIECBAgAABAgQIECBAgAABAgQIECBAgAABAgQIECBAgAABAgQIECBAgACBrhMQmNZ11nYiQIAAAQIECBAgQIAAAQKdJiAwrdNoLUygywUEpnU5uQ0JECBAgAABAgQIECDQXoH+SfZO0q+lhTbaaKPssssu6d+/fxZZZJGWpvucAIEOEnjttdcyfvz4XH755bn99ttbs+qEJBcnGd+ayeYQIECAAAECBAgQIECAAAECBAgQIECAAAECBAgQIECAAAECBAgQIECAAAECnS8gMK3zje1AgAABAgQIECBAgAABAgQ6XUBgWqcT24BAlwkITOsyahsRIECAAAECBAgQIECgPQJfSfKdJPsk6T2zhVZaaaXstttu2XXXXdOnT5/27OleAgQ6QODJJ5/Mb37zm1x22WV57LHHWlrx+SQXJfnVp8GIf29pss8JECBAgAABAgQIECBAgAABAgQIECBAgAABAgQIECBAgAABAgQIECBAgACBzhMQmNZ5tlYmQIAAAQIECBAgQIAAAQJdJiAwrcuobUSg0wUEpnU6sQ0IECBAgAABAgQIECDQHoFtknw3yU4zW2S++ebLHnvsURrrr79+e/ZzLwECnShw11135dJLLy2Nt956q6WdrkjyyyTXtTTR5wQIECBAgAABAgQIECBAgAABAgQIECBAgAABAgQIECBAgAABAgQIECBAgEDHCwhM63hTKxIgQIAAAQIECBAgQIAAgS4XEJjW5eQ2JNBpAgLTOo3WwgQIECBAgAABAgQIEGirwOeTfC/J/klWntkim222WQYMGJA999wzc8wxR1v3cx8BAl0s8NFHH2XcuHEZO3ZsJk6c2NLuf05yfpJfJHmnpck+J0CAAAECBAgQIECAAAECBAgQIECAAAECBAgQIECAAAECBAgQIECAAAECBDpGQGBaxzhahQABAgQIECBAgAABAgQIdKuAwLRu5bc5gQ4VEJjWoZwWI0CAAAECBAgQIECAQHsEvprk+0kOSPKF5hZabLHFss8++2TvvffOiiuu2J793EuAQAUIPP7447n44otz0UUX5ZVXXplZRf9Ncl6Snyf5awWUrgQCBAgQIECAAAECBAgQIECAAAECBAgQIECAAAECBAgQIECAAAECBAgQIFDTAgLTavp4NUeAAAECBAgQIECAAAEC9SIgMK1eTlqf9SAgMK0eTlmPBAgQIECAAAECBAhUuMBGSQ5MsuvM6tx0003zne98J3vssUeFt6M8AgTaKnDppZfmV7/6VW655ZaWlvhNknOT3N7SRJ8TIECAAAECBAgQIECAAAECBAgQIECAAAECBAgQIECAAAECBAgQIECAAAECbRMQmNY2N3cRIECAAAECBAgQIECAAAECBLpS4JNGm3mn05X69iJAgAABAgQIECBAgACBehHon+QHSb7VXMPzzDNPvve97+W73/1uVl111Xpx0SeBuhd4+OGH88tf/jK/+MUv8u67787M47YkP0syvu7RABAgQIAAAQIECBAgQIAAAQIECBAgQIAAAQIECBAgQIAAAQIECBAgQIAAgQ4W8OXaDga1HAECBAgQIECAAAECBAgQIECgEwQEpnUCqiUJECBAgAABAgQIECBAgMA0gf2SHJzkG82JrLDCCtl///1LY9555wVHgECdCrz99ts5//zzS+Mvf/nLzBQeSXJ2kgvqlErbBAgQIECAAAECBAgQIECAAAECBAgQIECAAAECBAgQIECAAAECBAgQIECgwwUEpnU4qQUJECBAgAABAgQIECBAgAABAh0uIDCtw0ktSIAAAQIECBAgQIAAAQIEckiSwUmWac5is802y4EHHpiddtoJFwECBGYQuOKKK3Luuedm4sSJM5N5OsmoJGfhI0CAAAECBAgQIECAAAECBAgQIECAAAECBAgQIECAAAECBAgQIECAAAECBNonIDCtfX7uJkCAAAECBAgQIECAAAECBAh0hYDAtK5QtgcBAgQIECBAgAABAgQI1IPA7EkOmzaWbK7hvfbaKwMHDkzfvn3rwUSPBAi0Q2Dy5MkZM2ZMLrnkkpmt8mKSM6aNj9uxnVsJECBAgAABAgQIECBAgAABAgQIECBAgAABAgQIECBAgAABAgQIECBAgEDdCghMq9uj1zgBAgQIECBAgAABAgQIECBQRQIC06rosJRKgAABAgQIECBAgAABAhUpUPz/I45IcniSxZuqcM4558zBBx+cgw46KMsuu2xFNqEoAgQqV+Cpp57KOeeck7PPPjsffvhhc4W+nOT0JKclafzOr3KbUxkBAgQIECBAgAABAgQIECBAgAABAgQIECBAgAABAgQIECBAgAABAgQIEKgAAYFpFXAISiBAgAABAgQIECBAgAABAgQItCAgMM0jQoAAAQIECBAgQIAAAQIE2i5waJIjkyzZ1BJf+tKXMmjQoBxyyCFZaKGF2r6LOwkQIJDk9ddfz1lnnZXRo0fnzTffbM7kxSSnJjkTGgECBAgQIECAAAECBAgQIECAAAECBAgQIECAAAECBAgQIECAAAECBAgQINA6AYFprXMyiwABAgQIECBAgAABAgQIECDQnQIC07pT394ECBAgQIAAAQIECBAgUK0C309ydJKvNNXAoosumkMPPTSDBw9Ojx49qrVHdRMgUKECU6dOzahRo3LmmWfm1Vdfba7Kvyc5OcnPK7QNZREgQIAAAQIECBAgQIAAAQIECBAgQIAAAQIECBAgQIAAAQIECBAgQIAAgYoREJhWMUehEAIECBAgQIAAAQIECBAgQIBAswIC0zwcBAgQIECAAAECBAgQIECg9QK7Jxma5GtN3bL44ovn8MMPz2GHHZY55pij9auaSYAAgTYIfPTRRznjjDNy+umn5+WXX25uhT8lGZHk123Ywi0ECBAgQIAAAQIECBAgQIAAAQIECBAgQIAAAQIECBAgQIAAAQIECBAgQKAuBASm1cUxa5IAAQIECBAgQIAAAQIECBCocgGBaVV+gMonQIAAAQIECBAgQIAAgS4R2DzJD5Ns2NRuiyyySI488sgcccQRmX322bukIJsQIECgQeDjjz/OaaedllNPPTWvvfZaczB3JDkxyc3kCBAgQIAAAQIECBAgQIAAAQIECBAgQIAAAQIECBAgQIAAAQIECBAgQIAAgRkFBKZ5IggQIECAAAECBAgQIECAAAEClS8gMK3yz0iFBAgQIECAAAECBAgQINB9AqskOS7Jt5sqYb755svRRx+do446KnPPPXf3VWlnAgQIfJrq+P777+eUU07JySefnLfeeqs5k98mOT7Jo9AIECBAgAABAgQIECBAgAABAgQIECBAgAABAgQIECBAgAABAgQIECBAgACB/xMQmOZJIECAAAECBAgQIECAAAECBAgQIECAAAECBAgQIECAAAECBKpR4EtJfpTksKaKn2222TJ06NAMGTIkPXv2rMb+1EyAQA0LTJkyJSNHjsyIESPyySeN/72E6Y2fkeSnSd6sYQqtESBAgAABAgQIECBAgAABAgQIECBAgAABAgQIECBAgAABAgQIECBAgACBVgkITGsVk0kECBAgQIAAAQIECBAgQIAAAQIECBAgQIAAAQIECBAgQIBABQkc8mkt/5tkgaZqGjhwYI455pj07t27gkpWCgECBD4r8Pzzz+ekk07KmDFjmuP597T/3p3FjwABAgQIECBAgAABAgQIECBAgAABAgQIECBAgAABAgQIECBAgAABAgQI1LOAwLR6Pn29EyBAgAABAgQIECBAgAABAgQIECBAgAABAgQIECBAgACB6hLYIslPk6zZVNn9+/fPsccem2984xvV1ZVqCRCoe4FHHnkkJ5xwQsaPH9+cxf1JfpTkprrHAkCAAAECBAgQIECAAAECBAgQIECAAAECBAgQIECAAAECBAgQIECAAAECdSkgMK0uj13TBAgQIECAAAECBAgQIECAAAECBAgQIECAAAECBAgQIECgqgR6JTk+yT5NVd23b98MGzYsW221VVU1pVgCBAg0FrjhhhsyfPjwTJ48uTmci5Icl+QFegQIECBAgAABAgQIECBAgAABAgQIECBAgAABAgQIECBAgAABAgQIECBAoJ4EBKbV02nrlQABAgQIECBAgAABAgQIECBAgAABAgQIECBAgAABAgQIVJ/AYUlOSNKjcemLL754/vd//zcHHHBA9XWlYgIECMxE4Lzzziv99+3ll19uatbUJMcmOQMiAQIECBAgQIAAAQIECBAgQIAAAQIECBAgQIAAAQIECBAgQIAAAQIECBCoFwGBafVy0vokQIAAAQIECBAgQIAAAQIECBAgQIAAAQIECBAgQIAAAQLVJbB+kpOSrNtU2UcddVR+8pOfpEePz+SoVVeXqiVAgEAzAlOnTs2Pf/zjnHLKKc0Z3ZPkmCR3QSRAgAABAgQIECBAgAABAgQIECBAgAABAgQIECBAgAABAgQIECBAgAABArUuIDCt1k9YfwQIECBAgAABAgQIECBAgAABAgQIECBAgAABAgQIECBAoLoE5kwyMsnhTZXdr1+/DB8+PF//+terqyvVEiBAoI0Cf/zjHzNs2LBMmDChuRVOTzIkyYdt3MJtBAgQIECAAAECBAgQIECAAAECBAgQIECAAAECBAgQIECAAAECBAgQIECg4gUEplX8ESmQAAECBAgQIECAAAECBAgQIECAAAECBAgQIECAAAECBAjUjcAOSU5JsmzjjpdeeumccMIJ2XPPPesGQ6MECBAoFxg3blyOPfbYPPvss03BPJXkqCRXUSNAgAABAgQIECBAgAABAgQIECBAgAABAgQIECBAgAABAgQIECBAgAABArUoIDCtFk9VTwQIECBAgAABAgQIECBAgAABAgQIECBAgAABAgQIECBAoLoE5ktyapL9myr78MMPz0knnZS55567urpSLQECBDpY4P33388xxxyT008/vbmVz09yZJK3OnhryxEgQIAAAQIECBAgQIAAAQIECBAgQIAAAQIECBAgQIAAAQIECBAgQIAAgW4VEJjWrfw2J0CAAAECBAgQIECAAAECBAgQIECAAAECBAgQIECAAAECdS/QP0mR/NO7scR6662XESNGZN111617JAAECBAoF7jnnnsydOjQ3H333U3BPP9pYNrhScZTI0CAAAECBAgQIECAAAECBAgQIECAAAECBAgQIECAAAECBAgQIECAAAECtSIgMK1WTlIfBAgQIECAAAECBAgQIECAAAECBAgQIECAAAECBAgQIECgugR6JDkzyQFNlT1y5MgcffTR1dWRagkQINDFAieffHKGDBnS3K7nJTk0ydQuLst2BAgQIECAAAECBAgQIECAAAECBAgQIECAAAECBAgQIECAAAECBAgQIECgwwUEpnU4qQUJECBAgAABAgQIECBAgAABAgQIECBAgAABAgQIECBAgACBFgS2TjIqybKN52211VY59dRTs+KKK0IkQIAAgVYIPP744znyyCNzww03NDX7qSSDk1zfiqVMIUCAAAECBAgQIECAAAECBAgQIECAAAECBAgQIECAAAECBAgQIECAAAECFSsgMK1ij0ZhBAgQIECAAAECBAgQIECAAIHpAp80svBOx8NBgAABAgQIECBAgAABAtUsMCLJkMYNzDnnnDnttNMyaNCgau5N7QQIEOg2gdGjR+eII47Ihx9+2FQNI5MM7bbibEyAAAECBAgQIECAAAECBAgQIECAAAECBAgQIECAAAECBAgQIECAAAECBNop4Mu17QR0OwECBAgQIECAAAECBAgQIECgCwQEpnUBsi0IECBAgAABAgQIECBAoNMFvpHknCTrNN5pyy23zBlnnJHll1++04uwAQECBGpZ4Iknnshhhx2WG2+8sak2f5/koCSP1LKB3ggQIECAAAECBAgQIECAAAECBAgQIECAAAECBAgQIECAAAECBAgQIECgNgUEptXmueqKAAECBAgQIECAAAECBAgQqC0BgWm1dZ66IUCAAAECBAgQIECAQD0KHJhkTFONn3zyyTnqqKPq0UTPBAgQ6DSBU045JUcffXRz6w9Mcm6nbW5hAgQIECBAgAABAgQIECBAgAABAgQIECBAgAABAgQIECBAgAABAgQIECDQCQIC0zoB1ZIECBAgQIAAAQIECBAgQIAAgQ4WEJjWwaCWI0CAAAECBAgQIECAAIEuE/jctFCefRvvuPbaa2f06NFZY401uqwYGxEgQKCeBB544IEMGjQo9957b1NtX5ikCLN8r55M9EqAAAECBAgQIECAAAECBAgQIECAAAECBAgQIECAAAECBAgQIECAAAEC1SsgMK16z07lBAgQIECAAAECBAgQIECAQP0ICEyrn7PWKQECBAgQIECAAAECBGpJoG+S85Ks3LipI488Mqecckot9aoXAgQIVKzAUUcdlVNPPbWp+v6c5IAkkyu2eIURIECAAAECBAgQIECAAAECBAgQIECAAAECBAgQIECAAAECBAgQIECAAIFpAgLTPAoECBAgQIAAAQIECBAgQIAAgcoXEJhW+WekQgIECBAgQIAAAQIECBCYUWBgkp81Rll00UUzZsyY7LjjjrwIECBAoAsFrrzyygwcODCvvvpqU7v+IMmYLizHVgQIECBAgAABAgQIECBAgAABAgQIECBAgAABAgQIECBAgAABAgQIECBAYJYFBKbNMpkbCBAgQIAAAQIECBAgQIAAAQJdLiAwrcvJbUiAAAECBAgQIECAAAEC7RAoQncObHx/v379cu6552aJJZZox9JuJUCAAIG2Crz00ks58MADM2HChKaWODdJEXbpIkCAAAECBAgQIECAAAECBAgQIECAAAECBAgQIECAAAECBAgQIECAAAECFSkgMK0ij0VRBAgQIECAAAECBAgQIECAAIEZBASmeSAIECBAgAABAgQIECBAoBoElk3yyyTrNy72Jz/5SX70ox9VQw9qJECAQM0L/PSnP82Pf/zjpvq8K8l3kzxV8wgaJECAAAECBAgQIECAAAECBAgQIECAAAECBAgQIECAAAECBAgQIECAAIGqExCYVnVHpmACBAgQIECAAAECBAgQIECgDgUEptXhoWuZAAECBAgQIECAAAECVSawTZILkyxUXveiiy6a888/P/369auydpRLgACB2haYMGFC9t9//7z66quNG309yb5JrqttAd0RIECAAAECBAgQIECAAAECBAgQIECAAAECBAgQIECAAAECBAgQIECAQLUJCEyrthNTLwECBAgQIECAAAECBAgQIFCPAgLT6vHU9UyAAAECBAgQIECAAIHqERic5MzG5W666aa54IILstRSS1VPJyolQIBAHQk899xz2W+//XLLLbc01fWhSUbVEYdWCRAgQIAAAQIECBAgQIAAAQIECBAgQIAAAQIECBAgQIAAAQIECBAgQKDCBQSmVfgBKY8AAQIECBAgQIAAAQIECBAgkERgmseAAAECBAgQIECAAAECBCpVYHSSQxoXN3jw4Jx55mcy1Cq1B3URIECgrgUOPfTQjBrVZDbaWUkG1TWO5gkQIECAAAECBAgQIECAAAECBAgQIECAAAECBAgQIECAAAECBAgQIECgYgQEplXMUSiEAAECBAgQIECAAAECBAgQINCsgMA0DwcBAgQIECBAgAABAgQIVJrAF5OMTbJd48LGjBmTAw88sNLqVQ8BAgQIzETg3HPPzcCBA5uacU2SAUn+A5AAAQIECBAgQIAAAQIECBAgQIAAAQIECBAgQIAAAQIECBAgQIAAAQIECHSngMC07tS3NwECBAgQIECAAAECBAgQIECAAAECBAgQIECAAAECBAgQqD6B5ZNcmmTV8tKXXHLJXHzxxdl4442rr0kUNkgAACAASURBVCMVEyBAgEBuvfXW7L333nnxxRcbazycZI8kT2AiQIAAAQIECBAgQIAAAQIECBAgQIAAAQIECBAgQIAAAQIECBAgQIAAAQLdJSAwrbvk7UuAAAECBAgQIECAAAECBAgQIECAAAECBAgQIECAAAECBKpP4FtJLkuySHnp66+/fi655JIsvfTS1deRigkQIEBgusCzzz6bvfbaK3fddVdjldc+DUzbLcltuAgQIECAAAECBAgQIECAAAECBAgQIECAAAECBAgQIECAAAECBAgQIECAQHcICEzrDnV7EiBAgAABAgQIECBAgAABAgQIECBAgAABAgQIECBAgACB6hPYdVpY2gyV77nnnhk7dmz1daNiAgQIEGhWYMCAARk3blxTnxehab9BR4AAAQIECBAgQIAAAQIECBAgQIAAAQIECBAgQIAAAQIECBAgQIAAAQIEulpAYFpXi9uPAAECBAgQIECAAAECBAgQIECAAAECBAgQIECAAAECBAhUn8BBSc5uXPbQoUNz0kknVV83KiZAgACBFgWOOeaYjBgxoql5Byc5p8UFTCBAgAABAgQIECBAgAABAgQIECBAgAABAgQIECBAgAABAgQIECBAgAABAh0oIDCtAzEtRYAAAQIECBAgQIAAAQIECBAgQIAAAQIECBAgQIAAAQIEalDguCTDG/c1atSoDBo0qAbb1RIBAgQINAiMHj06gwcPbgpkWJLjSREgQIAAAQIECBAgQIAAAQIECBAgQIAAAQIECBAgQIAAAQIECBAgQIAAga4SEJjWVdL2IUCAAAECBAgQIECAAAECBAgQIECAAAECBAgQIECAAAEC1SdwcpKjGpd92WWXZdddd62+blRMgAABArMs8Jvf/Ca77bZbU/edkuToWV7QDQQIECBAgAABAgQIECBAgAABAgQIECBAgAABAgQIECBAgAABAgQIECBAoA0CAtPagOYWAgQIECBAgAABAgQIECBAgAABAgQIECBAgAABAgQIECBQBwLnJPlBeZ/zzz9/Lr/88myyySZ10L4WCRAgQKBBYNKkSdlll13yxhtvNEb5WZKDSBEgQIAAAQIECBAgQIAAAQIECBAgQIAAAQIECBAgQIAAAQIECBAgQIAAgc4WEJjW2cLWJ0CAAAECBAgQIECAAAECBAgQIECAAAECBAgQIECAAAEC1SfwyyTfKS/7f/7nfzJ+/Pisttpq1deNigkQIECg3QIPPfRQ+vfvn3/84x+N1/pVku+2ewMLECBAgAABAgQIECBAgAABAgQIECBAgAABAgQIECBAgAABAgQIECBAgACBmQgITPN4ECBAgAABAgQIECBAgAABAgQIECBAgAABAgQIECBAgAABAuUCY5PsWf6DVVZZJVdeeWWWWWYZUgQIECBQxwJPP/10dtxxxzz66KONFcYlGVDHNFonQIAAAQIECBAgQIAAAQIECBAgQIAAAQIECBAgQIAAAQIECBAgQIAAgU4WEJjWycCWJ0CAAAECBAgQIECAAAECBAgQIECAAAECBAgQIECAAAECVSRwaZLdy+tda621ctVVV2WxxRarojaUSoAAAQKdJfDKK69khx12yH333dd4i18n2aOz9rUuAQIECBAgQIAAAQIECBAgQIAAAQIECBAgQIAAAQIECBAgQIAAAQIECNS3gMC0+j5/3RMgQIAAAQIECBAgQIAAAQIECBAgQIAAAQIECBAgQIAAgQaBz4Slbbjhhrn66qvTs2dPSgQIECBAYLrAlClTsv322+eOO+5orCI0zXNCgAABAgQIECBAgAABAgQIECBAgAABAgQIECBAgAABAgQIECBAgAABAp0iIDCtU1gtSoAAAQIECBAgQIAAAQIECBAgQIAAAQIECBAgQIAAAQIEqkpgbJI9yyveZJNNMmHChPTo0aOqGlEsAQIECHSNwNSpU9OvX79MmjSp8YbjkgzomirsQoAAAQIECBAgQIAAAQIECBAgQIAAAQIECBAgQIAAAQIECBAgQIAAAQL1IiAwrV5OWp8ECBAgQIAAAQIECBAgQIBANQt80qh473Sq+TTVToAAAQIECBAgQIAAgcoT+GWS75SXtemmm+baa6/N5z73ucqrVkUECBAgUDEC7733XrbddtvccsstjWv6VZLvVkyhCiFAgAABAgQIECBAgAABAgQIECBAgAABAgQIECBAgAABAgQIECBAgACBqhfw5dqqP0INECBAgAABAgQIECBAgAABAnUgIDCtDg5ZiwQIECBAgAABAgQIEOgmgXOS/KB870022STXXXedsLRuOhDbEiBAoNoEitC0bbbZJpMmTWpc+s+SHFRt/aiXAAECBAgQIECAAAECBAgQIECAAAECBAgQIECAAAECBAgQIECAAAECBCpTQGBaZZ6LqggQIECAAAECBAgQIECAAAEC5QIC0zwPBAgQIECAAAECBAgQINAZAiOTHF2+8AYbbJAbbrghn//85ztjP2sSIECAQI0KvPPOO9lqq61y5513Nu7w5CRDarRtbREgQIAAAQIECBAgQIAAAQIECBAgQIAAAQIECBAgQIAAAQIECBAgQIBAFwoITOtCbFsRIECAAAECBAgQIECAAAECBNooIDCtjXBuI0CAAAECBAgQIECAAIFmBX6Y5ITyT9dcc83cdNNN+dKXvoSNAAECBAjMssCbb76ZLbbYIvfff3/je49NcuIsL+gGAgQIECBAgAABAgQIECBAgAABAgQIECBAgAABAgQIECBAgAABAgQIECBQJiAwzeNAgAABAgQIECBAgAABAgQIEKh8AYFplX9GKiRAgAABAgQIECBAgEA1CRyYZEx5wSuvvHJuvvnmLL744tXUh1oJECBAoMIEXn755Wy++eb585//3LiygUnOrbBylUOAAAECBAgQIECAAAECBAgQIECAAAECBAgQIECAAAECBAgQIECAAAECVSQgMK2KDkupBAgQIECAAAECBAgQIECAQN0KCEyr26PXOAECBAgQIECAAAECBDpcYOck48tXXWqppTJx4sQst9xyHb6ZBQkQIECg/gT+9re/ZbPNNstzzz3XuPn+SX5XfyI6JkCAAAECBAgQIECAAAECBAgQIECAAAECBAgQIECAAAECBAgQIECAAIGOEBCY1hGK1iBAgAABAgQIECBAgAABAgQIdK6AwLTO9bU6AQIECBAgQIAAAQIE6kVg3SR3JJmjoeEvfvGLmTRpUtZYY416MdAnAQIECHSBwAMPPJBNNtkk//nPf8p3+yjJhknu6YISbEGAAAECBAgQIECAAAECBAgQIECAAAECBAgQIECAAAECBAgQIECAAAECNSYgMK3GDlQ7BAgQIECAAAECBAgQIECAQE0KCEyryWPVFAECBAgQIECAAAECBLpU4MtJ7kzSu3zXG264IVtuuWWXFmIzAgQIEKgPgRtvvDFbbbVV42afT7JBkmfqQ0GXBAgQIECAAAECBAgQIECAAAECBAgQIECAAAECBAgQIECAAAECBAgQINBRAgLTOkrSOgQIECBAgAABAgQIECBAgACBzhMQmNZ5tlYmQIAAAQIECBAgQIBAPQjMnuSuJOuUN3vxxRdnr732qof+9UiAAAEC3SRwySWXZO+99268+++TrJ/k424qy7YECBAgQIAAAQIECBAgQIAAAQIECBAgQIAAAQIECBAgQIAAAQIECBAgUIUCAtOq8NCUTIAAAQIECBAgQIAAAQIECNSdgMC0ujtyDRMgQIAAAQIECBAgQKBDBcYl2aN8xZEjR+boo4/u0E0sRoAAAQIEmhI4+eSTM2TIkMYfXZpkT2IECBAgQIAAAQIECBAgQIAAAQIECBAgQIAAAQIECBAgQIAAAQIECBAgQKC1AgLTWitlHgECBAgQIECAAAECBAgQIECg+wQEpnWfvZ0JECBAgAABAgQIECBQ7QI/TTKsvImDDz44Z511VrX3pX4CBAgQqCKBQw45JGeffXbjiocn+VEVtaFUAgQIECBAgAABAgQIECBAgAABAgQIECBAgAABAgQIECBAgAABAgQIEOhGAYFp3YhvawIECBAgQIAAAQIECBAgQIBAKwUEprUSyjQCBAgQIECAAAECBAgQmEFgzyRjy3/Sr1+/XHPNNZgIECBAgECXC2y33XaZMGFC430HJBnX5cXYkAABAgQIECBAgAABAgQIECBAgAABAgQIECBAgAABAgQIECBAgAABAgSqTkBgWtUdmYIJECBAgAABAgQIECBAgAABAgQIECBAgAABAgQIECBAgECLAqsluTfJXA0zV1pppdxzzz3p2bNnizebQIAAAQIEOlpgypQpWXfddfPYY4+VL/1BkrWTPNTR+1mPAAECBAgQIECAAAECBAgQIECAAAECBAgQIECAAAECBAgQIECAAAECBGpLQGBabZ2nbggQIECAAAECBAgQIECAAAECBAgQIECAAAECBAgQIECAQBGSdn+SbzRQzDXXXPn973+f1VdfnQ4BAgQIEOg2gQcffDDrrLNOPvigyEmbfj2SZM0kM/yw24q0MQECBAgQIECAAAECBAgQIECAAAECBAgQIECAAAECBAgQIECAAAECBAhUpIDAtIo8FkURIECAAAECBAgQIECAAAECBAgQIECAAAECBAgQIECAAIE2C1yYZJ/yu8eOHZs999yzzQu6kQABAgQIdJTAuHHjMmDAgMbLXZRk347awzoECBAgQIAAAQIECBAgQIAAAQIECBAgQIAAAQIECBAgQIAAAQIECBAgUHsCAtNq70x1RIAAAQIECBAgQIAAAQIECBAgQIAAAQIECBAgQIAAAQL1KzAoyajy9ocOHZqTTjqpfkV0ToAAAQIVJ3DMMcdkxIgRjesanGR0xRWrIAIECBAgQIAAAQIECBAgQIAAAQIECBAgQIAAAQIECBAgQIAAAQIECBCoCAGBaRVxDIogQIAAAQIECBAgQIAAAQIECBAgQIAAAQIECBAgQIAAAQLtFlg7yeTyVbbeeutcd9117V7YAgQIECBAoKMFttlmm1x//fWNl+2b5N6O3st6BAgQIECAAAECBAgQIECAAAECBAgQIECAAAECBAgQIECAAAECBAgQIFD9AgLTqv8MdUCAAAECBAgQIECAAAECBAgQIECAAAECBAgQIECAAAECBAqBh5N8o4FiscUWy4MPPpgll1ySDgECBAgQqDiBF198MauvvnpeeeWV8toeSbJqxRWrIAIECBAgQIAAAQIECBAgQIAAAQIECBAgQIAAAQIECBAgQIAAAQIECBDodgGBad1+BAogQIAAAQIECBAgQIAAAQIECBAgQIAAAQIECBAgQIAAAQLtFjg7yUHlq1x11VXZfvvt272wBQgQIECAQGcJXH311dlhhx0aL39OkoM7a0/rEiBAgAABAgQIECBAgAABAgQIECBAgAABAgQIECBAgAABAgQIECBAgEB1CghMq85zUzUBAgQIECBAgAABAgQIECBAgAABAgQIECBAgAABAgQIEGgQ+HaS35RzHHPMMTnxxBMJESBAgACBihf44Q9/mJNOOqlxnbsm+W3FF69AAgQIECBAgAABAgQIECBAgAABAgQIECBAgAABAgQIECBAgAABAgQIEOgyAYFpXUZtIwIECBAgQIAAAQIECBAgQIAAAQIECBAgQIAAAQIECBAg0OECCyf5U5LFGlbecMMNc/vtt3f4RhYkQIAAAQKdJbDRRhvljjvuKF/+lSRfS/LPztrTugQIECBAgAABAgQIECBAgAABAgQIECBAgAABAgQIECBAgAABAgQIECBQXQIC06rrvFRLgAABAgQIECBAgAABAgQIECBAgAABAgQIECBAgAABAgTKBcYm2bPhB7PNNlv++Mc/ZpVVVqFEgAABAgSqRuDRRx/N17/+9XzyySflNY9LMqBqmlAoAQIECBAgQIAAAQIECBAgQIAAAQIECBAgQIAAAQIECBAgQIAAAQIECHSqgMC0TuW1OAECBAgQIECAAAECBAgQIECAAAECBAgQIECAAAECBAgQ6DSBvZJcXL76qFGjMmjQoE7b0MIECBAgQKCzBEaPHp3Bgwc3Xn7vJJd01p7WJUCAAAECBAgQIECAAAECBAgQIECAAAECBAgQIECAAAECBAgQIECAAIHqERCYVj1npVICBAgQIECAAAECBAgQIECAAAECBAgQIECAAAECBAgQINAgsGCSx5Ms0vCD7bbbLldffTUhAgQIECBQtQLbb799rrnmmvL6X0uyYpJ/VW1TCidAgAABAgQIECBAgAABAgQIECBAgAABAgQIECBAgAABAgQIECBAgACBDhEQmNYhjBYhQIAAAQIECBAgQIAAAQIECHSqwCeNVvdOp1O5LU6AAAECBAgQIECAAIGqEPhFkv0aKv3c5z6Xxx57LMsss0xVFK9IAgQIECDQlMDTTz+dlVZaKe+99175xxck+R4xAgQIECBAgAABAgQIECBAgAABAgQIECBAgAABAgQIECBAgAABAgQIEKhvAV+ure/z1z0BAgQIECBAgAABAgQIECBQHQIC06rjnFRJgAABAgQIECBAgACBrhLol+Sa8s1Gjx6dQw45pKv2tw8BAgQIEOg0gbPOOiuDBg1qvP52SSZ02qYWJkCAAAECBAgQIECAAAECBAgQIECAAAECBAgQIECAAAECBAgQIECAAIGKFxCYVvFHpEACBAgQIECAAAECBAgQIECAQASmeQgIECBAgAABAgQIECBAoFzg0SQrN/xg8803z0033USIAAECBAjUjMAWW2yRm2++ubyfPydZpWYa1AgBAgQIECBAgAABAgQIECBAgAABAgQIECBAgAABAgQIECBAgAABAgQIzLKAwLRZJnMDAQIECBAgQIAAAQIECBAgQKDLBQSmdTm5DQkQIECAAAECBAgQIFCxAsOS/LS8uoceeiirrrpqxRasMAIECBAgMKsCDz/8cFZbbbXGt/0oyfBZXct8AgQIECBAgAABAgQIECBAgAABAgQIECBAgAABAgQIECBAgAABAgQIEKgNAYFptXGOuiBAgAABAgQIECBAgAABAgRqW0BgWm2fr+4IECBAgAABAgQIECDQWoE+Sf5WPvnYY4/N8ccf39r7zSNAgAABAlUjcNxxx+WEE05oXO9ySZ6smiYUSoAAAQIECBAgQIAAAQIECBAgQIAAAQIECBAgQIAAAQIECBAgQIAAAQIdJiAwrcMoLUSAAAECBAgQIECAAAECBAgQ6DQBgWmdRmthAgQIECBAgAABAgQIVJXAuE8D0/ZoqLhPnz75299myE+rqmYUS4AAAQIEWhJYbrnl8uSTM+SjXfppYNqeLd3ncwIECBAgQIAAAQIECBAgQIAAAQIECBAgQIAAAQIECBAgQIAAAQIECBCoPQGBabV3pjoiQIAAAQIECBAgQIAAAQIEak9AYFrtnamOCBAgQIAAAQIECBAgMKsCWyS5sfymX//619ltt91mdR3zCRAgQIBA1Qhcdtll2X333RvXu2WSm6qmCYUSIECAAAECBAgQIECAAAECBAgQIECAAAECBAgQIECAAAECBAgQIECAQIcICEzrEEaLECBAgAABAgQIECBAgAABAgQ6VUBgWqfyWpwAAQIECBAgQIAAAQJVIXBXkvUaKt1mm21y7bXXVkXhiiRAgAABAu0R2HbbbXPdddeVL3F3kvXbs6Z7CRAgQIAAAQIECBAgQIAAAQIECBAgQIAAAQIECBAgQIAAAQIECBAgQKD6BASmVd+ZqZgAAQIECBAgQIAAAQIECBCoPwGBafV35jomQIAAAQIECBAgQIBAucA+SS4s/8H999+fNdZYgxIBAgQIEKh5gQceeCBrrrlm4z73TXJRzTevQQIECBAgQIAAAQIECBAgQIAAAQIECBAgQIAAAQIECBAgQIAAAQIECBCYLiAwzcNAgAABAgQIECBAgAABAgQIEKh8AYFplX9GKiRAgAABAgQIECBAgEBnCjyR5KsNGxx44IEZM2ZMZ+5nbQIECBAgUFECAwcOzLnnnlte01+TLF9RRSqGAAECBAgQIECAAAECBAgQIECAAAECBAgQIECAAAECBAgQIECAAAECBDpVQGBap/JanAABAgQIECBAgAABAgQIECDQIQIC0zqE0SIECBAgQIAAAQIECBCoSoFBSUY1VD777LPnmWeeSe/evauyGUUTIECAAIG2CDz//PP58pe/nI8//rj89sFJRrdlPfcQIECAAAECBAgQIECAAAECBAgQIECAAAECBAgQIECAAAECBAgQIECAQPUJCEyrvjNTMQECBAgQIECAAAECBAgQIFB/AgLT6u/MdUyAAAECBAgQIECAAIEGgeeT9Gr4yw9/+MOccMIJdAgQIECAQN0JHHvssTnxxBPL+34hiQTRunsSNEyAAAECBAgQIECAAAECBAgQIECAAAECBAgQIECAAAECBAgQIECAQL0KCEyr15PXNwECBAgQIECAAAECBAgQIECAAAECBAgQIECAAAECBAhUusARSU5tKLJnz5557rnnMt9881V63eojQIAAAQIdLvDWW29lqaWWypQpU8rXPjLJaR2+mQUJECBAgAABAgQIECBAgAABAgQIECBAgAABAgQIECBAgAABAgQIECBAoOIEBKZV3JEoiAABAgQIECBAgAABAgQIECBAgAABAgQIECBAgAABAgQIlAReTLJEg8Xw4cNz3HHHoSFAgAABAnUrcPzxx2fYsGHl/b+UZMm6BdE4AQIECBAgQIAAAQIECBAgQIAAAQIECBAgQIAAAQIECBAgQIAAAQIE6khAYFodHbZWCRAgQIAAAQIECBAgQIAAAQIECBAgQIAAAQIECBAgQKBqBAYnObOh2gUWWCAvvPBCevToUTUNKJQAAQIECHS0wNSpU9OrV6/8+9//Ll/60CSjOnov6xEgQIAAAQIECBAgQIAAAQIECBAgQIAAAQIECBAgQIAAAQIECBAgQIBAZQkITKus81ANAQIECBAgQIAAAQIECBAgQIAAAQIECBAgQIAAAQIECBAoBJ5KskwDxU9/+tMMGzaMDAECBAgQqHuB4cOH50c/+lG5w9NJlq17GAAECBAgQIAAAQIECBAgQIAAAQIECBAgQIAAAQIECBAgQIAAAQIECBCocQGBaTV+wNojQIAAAQIECBAgQIAAAQIECBAgQIAAAQIECBAgQIAAgaoT2DfJrxqq/vznP5+XXnopPXv2rLpGFEyAAAECBDpaYMqUKVliiSXyzjvvlC/9nSQXdvRe1iNAgAABAgQIECBAgAABAgQIECBAgAABAgQIECBAgAABAgQIECBAgACByhEQmFY5Z6ESAgQIECBAgAABAgQIECBAgAABAgQIECBAgAABAgQIECBQCNyXZM0GiqOPPjojR44kQ4AAAQIECEwTGDJkSE4++eRyj/uTrAWIAAECBAgQIECAAAECBAgQIECAAAECBAgQIECAAAECBAgQIECAAAECBGpXQGBa7Z6tzggQIECAAAECBAgQIECAAAECBAgQIECAAAECBAgQIECg+gS2SHJjednPPvtsllpqqerrRMUECBAgQKCTBJ577rksvfTSjVffMslNnbSlZQkQIECAAAECBAgQIECAAAECBAgQIECAAAECBAgQIECAAAECBAgQIECgmwUEpnXzAdieAAECBAgQIECAAAECBAgQIECAAAECBAgQIECAAAECBAiUCYxPsnPD3/fdd9/86le/AkSAAAECBAg0EvjOd76TCy+8sPynv0vSHxQBAgQIECBAgAABAgQIECBAgAABAgQIECBAgAABAgQIECBAgAABAgQI1KaAwLTaPFddESBAgAABAgQIECBAgAABAgQIECBAgAABAgQIECBAgED1CSyb5Mnysn//+9+nb9++1deJigkQIECAQCcLTJ48Oeuss07jXfokeaqTt7Y8AQIECBAgQIAAAQIECBAgQIAAAQIECBAgQIAAAQIECBAgQIAAAQIECHSDgMC0bkC3JQECBAgQIECAAAECBAgQIECAAAECBAgQIECAAAECBAgQaELghCQ/bPj5RhttlNtuuw0UAQIECBAg0IzAt771rdx+++3ln56Y5FhgBAgQIECAAAECBAgQIECAAAECBAgQIECAAAECBAgQIECAAAECBAgQIFB7AgLTau9MdUSAAAECBAgQIECAAAECBAgQIECAAAECBAgQIECAAAEC1SnwQpIlG0q/6KKLsvfee1dnJ6omQIAAAQJdIHDxxRdnn332Kd/pxSS9umBrWxAgQIAAAQIECBAgQIAAAQIECBAgQIAAAQIECBAgQIAAAQIECBAgQIBAFwsITOticNsRIECAAAECBAgQIECAAAECBAgQIECAAAECBAgQIECAAIEmBPonubzh5wsvvHBee+01UAQIECBAgEALAossskj++c9/ls/aJcl4cAQIECBAgAABAgQIECBAgAABAgQIECBAgAABAgQIECBAgAABAgQIECBQWwIC02rrPHVDgAABAgQIECBAgAABAgQI1KbAJ43a8k6nNs9ZVwQIECBAgAABAgQI1LfAFUl2bCA4/PDDc9ppp9W3iO4JECBAgEArBI444oicfvrp5TOvTLJTK241hQABAgQIECBAgAABAgQIECBAgAABAgQIECBAgAABAgQIECBAgAABAgSqSMCXa6vosJRKgAABAgQIECBAgAABAgQI1K2AwLS6PXqNEyBAgAABAgQIECBQJwKLJXm5vNc//OEPWW211eqkfW0SIECAAIG2Czz00EP55je/2XiBxZO80vZV3UmAAAECBAgQIECAAAECBAgQIECAAAECBAgQIECAAAECBAgQIECAAAEClSYgMK3STkQ9BAgQIECAAAECBAgQIECAAIHPCghM81QQIECAAAECBAgQIFANApsnubkaCq3AGgclGdVQ19prr53JkydXYJlKBPd7WwAAIABJREFUIkCAAAEClSnQt2/f3HvvveXFDU4yujKrVRUBAgQIECBAgAABAgQIECBAgAABAgQIECBAgAABAgQIECBAgAABAgQItEVAYFpb1NxDgAABAgQIECBAgAABAgQIEOhaAYFpXettNwIECBAgQIAAAQIE2iZwbJL1kpyeZGLblqjbu+5Msn5D96effnoOO+ywusXQOAECBAgQmFWBM844I4cffnj5bXcl2WBW1zGfAAECBAgQIECAAAECBAgQIECAAAECBAgQIECAAAECBAgQIECAAAECBCpXQGBa5Z6NyggQIECAAAECBAgQIECAAAECDQIC0zwLBAgQIECAAAECBAhUg0ARmHb8tEJvFJzW6iNbJslT5bOff/759OrVq9ULmEiAAAECBOpd4IUXXkjv3r0bMyyb5Ol6t9E/AQIECBAgQIAAAQIECBAgQIAAAQIECBAgQIAAAQIECBAgQIAAAQIEakVAYFqtnKQ+CBAgQIAAAQIECBAgQIAAgVoWEJhWy6erNwIECBAgQIAAAQK1I1AemNbQleC0ls/3iCSnNkzbbLPNcvPNN7d8lxkECBAgQIDADAKbb755Jk6cWP6zI5OchokAAQIECBAgQIAAAQIECBAgQIAAAQIECBAgQIAAAQIECBAgQIAAAQIEakNAYFptnKMuCBAgQIAAAQIECBAgQIAAgdoWEJhW2+erOwIECBAgQIAAAQK1ItBUYFpDb4LTmj/lO5Js0PDxOeeckx/84Ae18kzogwABAgQIdJnAz372sxx00EHl+92ZZMMuK8BGBAgQIECAAAECBAgQIECAAAECBAgQIECAAAECBAgQIECAAAECBAgQINCpAgLTOpXX4gQIECBAgAABAgQIECBAgACBDhEQmNYhjBYhQIAAAQIECBAgQKCTBWYWmNawteC0GQ9h8SQvlf/o+eefT69evTr5qCxPgAABAgRqT+CFF15I7969Gze2RJKXa69bHREgQIAAAQIECBAgQIAAAQIECBAgQIAAAQIECBAgQIAAAQIECBAgQKD+BASm1d+Z65gAAQIECBAgQIAAAQIECBCoPgGBadV3ZiomQIAAAQIECBAgUI8CrQlMa3ARnPZ/Et9NckEDynrrrZe77rqrHp+d/8femcBtNeb//6Pi12KJZK9GaaYYYytlSZYiy+SXSGgbjUSSLKNJ9moyjKWEQf5JkVJ+CFHSYigKY8tMYlIIUSE1hP/5nOecp/Nczzn3fbZ7eZ7783295mXqvpbv9b6uc851zt153xqzCIiACIiACKRCoF27dnjppZe8bfUF8EAqjasRERABERABERABERABERABERABERABERABERABERABERABERABERABERABERABERABERABERCBghKQMK2g+NW5CIiACIiACIiACIiACIiACIiACIiACIQiIGFaKEwqJAIiIAIiIAIiIAIiIAIiUGACUYRpbqqlLk6bAuAMF8aIESMwdOjQAk+juhcBERABERCBqktg5MiRuOoqbknKYyqAblV3RMpcBERABERABERABERABERABERABERABERABERABERABERABERABERABERABERABERABERABETAJSBhmtaCCIiACIiACIiACIiACIiACIiACIiACBQ/AQnTin+OlKEIiIAIiIAIiIAIiIAIiAAQR5jmcitVcdpaAPVdCEuWLMHBBx+stSQCIiACIiACIhCTwOuvv45DDjnEW3sdgB1jNqdqIiACIiACIiACIiACIiACIiACIiACIiACIiACIiACIiACIiACIiACIiACIiACIiACIiACIiACRURAwrQimgylIgIiIAIiIAIiIAIiIAIiIAIiIAIiIAIBBCRM09IQAREQAREQAREQAREQARGoCgSSCNPc8ZWSOO1IAAvcge+1115YuXJlVZhn5SgCIiACIiACRU2gUaNGWLVqlTfHdgBeKuqklZwIiIAIiIAIiIAIiIAIiIAIiIAIiIAIiIAIiIAIiIAIiIAIiIAIiIAIiIAIiIAIiIAIiIAIiEBWAhKmZUWkAiIgAiIgAiIgAiIgAiIgAiIgAiIgAiIgAiIgAiIgAiIgAiIgAiIgAiIgAiEIpCFMc7spBXHaMAA3ugPu3bs3xo8fHwKzioiACIiACIiACGQi0KdPHzz44IPeIlcDGC5qIiACIiACIiACIiACIiACIiACIiACIiACIiACIiACIiACIiACIiACIiACIiACIiACIiACIiACVZuAhGlVe/6UvQiIgAiIgAiIgAiIgAiIgAiIgAiIgAiIgAiIgAiIgAiIgAiIgAiIgAgUC4E0hWnumKqzOG0WgA7uQP/f//t/oOBFIQIiIAIiIAIikIwABaR/+MMfvI3MBtAxWauqLQIiIAIiIAIiIAIiIAIiIAIiIAIiIAIiIAIiIAIiIAIiIAIiIAIiIAIiIAIiIAIiIAIiIAIiUGgCEqYVegbUvwiIgAiIgAiIgAiIgAiIgAiIgAiIgAiIgAiIgAiIgE3gl19++UUoREAERIAEttpqK32HpaUgAlWTQC6EaS6J6ihO2wigtjvADz/8EHvvvXfVnHllXfIE1q1bh1GjRuHrr7+2WdSqVQvXXXcddtlll6Jm88UXX6Br165YsWKFnWeTJk0wbdq0os1706ZNGDNmDJYtW2bnW6dOHQwePBi/+tWvipazmfNOO+2EIUOGoH79+kWbsxKr+gQ++ugjNG3a1DuQTTxkqv7INIIiJnAggAs9+S0CMK6I81VqIhCVQD1nTR/uVFwH4BwAb0dtqEjLc2MyBMBOTn6brf9eZx3XXxRpvm5aVW1eeHMwjdtuZwDchHetApyjLoP+AIZ6Ko0EcE/URvJY3lz/vKkbBYDHeTHG/gAmAXBvKF4G0BfAhmJMFkB1X/fmHugjAH8p0rlgWtV9PooYfajUTgTQxVPycQDPhqqpQiIgAiIgAiIgAiIgAiIgAiIgAiIgAiIgAiIgAiIgAiIgAiVFQC+blNR0a7AiIAIiIAIiIAIiIAIiIAIiIAIiIAIiIAIiIAIiULwEJEwr3rlRZiKQbwISpuWbuPoTgdQI5FKY5iZZXcRphwHgS712UOqyfPny1CZCDYlAvgl89tlnaNu2LT7++GO768aNG2PhwoXYfffd851KpP6qWt7fffcdTjnlFMybN88eZ926dTF//nwccsghkcadVuHZs2fj3HPPLW/ugQceQIcOHSo0b+ZcVdZGWozUTuEINGvWDJSReoKSn1cKl5F6ruYEfg/gSc8YJwDoXc3HXF2HZ84lJVo3VdfBRhjXtgBmAGjv1PkewFEAlkRoo5iLctO6kNtYJ0luatsC+KyYkwZQ1ealqnKOugyudIRjbr1iP49UtXnhzc983g45gHlzdAqA76JOVJ7KVzW+UbFUtT1QvuZjawC/dq6bXLP8H6Wc/OGEhh7IPzvXGv733wDeA7AAwD+cvy+1H5qqaufPqMeLyouACIiACIiACIiACIiACIiACIiACIiACIiACIiACIiACKREQMK0lECqGREQAREQAREQAREQAREQAREQAREQAREQAREQAREQgWQEJExLxk+1RaA6EZAwrTrNpsZSYgTyIUxzkVZ1cdpgALe6gznnnHMwceLEElsuGm51IlDVxGMu+6qWd7EJ05566il07ty5fCk/+eST+P3v+b78lpAwrTod6VVrLD169MCkSZO8SV8K4LaqNQplW4UIVDVZSBVCm/dUJUzzR17VxFxRF06+BDpR88pWvqrNS7Fw5r+dZy5HAGjnCIxc1m8CeBXAPwH8mG0CAj6vasKfYpmXsLglTAtLyr8c1z/FXds4H/8A4GsAccVc+dgD1QTQAAD/uxHAugQIcrneKUnrBGCoI91MkKZdlecg3tDcDGBpgjlKmkc+6+fj/MlrJ6Wox1vC44MdsZ0psqMwdbMjsaO87kVLzLi4iMWM+Zwj9SUCIiACIiACIiACIiACIiACIiACIiACIiACIiACIiACRUFAwrSimAYlIQIiIAIiIAIiIAIiIAIiIAIiIAIiIAIiIAIiIAIiIGGa1oAIiIBLQMI0rQURqLIE8ilMcyFVVXHawwDOcgcxevRoDBw4sMpOvBIvPgIbNmxA37598fLLL6eSXP369W3x0P777+/bXlLx2Jtvvom77rorlVzNRpo3b24fX7Vr8/3XipE072wJ9+7dGxMmTLCL1a1bF/Pnz8chh/D9/niRRJi2aNEirFy5skLH69evx5IlS7B5M98Dzhw77bQThgwZAq4FNyRMy0ZNnxeSwJgxY3DxxRd7U3jEeuH97ELmpL7zRoAn/F0B/A7A/6TQ67uOpCJTU/mQhaQwlKJsgnKRXwM4GQAvkq0A8O+88T2ARQA4F0878oq4IqNsEKqDMM2VQZFnIwAHAtjkMPwkpvAj32Kuelbu4wAcnm3CQn5Ouc45AN4OKJ9UoPMrAJRi1wmZT5RiFBmNChAE5XJeeBzuAmA/51z6FoDPnbUUJX9v2aSc4/br1uP88D78RgB7ZGnsZwDjLUHRtQBWRew4rvDH5BOx2wrFeRPSO2QDhZ6XkGmWF5MwLSqxMtlYHwB/cI5pvxZ4jb3F+nwqgA0RusjFHojXMYqszrPkhV2cc5GZ0goA/OWBvwOoeKObOflcrHfm282Suo0B0DACuyhFXwPQw9kDRamXpGzLDOslarvcty1w5HyZ6sY9f2bLh9e0Uy0JHZ9dc18UNzgPvIbweXSu9qJxc1M9ERABERABERABERABERABERABERABERABERABERABESgpAhKmldR0a7AiIAIiIAIiIAIiIAIiIAIiIAIiIAIiIAIiIAIiULwEJEwr3rlRZiKQbwISpuWbuPoTgdQIFEKY5iZf1cRp/3LEEHb+r7zyCtq2bZvaRKghETDFWkmJbLfddliwYAEOOOAA36aSisdM8VbSfL3127dvjxkzZmDbbemTqBhJ886WZzEJ07y5ZMvb7/PGjRtj4cKF2H13vl9eFhKmxSGpOvkiwPV62GGHebv7N4Df5Kv/atYPhTnTADQp4LgeA3BpyP5NcUfIaoHFulrytelZGsmFLCRp3sVcvyaANo60ohOAGhGTpciI+/8RjgTsp4j1MxWvysI0XqQvt6RWF4QQd/F+5Drn2A4j/MilmMtvPsz+kk7xtwDaWeKdfwY0lFSgYwqckubrrf+xtd55s/iZT6Npzwv/TTkNyTcB4LHpFzz2uHZetWRiv0QcaFLOEburULy1tQ+gPLVZxEZ4fPBZx+0R5DhxhT9VVZiWK2HgMkdAReGjN+IK0yhM2inGNSfskuG16CsA5jWpkOue8kleK2noD3utjbrm094D7evICnnMhg1K3mhKXh2iQtrzwXX1FwCX+fRNWeczAOY4+xWuj42GAJN7Igrt+F/eqxzqnH/b+8wZBbIUs1Eem48wz2VJ+uTcHAHgwyyNxD1/BjVLrmR2D4DtkwzAqMtrc39nPxr1WphiGmpKBERABERABERABERABERABERABERABERABERABERABEqXgIRppTv3GrkIiIAIiIAIiIAIiIAIiIAIiIAIiIAIiIAIiIAIFBUBCdOKajqUjAgUlICEaQXFr85FIAmBQgrT3LyrgjitPoC1XtA//PADtt6a71gqRCAdAmkL0/xkWd5MTfFY06ZN8fLLL2PXXXcNNSAJ00JhgjmvdevWxfz583HIIXQGZA4J07IR0ufVjcCPP/6IbbbZxhzWjoagoLoNO9N4HrQEBb2yDHiII8kxi6UpcInLfAKA3iErpy1M60xHZJa+05aFhBxqlSvGf696DICxAFqklP37AAYAeDGGvMkvhaooTKvjyHCGW2KcqDcVywH0teZlXpb5SFvMlW360xamZZKOMRfzPEehy+GWfO7zbIk6n1cHYRrFSn8FcGHIMY8HcBGADSHL+3HONi8Rms5Y9DTrnDM54Pjgvfl3Tm0KpbgW/MRS45zjjLKjbBFX+JPm9TbKdTOpQCpX65/npVM88+NyjytMy1Webl5B6zkp32zrLejzlo7wNe719nkAZ1kisq8j7oH4bHBkjKQptuI55dYIcjdvN2sAnOnIyTJ1n/Z8UJR2i9HhawD+CODtBHsTXs8p+rrLEH1RwnYsgDdiMI5aJU1hWtjzfdzzp9/YdrDO6X931oXf5+86+5+Xrb3klxbv9xzhIdcixX0NrfV0lPU7FydkEEez/cGOCC8b3zDnoLCcsvWlz0VABERABERABERABERABERABERABERABERABERABESg2hOQMK3aT7EGKAIiIAIiIAIiIAIiIAIiIAIiIAIiIAIiIAIiIAJVg4CEaVVjnpSlCOSDgIRp+aCsPkQgJwSKQZjmDqyYxWl82a5cSHDAAQfgzTffzMmEqNHSJbB582a89NJLWLOG7wxHj+XLl2PYsGFgO4xWrVrh+eefx4470jVUOUxhWvv27TFjxgxsuy1dF9lj9uzZOPfcc7MWXL16NShBcoP5ZOvj8MMPx7hx41CvHh0QFcPMO5sYLmuCRgGvpCyK3CyonzSFaQ0bNkTt2rVDD6lJkyaYNm0adtlll/I6pujuySefxO9/T8/MljBzTptx6AGoYEkSOPDAA/HPf/7TO/b2lmBgfknCACRMizfxvwA4HsDsLNUlTMvON5uM6QsAc519Mv+/N3jx4fF7tCUO2XIhqljmNgC8HwkjM8qUbVUTplEGQhFUp+xTEFjiZ0eaxvME17xf5FuYVss67o4EsHPMcTUDQIEc22Esdo7lCuJqT9umQCdI1BSUzv4AJgGgHDtT7ATAuymlbCybjGiFJd3paonMzOOC/aQ1L3HX0QtObutDzlPaoqIw3R4K4DljbnhDwfVBeeNXRiOUFPGenQKkA43P7nDEOEHHiVs8rvCHkp4GAPjfqNERZdd6N7zCNK6T7TI0yPPqMwD2cMpEFfaEkQBFHQ/LS5gWh1pZnSYAZlnnpeZGE/w7CskWOhJhrjUelydb8sMrAPDc6Y0wx3ga102+z8L+b/IZMp/vPQDgVQA/OMcIj9HzfI5RysQot2LZoEjzPLQ3gAUA9vR0dr0lZxxh7Um2PLiIP4+syevGY45w1m2J1/2eAMoe2OQu+lvMh8Zsng8bKBxzgzIy7uWyPaSKe/400+R1bZo1P8cZH/D8di2AqRGFn2zvdAB/McbF5u9z5L3Z5jzMuTLq+Tfm9KiaCIiACIiACIiACIiACIiACIiACIiACIiACIiACIiACFR9AhKmVf051AhEQAREQAREQAREQAREQAREQAREQAREQAREQAREoFoQkDCtWkyjBiECqRCQMC0VjGpEBApBoJiEae74i1GcNsB68f9ON8GePXtiwgS+y6wQgeIhMH36dHTtSi9DWfD/T548GbVquc6JirkmFaaFHblXQMY6foKusG2xXKkK09KQt5GfhGlRVpvKFoJAr1698NBDD3m7vsiRoxQinUL3mUSYRgHQEEfYEHUcFLj8ylNpCYDXozYCYBGAcTHqRa2yqyVVehlAU6ciRUaUNi3N0pCEaZkBBcmYvnGkIpxbU1oU1CLnqLcjR9veKMS9f3dLaBRW3uTXRxril6jrLm75OgAmAjjNaOBLR/bEzz7zSNAoLzkYAAUoFK14g9K0bo5cxC+ftMRccccatR6ZUJTiBv8/10aQXCapMC1sfmmJYNz+0pgXCsIoDqN8yBu0ev/NkQHx79sBuMxHUBRWFMM20hQVhWFO+dizAFp7ClOedwaA/2RpgFz4jINiHTd4nFBOSOlUpkh7nsOMNdN1yMwnW3tRhT2mBIhCpBkpCKOWWXKsMdYeZJORsNlfWMFhGFlRNjaZPg/ilu91z/PCdADcg7nBOTnbEcAGCf8oT+P19R7r2sz17wblgtdkEGqmcd3kw4cpAGp4+n3SkVCtCoDOd2COsfaZ4609YiNPGa4bjp2ySb9Icz5OdGSDbj/cr1LYlmQf4pfzYY5Udhvnww8BHA7g8yQLNsd1TTaUMnKezePZTCON8yfXxg3WNX+Y0TjP5zcnlOty70Uh3mCj7cuda2YmrGHOQVHPvzmeRjUvAiIgAiIgAiIgAiIgAiIgAiIgAiIgAiIgAiIgAiIgAsVLQMK04p0bZSYCIiACIiACIiACIiACIiACIiACIiACIiACIiACJUWgOgrTTAFDmhPavn17zJgxA9tuy/dfFMVG4KabbsKQIXyfvCySyjyKbXy5zkfCtFwTVvsikDMCxShMcwdbTOI0vox+oZvYqFGjcOWVfB9QIQLFQ+Cqq67CyJEjyxPKtk4lTPOfO6/gLQ1J2XfffYdTTjkF8+bRCQBEaTPtXNi/hGnFc8wqE38C5n0ZgLsc8UIpIjOFaX7isscdsUyafMx+eaN8U5odpNzWAY4caDun3fcAtAdA0UimkDAtmE6QjCmptILCiisAXG90HUXe5Jd1GuKXlJdlYHOUV91ifHqbI3namCWJ3wF4FEALTzkKWI4LEEmlIebKFxf2Q5nJUE+H2c49pSxMo0Dvbg8rSsH6ORKin4xJo1CpD4B7DbHRBY5kKdscpykqytYXP6ck7xFPwWwiJbNNv/MXRWCUC2Y6xtIQ/oQZn7dMMQnTwgrMoo7RLR9XmBa2v7TbL/S6X+dIvF4NCcCUl7E+hYnvBNRPet3cBcAcAPt52qdIdWBIsVUTR2LY3FP/Dkdo5SeHS3M+8rX/SzPnkMsgcbFLDYEYJZXZZJPslGJXHoNuZLt++yXKtTTX+rGKnT0f8rxMWVqQMDDKgPn+Ffeg3nuaT5zj5KMMDVEiTdEa97BuNARwqrWfdd/pkjAtykyorAiIgAiIgAiIgAiIgAiIgAiIgAiIgAiIgAiIgAiIQEkTkDCtpKdfgxcBERABERABERABERABERABERABERABERABERCB4iEgYVq0uSikMG3jxo0YM2YMDj74YHTo0CFa4iVSWsK0ZBMtYVoyfqotAgUkUMzCNBdLMYjTZjsiAjsnSTULuGLVtS+BtWvX4vjjj8fixYvtz7fZZhvMnTsXhx12WCCxfAjTTFkYk5k2bRpOO+202DNp5t24cWMsXLgQu+/O95GTxaZNm9C1a1c888wz5Q0lPd4lTEs2J6pdegRMqZ/1EvsLAEr1JrYQ4rLaPFUDOMmz+uJID/K5eM8BMNHT4XgA54aQK+RLmJFPFmn1ZcqYvndkQ0+n0AH//evpACZZgiyKjdwIK2/ySyGp+CWFYYVqopEjmNnHU5qCsL8CMCVXQQ36SWYooLvOp0JVEqbtCOB5AK2ccfxgiVOOtoRBr2Qgmy9hmnku5j30FktxqKmvUCjpvPito2xSGT9RzAcAjgWwMssQ8in9qWUJAScDoPzJjZ7GOT4McZPR1wCOBLA0Q2UJ04BTAHwXBnCMMmkLzcwU0m4/n+ueIiYKcE9IsO55jFO+OcjTBs9TPF/l4rppig1fA3CiJUz7KsLaaONcE+s6dTLJq9KcD3PP8ByALiFFbxGGh986Qt/6TqVil2r5nX+jjNdbNs69w/mGxDMX89LAEU239iTbw9mTRhmreb4p9rmNMjaVFQEREAEREAEREAEREAEREAEREAEREAEREAEREAEREIGcEpAwLad41bgIiIAIiIAIiIAIiIAIiIAIiIAIiIAIpELA/KVbPdNJBasaEQERKDYCEqZFm5FCCNN++eUXvPjii+jXrx+WL18uwUuGKZMwLdp6NktLmJaMn2qLQAEJVAVhmounkOI0vvzGl67teP/99/Gb3/ymgNOmrkWgIoGZM2fipJNOAvd+jDZt2uC5557DDjvsEIjKFI+1bdsWDz30EOrVq1epzo477ojatenQiRZr1qwB98DvvfdeecURI0Zg6FC6QeJFLoVp3377rc3xpZdeKk9u4sSJOOccungqxyeffIJXXsnk8QAoYRs+fDj+9a9/2Q3UrVsX8+fPxyGH8B3bzNG7d29MmDAhcr1MrZoyKj8hnCl5S1NKl23M+lwEeKy0aNHCC4Iil8YlSqYQwrSdAcwDsK+HeVgBWSGmiXKHh6ztGcUdbpzlCHey5SNhmj+hXS1R1VyLoXsgcnNBpo9mAxrx8zMBPALA/e7kfUeQ9XnEdljcnMuHHflMjKZCV/nREaFQxBQ2TLnfAif39WEbcMp1BMB7oxrOn7nRag9gjdFOUjFXxLQSFe8EgMZadz0scuRBmdiYAp2FACjX2uCTyVoAm2Jk6CeR5PqiYMX8HjBs80nn5SIAYzydTQXAtcU1mSkoKKSo8AxPoYEA7sxSL01RUTZGPP+8DKCpU3AFgCMAUKQUJbiOyGiApxIlbNMzNFJswrRs4006L2kLxrLlm+v+0m4/Kd9sPLyfc73/w5JF7eb8ZdzroSno4k0tBbjf+iRjXjeD8vUTQfH4oqj2bE+lsHsvbz9RjlNzPj51xvZFjPN9S0vGTDY7eepmk05GmU+W5UOVcZakkXsdN3iN43kozrUoav9xyu/t7Gv2jFPZqBNHmHa/JfDs62mH8t6/p5CL2cQIAN4HUnEkqBKm5WBi1KQIiIAIiIAIiIAIiIAIiIAIiIAIiIAIiIAIiIAIiEBpENDLtaUxzxqlCIiACIiACIiACIiACIiACIiACIhA1SYgYVrVnj9lLwIiEJJAKQjTttpqK5x66qlo2LBhSCrBxZo3b46BAwfGkk3E7Xz06NEYNGhQeXU/IULctqtbPQnTks2ohGnJ+Km2CBSQQFUSprmYngPwN+vF6Vl54saX5Dd6+/rpp59Qo4brJ8hTFupGBAIIbNy4Ed26dcOMGTPKS4wZMwYXXUSXQnCY4rFMZePuIZcuXYojjzwSX3+9xSVCIdm0adMC98Ss8+677wams3btWvzpT3/CunXr7DJpyrw+/PBDHHHEEVi9enV5/9y/c0/tF6Z8LMwiLTZhGlm2bt26Quqm5C1NxmEYqUxpE/j5559Rs2ZNE0KdIpbQAlVZAAAgAElEQVQL5HLCCiFMO8yRZW3jGVhccUcu2bhtm3IQSnXaAfgoROcSpvlD6gzgCc9H3Ht3MffDIfhmK8LjegqAUzwFTwXwZLaKPp+HFb/EaDqwyvcAjrKEZ0siNGrKQCjdosAqapjCLd6rUJj2mtFQUjFX1LzilvdbC3FEXpn657p+KkaCfhLJIEGd2zxlMzyXBgXvL4dZwkDXwB1lLdGGzGOyjdP4D45oMLPBd0sm5jk+jpjOT6AUA61vlQMcYc92zqcUePIc8V2MDs63BFT3eOplE/hImBafdZjpSVtoZvaZdvv5FKZ1APC8RxgZV8rI44ZSriMdOJmO1bDXTb82zH5480yx4YdhFoJR5jQA0zx/FySvMucjyfme7+HcBmDLl2Zlrd1niTCvBfBZjHG4Vdj2/gB4vffeZP8MgGLQfD3HjDMEU8bJ/c3rIRs62LrGeo3w2c63fs2a9z1xr9vZUjbP9TTU985WyfhcwrSIwFRcBERABERABERABERABERABERABERABERABERABERABLxfpoiGCIiACIiACIiACIiACIiACIiACIiACIhAcROQMK2450fZiYAIpESgFIRpUYQGKWFNtRlJwMLjFKvwrPxKSpiWjJ9qi0ABCVRFYZqLK1/itJYA+FK8HU2bNsXy5csLOGXqWgQqEpg4cSJ69uxZ/pctWrTA3Llzseuuu2ZElQ9h2qRJk9CjB10gW6J+/fpYsGABfvtbOm4qh7knyzbfacq8Zs6cCQrdfvlly2OdVq1a4fnnn8eOO+5YKZV8CtPYOSXOtWvTsREuhg4div79+1coHCfnNBmHy1ylSp1As2bNQIGhJ/YFsLQEueRbmEbJwxgAA3xYnwVgcpHNgZ/wYiwAipbM5/N+qUuY5j+hIwAM9XwUV+oVZrl0t6RRj3gKcv1dHKaiUSas+CVG04FVokiu2Eja8jJznvzEImn3mSY/b1tcYw95/iKspDFNgU7Q2CgeehFALU8Bnl9OAjAzoFLU9RhlLZn5RBUaUk73OIATnNw3AzgGwEsZJjef4qg0pVfmPGQT+MQVpu3iCJ+axDhAeIx6bzKiiHuSzkuarMMMPdf9pd1+Ur5hmLhlzLUaJA3L1ib3RRMBnO0U/NaRyP7Tp2LY85SfMM1ksxjA8ZaAbG22BH0+N+ct6BhI+3xP+ST3tZSYmcHxTHUEwv+x9pVfAfgpYGy8OadYk5I0tnU6gD18yl4O4NaQ+9MYGBNXaWRJYOdY62cfp6WoMs64509v4uZ9T672n9zjcg/lRpzjTcK0xEtODYiACIiACIiACIiACIiACIiACIiACIiACIiACIiACJQqAX6hpRABERABERABERABERABERABERABERABEShuAhKmFff8KDsREIGUCEiYlhLIHDYjCVh4uGIVnpVfSQnTkvFTbREoIIGqLExzseVanMaXyctfhj/mmGMwZw7fI1SIQOEJvPvuuzj66KOxZs2a8mQeeuihSpIyv0xzLUzbuHEjunTpguee4yFaMYYNG4YbbrgBW21V+Z/AFEqYRknawIEDMXYsXTtbgjk+88wz6NSp8rvUs2fPxrnnnptxIfz8888ga/6XEUXI3Lt3b0yYwHfG48WoUaNw5ZV8d3lLSJgWj6Vq5ZfAscceixdfpJ+mPHgAVj6Z5DetQvSWb2Ga+fK/d8yvATjRkUYUgoVfn20cuUNd58N1jhjkXQA7AdgmINEGliSjBYDWAP7kKRNFVFMsDHKRh3fdRRE5xcnFXHPTAFCiRolTlOgA4AGfClwH9aI0FKFsVDamvOwT6x6jLYBVEfr0FjXlJFVVmLafI6WhcMYNmoAp/ckWaQt0zP4ySSQp0zkHwI8+SYYVEblVo6ylSwH8zdNnNgmYH0Nz7VzmiHyCeOdTHEVZOeVtPHYZ8wCcAuC7bIvB53OTVbZxxhX+RFmH2YYR5TqUdF7SFoxlG1uu+0u7/aR8s/Hwfm6eM+LKQyl2pASsq9N4puuM2efDjkzRzHuDc47e6PmgOgjTOBwKJCnZHW4JtLYOMWG8of/M2V82DFGeRfhrC/0c8WYYmW/IZlMtxnXDNec1rWe6xoW5rsS5Np0P4B5P41FzCAPF3IuxThwxm4RpYWirjAiIgAiIgAiIgAiIgAiIgAiIgAiIgAiIgAiIgAiIgAj4EJAwTctCBERABERABERABERABERABERABERABIqfgIRpxT9HylAERCAFAmkL07766ivcfffdWL16Ne68884UMqzcxE8//YRFixZh+PDhGDFiBA466KAKhUxxRBShQU4STtioJGDhARaS1RtvvIGrrroKlIe0adMGNWvWDJ94hJKUfdx///32+m/ZsqWvpCRCcxWKSpgWl5zqiUDBCVQHYZoLMVfitL4A7nc76dWrFx58kB4JhQgUlsCqVatsIdnixYvLEznllFMwZcoU1KnDd38zh7nvbdu2LShbq1evsldkxx13RO3atbM1WeHzBQsWoEOHDvjhhx/sv6d4jFIyxs4774y5c+div/3oyKgY99xzD0aOHBnY1+bNm20BmRuNGzfGwoULsfvufG87fnz00Udo164dPvmE75VXjO7du9tsatXiu8TR4rvvvgPnZd48+h6KT5jGud12W743vCVMyVtajKORU+lSJuAjC/wjgHElyCSfwrQdAFBWdZzDmVIISmuO8nAfCmAUgGIQPpj5Ms07AAx2BFkzLDlF+4hrJoqoJmLTVaa4KZL41JIVHgbg4xyNwJSuJJEj5SjF1Jo12X7rCP7+GbOH6iBM28sR9LTyMOCx2w2AV84ThMhcPwstOQ1laxT8mLEWwKaIrPcBMB+Au8nkuc/999s8R1LmOcunzSCBn1u0htMm/8uIIkzzXhcoFjzGOVdHGdqRjrzH3dhmO/flUxxFcR7PA/s6A1ptMT4CwIdRBmgJkExxFKufBODZDO1ImBZfThdmetIWmpl9mu1zzRwO4PMwyfmUyee6N3N/xpGeRT1nmcdPJgamMC2K4GpHi+3zANxzdxIBKGW8HK8bfBDA55Rm5HI+KNKlQJdis/ox14tZ7U1LwjYCwBMBYs2UukmlGQr2pgBwr0kUEB8L4I0Ircc9f3q7+K11H7LAMwe8znI/wPuTNILX7yssUd5Nnsa4dtsB+ChiBxKmRQSm4iIgAiIgAiIgAiIgAiIgAiIgAiIgAiIgAiIgAiIgAiLgEpAwTWtBBERABERABERABERABERABERABERABIqfgIRpxT9HylAERCAFAmkI0yhNWLp0KUaNGmVLCBi5EJFs2LABU6dOxbXXXouPP/4YQSI0CdNSWBhVtIlCCtOWLFmCo446Ct9//z0aNmyIv/zlL6CYw09YkgTvU089hc6dO9tNtGjRwu7n5JNPxtZbb52kWbuuhGmJEaoBESgUgeokTHMZpi1Ou9p6cfAGt/E///nPGWVOhZpI9VtaBCgY7tatGyglc6Np06Z44YUX8Ktf/SoUDHPf2759e8yYMaOSPCtUY0YhSsJOO+00zJpV5pCoX78+rrzySgwdOrRcmnbGGWdg0qRJkfchZt5pybyuu+46XH/99e6+xhawffopPTFAjRo1MHPmTHTs2DEyjrSEaWT45JNPYp996O4IF9ttt12l+fTuB9kK2/z97/m+/JYwc06LcbisVUoEYJ8reK/iiWsA3FiCbPIlTPMTCFBadBGApwG4dsu0xQVxp5Q3sGMBnOdp4H0APEmvAmCKqcL2k00aFLadoHLmfEaRJCXtO2x9roWJAM52KuQ6R1M4QSlGdwAUQVW3MAVO/A6JAqeZMQbq19bxAGYbbZnHQq7nM8pQdnMELRSVuEG5D6WN/wnZUC6Fe2Q8BkB/JxfOF6WRlMK4Qp3XAFD281XIfN1icefFrBdXJtbUOl/+AwDngJFNVJhLUZGJjuegB6w10MfzQRxZp3luCSPFiSv8MfnwBoLH9hcR1wWLUxRIWRGD871dhjZ2cURTezhlKDllv5QxholcC8zMHHLdnykCpOizLYAtpu0wVLaUyee63xXAywB4bDK4BnhufCdayrbEkfIx9z2TTNfUJMK0NK9no61z6EDPOHsAmOQz7nzMB7k1cYS7vKZy/TSyxGfZvjihkPPfjmCTIjnKO7+LOHeFKn6oJcblM1SvKI7nwpsjCpLjnj+94zavu/yM9x4U2Y0H8FMCSPx1It7X3OoRw7G54VYfvM+MKoOWMC3BZKiqCIiACIiACIiACIiACIiACIiACIiACIiACIiACIhAaROQMK2051+jFwEREAEREAEREAEREAEREAEREAERqBoEJEyrGvOkLEVABBISSCJM+/HHH23pwDXXXIM33+QPrm+JNIVpK1euxG233YY777wT7NMNCdMSTn41rF4swjQXLSVmF110EQYPHoxGjfhuTvIwBRlscfvtt8dVV12Fvn37okGDBrE7kTAtNjpVFIFCE6iOwjSXaVriNAo5LnQbveOOO3DxxRcXet7UfwkT+OCDD/C///u/ePfddyvsbadMmWKLUMNGroRpFCLffPPNtiDNDe4zuCc/++yzbSmbG9x/XXHFFRSvhk0buRCmkeXRRx+NNWvW2Hm0adMGt9xyiy0SW7euzFnQunVrPPvss5H3S2kJ09KSlkmYFnqpqWABCYwePRqDBg3yZnAXgAEFTKlQXedDmOYnS+OJ71gAbwDo6kiNajgQ+GCFQqvpBYLil68pcpMwLdnkhJWXJOulrDaN7k94GqKgqjpvtE2hyDhHyBVVEEd76nwAFMgwgsRZccVcacxtpjaY//95ZIwsS5lbN0fSGLb/XArTzHMfpWJcrxRpey9Q9znXpy0PnbNnH3dednbkZvs6XbzniH3KNrDhI2o7+RAVebM3pU+8Jp1gycBeDTnEHQBQFEX5nhu8p6eUKZMUJ67wJ1d8zHyyDT+b+M6sn2uBWb77O82Zd7ffpILIXM2r3zxyb8Prn3evG/XcwnX/lCNac/s4y/rNlMkBCyeJMI1Nnm9JF+/xtM2bfJ7DKf0LG+a1LJMoLp/z4Zc/hVv84oT/ZVBMWFWkaEHzcbhzzfXK0mi857EUdWxxz59mbmTMdXyY8QEFpZdYktJFEcVplN3xmsJr94FGmy849znrwy5YTzkJ02JAUxUREAEREAEREAEREAEREAEREAEREAEREAEREAEREAERIIHw/0pUvERABERABERABERABERABERABERABERABApFQMK0QpFXvyIgAnklEEeY9tVXX2HcuHEYMWIEvvnmG998kwrTfvrpJyxatAjXXXcdZs3iv/GvHMUgTFu/fr0tYViwYEF5gvvttx/mzJmDXXbZJeNcUpRx1FFH2cIIN0aOHIkhQ4bYEorOnfkOX+YIYuCttWHDBjz++OMYP348Xn/9daxdu9b+uEaNGmjatClOOukknH/++WjZsmUo0UXv3r0xYcIEu4327dvbuW677bbgnL344ou4//778fzzz5f3Q2nYwQcfbIvDunTpgnr16mUbVoXP3bXAF+697bKdI488EgMGDECnTp3AfuII0yjkY85PPPEE3nvvvXIpH9sjnxNOOCEUnyVLltjz+f33fJercnTs2NFez5R31KzpvpcTCYVd2E+Y5m2lZ8+e9hoKO5/euhKmRZ8P1RCBIiFQnYVpLuKk4rQpAM5wG3vkkUfQvTs9IQoRyC8BisiefvppnHPOORX20dyXUZbWtSu9DuEjV8K0V1991d4DuaKxnXfeGXPnzgX3ueZnzJZisksvvTTUXpLl0xamUapMplOnTi2H99BDD9l/R3EtJYlunHfeeRg7dqy9dwwbEqaFJaVyIrCFwOTJk3HWWXQ8lAcPUEoYSi1yLUzjyYyCgxs9YE35WJCgrC8A5pdJPpP2fPFm+DIANxkNcww3x8jFlIXwYUXvtJP2tGfOZ1KZS65SNSVmcSQoYXLj+pvk3Wdbkr5TATwZpnIVLfNbS+LEh4CunITHG0Ue/g8v/QdJbpQ/nef5mEKcngBM8VpcMVeu8PJ8Qrsv5337DOedsP3nSpjWxJmT5k4i3nkyP2MRSoMo+gsrTYs7L2mN1+z/YwBtuc0OAJ9vUZHfuYEiJd6EP5/lXL8XgPGGLI1CuaOtc80W27T/QOMKf3LFR8K0sGeCsnIjAAw1qvRwzjfRWiornat5DcrFFDCxHMfz1xCCqDqOcI17Mze43im//SKgw6TCtL2d69menvaj7Mf8xIZB17JCzEecNVNV6vBazPl/xFpfdT1JLwPQEcAKALUdyaR7Hcw2toOtr564ht0Y4rNfz9aG+znP448DaOVTgdfZZ5xrwWIAK33K8JeHWPd4S7R5knVu8Ht4w2sJbza/DpuUUU7CtJjgVE0EREAEREAEREAEREAEREAEREAEREAEREAEREAEREAEJEzTGhABERABERABERABERABERABERABERCB4icgYVrxz5EyFAERSIFAWGEa5Q5Lly61hVQTJ07Ezz/zPbPK0bBhQ1x11VX44x//GFmMxdYo96LoYPjw4Vi+fHngCCnIYi77779/JTGDKWAIIxVLgtJPGjFo0CDcdtttgdKIjRs3olu3brZszI3jjjsO06ZNww477JBViuXWyTQ2iiNuv/12ez74/7NF69at7bn99a9/nbGonzCN0rHTTjsN77//fsa622+/Pe6991577Fttlf3rEgrM+vTpg9de4w/QB0eLFi0wffp0PPnkk7YszA3+mUI7v1i9ejUuvPBCWyYXJsiH0rl9993XtziPkbfffhtXXnklZs6cGdhks2bNMGzYMJxxxhmxjhEK5ObNm2ePMxMX5nv11VeXy+TCjFHCtDCUVEYEipJAKQjTXPBxxWkvOC+a2u1QwEmRpUIE8klg1apVuPjiiyvtPbifoyzt5JPpnogWuRCm+e1tXakv92/c89x88832nscbFJNRqFynDt/1zhxpCtP88vFKff/zn/+A++wPP/ywPKlrr73W3iOHlaZJmJZtRvW5CFQmQPH58cfzHffymGPIT0oFWy6FaTs5kp9yKawD1U924SdoYvG7APyJj2PyMCG8QFCGMtjo6z4AAyKIirzVTVkI98UjcziWqiJM29WSC80F0MJhwe86KJV4NGU2ZzqyDvcBDx8KUWr0eZZ+bgVwesq5pNXcYwAuzdBYLee480ptKHOipO6VEEnwWOQ6vdZTNpN0La6YK0QqkYtQgDIaQBejJsWBFGI+HbnFykKjeQBOAfBdjLbcKn5CNAq4+nnOM7QUU6pdw9PPdEdiF0a+EndeSkWYRqx+88C/p1yQ5wCeozY5/CnT/JVzLbjIkOOYEtBMS0PCtOTHTya+pmAojePV7c88pty/57F7bgyhKuvnW5jmJ6hlHvzygULGVT5wWWd/APdb59DWxnWB59pMAtKkwjR2R4ntLUZetznXqY0ZFoOf2JBSRAre3giol+/5SHAZKeqq/DUiSvguNLL0ytL4UdAxFXZwSYRp7IP7/oEAhgcIz8LmYZbjF53DHMFgpjWarX0J07IR0uciIAIiIAIiIAIiIAIiIAIiIAIiIAIiIAIiIAIiIAIiEEAg+xtAQicCIiACIiACIiACIiACIiACIiACIiACIlBoAhKmFXoG1L8IiEBeCGQTplHORPnT9ddfn1HO1LZtW/ztb39DmzZtULMm33GKFpQm3HLLLbj77rtBmZhfUL4wdOhQXHDBBWjQoEFgB/kWpjERjv3yyy8vz2mbbbbB7Nmz0a5du0p5+kkddt55Z8ydOxf77befXf6pp55C58581zJzBAnTvv76a5x11lm2ECZKUBoxefJkW34WFKYwjVKu008/HevW8Z2YcEFp2nnnnZexMAVo3bt3DyV7Y0P169fHEUccgaef3vJ+ZpAwbcWKFbaU5N133w2XsFMqDB8W/eqrr+y1TLlIpvXMtcx1s/vufF8oelBUN2rUKNxzzz0ZJYbso3///qCwLlNImBZ9DlRDBIqEQCkJ01zkUcVpS6wXTQ92Ky9evBiHHMJ34xQikHsC33zzjS2xpRDYlNhSpPrII4+AotM4kbYwjftXSl29+zqv1NfNkeMYMGAA7ruPjpstkU0w65ZMS5jGffXYsWNBWbErdPbbh1NKTGGvV/ocRfAmYVqc1ak6pU5gyZIlaNWqlRfD69atbilefHMhTOO/PTzGkstQItLIWGt/A/DnAPkYxQWUYJxv1KGtniKhF2MKScIsd4pwHgZwmFF4IoD+CYRtachCwuTvlqkqwjTmS653ewbHhzaU682OMuAMZTsAmMrHMZ4yFzgysWxdmByzlc/n5xMA9M7SoZ8IigKPOwCM4mMhn/pBUhwWvceRimz2qRdXzJUmMz5MusQRlFD45g2ePyjjy/xLB8HZpCUQc3toCYC/TtHU06UpkeFHQWKjsOfDuPOS1njN/j8G0NY6v38WgLpQoqIDHeGTea0Kuz4pSxsEYGzI61OxCdOyjTPpejCFP9n6C/t50HrKpTCNx+5LlpSRMlhvhBVx+o2tEOs+SFDL/BY7102avP8HwFGOIHIPn+T5RRPFgua/VfAWTWMPFJTvN5bw6iYnX55XKNbl3PzG2Uf2MISTYcSGcecjqfgr7LqPWy6pWCxsv+7+/14AzYxKXFsU7HmlfEm5pTUufpFLOTPvNbx7xrDjdst96cj9xgXss6K2J2FaVGIqLwIiIAIiIAIiIAIiIAIiIAIiIAIiIAIiIAIiIAIiIAIOAQnTtBREQAREQAREQAREQAREQAREQAREQAREoPgJSJhW/HOkDEVABFIgECRMo9iBEiZKzL78kv8WvXJQHnXRRReBsoFGjaK/90TBwauvvorrrrvOlrIFxYEHHogbbrgBnTp1AvvMFoUQplGKRQnDjBl8J68sKIx49tlnK8ndOOYTTjihXERRo0YNTJkyBV27di2vu2nTJqxdu9b+81133WULNtx48MEH0bFjR/uPrLvTTjtV4LJ+/Xq7rRdeeKECqqOPPhp9+/a1JW4USVC2RaHa6NGjK8yxXz7ehrzCNIq+KNX74osv7CIUvg0cOBDHHnsstt12W1tINmHCBDz00EMVctlzzz2xYMEC7L333r7TaTJiIc49pV/9+vWzmVJKdv/994PytSApmZ8wjYKPc845B1On8r3esmjYsCEuvvhiHH/88eVrmXwmTpxoHwdeuUmLFi0wa9Ys7LXXXtmWol2PArc///nPeP99vt/lH1zbPA4OPfRQbLVV9K+RNmzYYIvu2E/Q8cp57dGjhy0d/M1v+G5T5ZAwLeuUqoAIFCuBUhSmuXMRVpzGl+T3cSv9+9//RvPmzYt1PpVXNSDAfS4FrTfffHOg2LRXr14YM2ZMVqFpJhxpCdO4Z7ntttvsvYRXKsbjhPueJk3oBakY3H9wb8b9khn8+2uuuSZQCpuGMI17UEqLr7ySXoQtcdNNN+GKK66osKfyExazBvfrzP/Xv/51xlWXL2Ea+/n222/B/3IfzXPVyy+/bP+P90SPP/446tWrV0mu7LfnNXNu3LgxFi5cGFvUWw0OSw0hzwSWLVtmHlsfACjFi2/awrR9LdnA7QDKHgpsCYoqLgVwJ4CfMkw3H6rwxHmjT5mFjgTj7ZBimjCripK2gQD4UMN8oPN3AIOtfPyt+WFaB9KQhYTrqeqVoihjurFWuE5470CxV1zunFMKjEYYspRZAGjf/y4EqqouTOMQD7UEgLwX8ZN/0M6/yHMs7mKJgCiYq+fDhg9Eu1vHwvoAbnHFXCGmIWMRPpziBvAKR75Xw6c05XI8vinWiRtJhVFuv8z3TEsiSZFKXU8yFAWeAOBVnwR5TuLxcK3PZ086gpd/pTwv5ngpiDoJwLcRAW5nrcFnLAHikU69YhWmMT1KligFpLAxSlBe19cShM6LUKmYhGk7WGvo+wCBqTukpOu/OgnTLgIwJmCuKWWcHGEdBPHNdpzE6MK3Sqa9VrY+uGa47h8NsRdLaw/EaxP3j32yJRfwOfcWzJnX9kyCNwnT4gF2havcN1OMaQYFyjx+KLXzRm3nGh32/os/MuGVW6clTHNz4q9s8cEL1+3hltyUZm2uCb/9BdcURX0UwT3r7LdWhDgmohCWMC0KLZUVAREQAREQAREQAREQAREQAREQAREQAREQAREQAREQAQ+B6G+6CJ8IiIAIiIAIiIAIiIAIiIAIiIAIiIAIiEC+CUiYlm/i6k8ERKAgBExh2kcffWTLucaPH19BluBNji/bX3/99TjjjDPsF/ajBoUM06ZNw7Bhw7B8Od998o+ePXtiyJAhaNmyZSSJVCGEaRzBBx98gKOOOgrs342RI0faY3AlWJR8nXjiiXjttdfKy5x33nkYO3ZsoAyO0ge24YafEMH9jDIIyim8gjXK7MibQgi/oGxs1KhRtpTOjUxSMK8wzS1PmRnFYvysZk2++1AxKHk4+eSTyyVx/JSCEAr3zDDlDvyckreHH37YV1K2evVqWwRmCuJYz4/VkiVL7Hn6/nu+fwQcc8wxeOyxx2zxnF9wXk866STwhX83ONbzzz8/9NLnvCxdutTmbMrjvI00a9bMnj8eW3Xq8B3kaEFxyKJFi2z5GuUmQcG1cO2119oSQu98SZgWjbdKi0AREShlYZo7DdnEabw47+YW/vTTTyUNKqIFXF1ScSVpFOFS6Bq0z+X1np9zDxJHlOrllVSYxpwpsR00aBDefPPNClPRtGlTWwbMvXhQcB951VVX2bI1v6C4jPvhWrVqVfg4qTBt1apVGDBggL3X80amfTXvQSiEo2TNG9zHcvxXX311oLwuLWFakrXeqlUrW3a84447SpiWBKTq5o0Aj/M99tjD299q56X4vOVQJB2lIUyjeKOTJV+6mq5Hn3FFlcrw3y4eA4CCBT/7Pduj4OzxDBKnbHjdPu4F0MwoHFbulq0Pfp6WLCRMX1WxDPe/U/hYxUie0hhKomiSNwUbQeOk/DpTlHkAACAASURBVKcLgOsBNDYKvQjgdABfh4TUJmDthaye02IrHdlZmE64SaKUrkWYwj5l7nKkXJnmIJ/CNFeS1g1AP59j1x0CzxH8nPOeSY4TBktSYRT7CBJJUpZGSdfsDInwISYfTt4aIG2ZBqCXI77yNhN3XqKKzoJSjypeiysqCjOHYcvw1xsoySTPTA89Ke8caYmBKBP8MWzjTrm0hGmfOiK7sl8I8Y8GnmOfUsQDATR11iN5U0rZHsCWLwEqt5N0/VcXYRqvL3ymw2sDY6m1BrbxnIP4Ga8/UUWfhV73QecmvxXFvRHFgtx/bflyKfMBkOYeiOdCnvuZw/YRjjuub4rW3gtRJ+58mOfbEF3ltchlzjUk7U45Jzwm+ADDT5TGL7fOc+R6mWTJYfOKe/4M236xlZMwrdhmRPmIgAiIgAiIgAiIgAiIgAiIgAiIgAiIgAiIgAiIgAhUGQISplWZqVKiIiACIiACIiACIiACIiACIiACIiACIiACIiACIlC9CVCYRsnSvHnzbCmXV+RljpxyJYoE2rRp4yvFykaKsrC//vWvtiiLcgW/aNiwIS6//HL07dsXDRrwvaPoYQoYorfgX4Oyqyuv5HsDwfHoo4/irLPOAuUTjLp162LOnDk2M/7d4MGDcccdd5Q3QHHVs88+m3GsUYRp77zzji0XW7eO7wQCFF3MnDkTzZtn/iF55sbxDR06tDw3CrUo3jLDT5hGCRilZZnCHEfXrl0xefLkSgIN/h0ZusHcKf9q0qRJYPPr168H2zOlaX7CtL///e/o379/eVtPPPEEOnfunDF3MqQ0zZ3XoNzDrDUeB+PGjcOIESPwzTff+FahLG3gwIH405/+FPs4WLlypS0vufPOO0FBSNDxRsnJH//4R1t+KGFamBlUGREoSgISpm2ZliBx2nrvS5+8Tu6wA9/JVYhAOgS4n6Z0ixLcoOA+l9fmbt26BYpyo2aTRJjGPWq/fv18xW777bcf/u///g/77LNP1pS4P6Ikjm159zb169e398EHHXRQpTbiCtM2bNhgM+Ye1byf4L0K95GZjm3OE4Vpfnv6GjVq2FJo3hOZgrdiEKbtueeeWLhwoS0QfuqppyrsX/32vGbOlF6z/u678z11hQjkngDv0Xge8ARvfkrx4htXmEajd1cAvDmmcKVGwKzdaQlluBf0v7nMPNUUYoxwZEFBJVfQRe4IPDKJY9z6lDswX8odKI8xI6rcLdtiTVMWkq2vqvo51xIFKBRH+cW7lkBvHoCXnXX0liOq2Q8AfyXhcADHAaDsyC8o3qNwKqx4rapyDMqb4ieOnyK5sOZ7WmoHWVwXhBCOxRVzReXMY5cPLAdkqPilI7yihC+qyCqo2STCKArreI71E0muAcCHfa+EBMHz1jhDEkeBESVNFQ29ZQ3GnZfaAChhO8nJ61tHaPjPkHm6xQ5w1g8FbIxnnGvGpoB24oqKIqYVujg3CHt5hGO8hvFcxOtMkrUVV/hj8gk9kCwFuQafylAmyfpnsxSq8hwftEdgmY7OceKm8Zglt7w4S96UL31liVpNCZMpGOK14xQA3yUEdhoA5uW+WzEQwM6O2JNN84sWSjkpqIwSxbLud3U4cc9ysGcAFF6RIQW1cwEEHb9Rxpy0LK/7PO/xGtUqoDGeGyk05B5ykc86CXu+p7yVIrBsgjiuC65zSvSKMdamOHeuuJTHwLkAKtxMeQbPNcPjeFWKQOKeP1NMIa9NSZiWV9zqTAREQAREQAREQAREQAREQAREQAREQAREQAREQAREoDoRkDCtOs2mxiICIiACIiACIiACIiACIiACIiACIiACIiACIiACVZgAhWnmC/fe4VDcdMEFF+CSSy5Bo0aNYo/UfGHfbIjiMMrYKDrYemu+6xM/CilMo5hqwIABuO+++8oH0LFjR0yfPt0WRnTp0gU//8x3SmC/PP7cc8/h0EMPzTjYKMI0yiMoenDj7rvvriAHy9TR559/jqOPPhrvv/++XWzfffe1RXo778z3k7aEKUyjDI7jyCaeWbJkCY466ih8/z3fBQLat2+PGTNmYNtt+Y5hWWzevBndu3fHtGl8d7AswsjYWG7BggXo0KEDfvjhh/K6fvIIk2cYYdqaNWtw/PHH44svvkCrVq1wxBFH2EKz2rX5nmO84FqhiO3GG28MFBX6MYraG8UiU6dOxfDhw32FKGyvV69eePDBByVMiwpX5UWgeAhImFZ5LkxxGl88/R+3GEVLSc7hxTP1yqSYCJh7HTe3Aw88EDfccEMq+1xzvEmEaR988IG9N2Mb3uC+gILj7benRyd8UJY2bNgwW2jG/S73XFdccQX3F5UaiSNMe/7553HaaaeBexsz+vTpY0tiKYDNFhS8zZ49G2effTa4x3ODe965c+eCsjgzCiFM23HHHUHJ2SGHHGL/j/cMBxxwgH2vJGFatlnW58VAYNOmTeDzBE/8F0D8G6hiGFS8HOIK03YBMAdA5ZNSWR5TAVBs8FG8tCrUorTmRgB9AtqaAaCb1Z+/+b6sEo33fS1pyuUAGga0k0TuFjRMCdPCLQDKsCjguxlA43BVspai/I5CFYqayn41oLSDDzMp3+CxciyAPZxjgfKn1QD+DeBZR5ZFEWFYZnHFXHFmw5SHuG1Q8HaNI8hJIrPyyymJMIrnHTI1hWkvOOezqCIZU37Hh7sUyPmNOcm8jLZkVJThuHFqgJQt0xxSxPWEp8CYLBKsYhFHxVmXUeqc6Mie3DqUCnGNZItcCdMus8Ttt2boPMn6zzYm93PzOjnB2jv0DlvZKJcLYZp5LH3iSATrOhIx94uJ1yw5F+eXIrewUZ3WfSHG4ifk4xcvX0e4hnnnqhBjCLtWiqXcpY50OCifhZZg7nxrT/d2zDnINE4J08IJ/IplrSgPERABERABERABERABERABERABERABERABERABERABESgYAQnTCoZeHYuACIiACIiACIiACIiACIiACIiACIhAIgK0t/CXrsMGX0KK8ovXaj8zWfERHy8BHV+Z10NoPkHCtGbNmuGaa67BGWecYb7kHPYcWKGcnzCtRo0a6NGjB4YOHYrf/OY3sdr1q1RIYRrzWbFiBShJW7ZsWXl6V155JSjmcmVk/OCWW27BZZfxvanMEVaYtnbtWlvqtXjxYrvB3XbbDf/4xz/QtGnTbF3Yn1Mece6552L8+PH2n2vVqoUXX3wRRx55ZIX6pjCN8zdixIisfZjzQvEYxReUQbjxySef2DIyMmQ0adLEHsOee+6ZtX2/NeYnTJs0aZK97txo164dHn74Yey1F98Rz3+Q+9KlS22pyMSJE8uFeswkDWGaO6KffvoJixYtsgVtFLV5I4swTdffzMtCfMTHSyD09deplNb6kTAteB1SnMYXlClyoCjCDgo6a9Ys/2P+T/7qsVoS4Lrq378/xo0bh4YNG6Jfv344//zzE0mHs4FKIkxj29x79OzZ0+6G+/97770XxxxzjK/kLFsu7udfffUVZs2ahRNPPDFQqBtHmLZ+/Xp07doVL7xAB0ZZUB7GPTWFxVGPaVPwlknSm0SYxv3XypUrM+Jr0aIFGjSg8wPYbrvtKgiF/SpKmBZ2NapcIQnw/oP3lJ74ibeZhcypQH3HFaYx3f4A7vbkTWEZ/3y7JSfLfGIpk5e18dS9CwClR5mCJyJK0y7gZcEpSON7JwCzMlRs58jdguaXcgfm814O5kDCtGhQKT/hfA615Fdto1UtL835HJkjeVbMlKp1tSRirqhgeAzf4xyvX1rSt3sB/D3E+SZqP97ySYVRPP/MttbkNgC+cc6bUwDwmhM3aOA9AcCrAIKka0nmhd8xbvmlCCCb7MxvHKZ0LduzCImKMq+GuMI0mqc3O02/DuBTAEsAUCjJax7lXpnWYtL1H2aNF7swzdzrjPUIBW9zxJzuOIc78sawwsnqtO6rw1iqwxjCHHNJyvAXqyhM3sdohPLHYQCW5kCU5nYlYZqEaUnWruqKgAiIgAiIgAiIgAiIgAiIgAiIgAiIgAiIgAiIgAiUEAEJ00posjVUERABERABERABERABERABERABERCBakUgLaFBEBS1n3m5iI/4eAlkewnIpKX1E7B+goRpFJgNGTIEXbp0CRQdRDnD+8msKDg455xzcOmll2LfffeNLDkI6t8UMGy11VY49dRTbXFFkiALih/CBEVdLP/zz3y3uHL06dPHFlKQQbYIK0yjdItys6+//tpusm3btqD4oV49vucXLu666y4MH853j8rinnvusUUf3jCFaRRtcB6zRRgxxksvvWRLOigcYVCKMXnyZPNF+8CurrrqKowcyfd2y8JPmPbOO++AkrR169aVl6O87/TTT8cf/vAHm+G22/K9x/wERQKU3JF9LoVpP/74oy3Au+222yRMyzy1ur6Ij5dAVdk/SJgW8ZRNWaVCBHJBYPXq1di0aZMtfeUetNhj48aNuPbaa21Ja6dOnVLbj2cbd5h9oV8br776Kk444QR7H8e99ujRoxNLbyl4mzt3Ljp37hy4N08iTMvGIs7nEqbFoaY6hSDgcx4s/hNj+qCSCNMoMBtnCYBWA6DZnBKWH0OmaPbbGcBTIeuy2K4AOgKg4ZwCpUz98sHGJABnGO1TrHWJIx3K1eZLwrQIk2oUrW392MvvABxtrY1DHIFaY6PMx5ZgjfPItTfX+jGZtwBsit9lxpqUHJ+eo7aDmn3Mkmxdmuc+o3aXRMwVtS+W3w0A1wZ/ySBXx22cvILq8LpCyQtFVVOt/0+xZD4iybzwly3+4bBmru87x+HnIRPn+ZnHYwunPK8RRwD4MEP9YhEVkdt2njy/BfBdyHGHKZbr9sPkEKVMqQvT9nPW8s4OND6spwTxHefPlEbNt8SN5MTgFy3dDOFgJt7Fsu6jrImgsuZYeLwfbkluw5430shBbeSHgCsuo3jxZgDcq1C+mOuIKkzb39n/1891YjHa57mEX1i+naEu9748v9R1ynDPS5kwRZgKERABERABERABERABERABERABERABERABERABERABERCBDARK8R9/aUGIgAiIgAiIgAiIgAiIgAiIgAiIgAiIQHUgUFWECUGslX/mVSg+4uMlUDLCnCBhmhdGhw4dcPHFF9sShTCCL7+l5CdM85ajzKxfv362nKtRI/6QevwwBQx169bF/Pnzccgh/Dfw+QmKWAYPHow77rijUofNmzfHrFmzbJFGmAgrTJs9ezaOP/54pCmBGTp0KEaMGFEhTVOY5icl8xtXGDHG9OnTbUmaGwMHDrRFGGHDrO+XW6a5cfvh3FCyd9ZZZ9nrJu66z5T3ypUrcfvtt+OBBx6oIG/z1qG8ZMaMGbEFbhwrRXo333wzJk2aBErT/KJXr1548MEHKXbx+w5L10ddH0vy+ugMuqqsfwnTwl4onHJpXisjdq3iIiACACiMpaiM/2XUrFkTDRo0yCps47H79NNPg/tpCp7zFcUmTPvkk0/wyiuvlA//sMMOw5577lkBB8V9Y8aMwbJly+y/32mnnWwhdv36xfg+c75mUv3km4CEaTbxJMK0JFOWVJgWtW8KTmYD4D0l+6bJ/KOojcQoL2FaDGgBVQotljHXbHojC25pgrVOe+ejowR9JBFzJehWVbMQ4LluJ+tct41TjiIn/oJFGKllLQAPWaK07p4+LnDklGHA93Dqu2UnA+gJoOzXJ/yj0Me3m1VUIU8YHt4yuW4/aj7ZypeyMG0HR3x2nAcSv0gZbMga+1sS17s9ZShCOsGRsUblm08hUktL4kghnBu8efskW8IRjuF5AE4xhIOmMPAH57xUFeSXUdGYx07U+nHLRxUQx+mHImJKvNbHqezUMdcC/5oPXyheK3sIUznMNfsugKUZcjCFYwnSTb3q9wCOcoS/QY1LmJY6djUoAiIgAiIgAiIgAiIgAiIgAiIgAiIgAiIgAiIgAiJQKgQkTCuVmdY4RUAEREAEREAEREAEREAEREAEREAEqhuBqiJMCOKu/DOvSPERHy+BkhKmUVSwaNEiW4w1c+ZM/Pwz3/GqHDVq1ECPHj1w4YUXolWrVlmFBmYLlCKMGzfOloh9+umngSuuWbNmuOKKK3D66afb4oSoUQzCNObM8Z544ol47bXXyodAhmTcsWPH0MMKK0x76qmn0Lkz39lIL1yRlrfFXArTzLGOGjUKV17Jd93CxbPPPouTTjqpvHCQzG39+vX44x//iMceeyxrw5wzSgNZnm3Xq1cva52gAlwT7JMCs+XLlwe2Q4Hg5Zdfjr59+8Y6Bihje+ihh2wh25dffpnxWBs2bBjOOOMMe1wSptmoSub87ywM7X+qx/5HwrTgeZwJ4FYAz9LJ5BbbvHlz5H1M7JO/KpY8gVzs0YKgNm7cGAsXLsTuu/P94dwGJWLc27z11lv473//69tZixYt7Fwo6/L3suY2x7RaLzZhWlrjUjsikEsCfM5QqxadMOXBl/Mr/EUu+y+itktFmEa5w74A3gspDEpriiRMS4skUGihkoRp/nNZDMI08zhLb9VVbimfQqPaAHZ2zl3bBwyK+fwni2QmDo9OAJ5xJJOs/yEAiqPYV6bgr2/MAtDcKUQREh+E8r43UxT6+HZzy7XQLNftx5nrQtcxj98kokhTMOQn7QozXu4ZxloCsfM8hd8HwC9MVhkN1LGO0SmOHMz9aA2AE62/W1zE695ci5lEW7mSf8WdHy/WpPuspPWDpjhXzLKt33wI07LlYH7OL1B5PPyvIwlrmKUBfvnLaw6vQY84UrEwsk+zWQnTos6UyouACIiACIiACIiACIiACIiACIiACIiACIiACIiACIhANSEgYVo1mUgNQwREQAREQAREQAREQAREQAREQAREQAREQAREQASqOoFffvmlwi/Mb9iwAVOnTsXw4cMzCp3q16+Pc889FwMHDkSTJk0iCRDY5dKlS0E51sSJEwMFbWTbtm1bDBkyBCeccAJq1+Z7bNmjWIRplHJ17doVL7zwQoWkOW4K4cJKIyRMCy9MW7JkCY466ih8/z1/RB4IEqbxM77AP23aNAwdOjTjWvdOXp06dfDXv/4VF1xwQWjRzqZNm/Dcc8+B8jcKTILCFRJSENeyZcvQ68Ntj+vt8ccft/v517/+FdgPx8D8L7nkEjRq1KhCuQBhWvaDTiVEQAQKTUDCtMoz4IrS+DI5YxOA/3GLbdy4MfS+otCTq/6rPoHqIkzjfcIzzzxjC5DnzJmDH3+M9k7tfvvtB8p4zzrrrEp7kGKfZQnTin2GlF8xEuB9EO89PEGzYrib+mIcUPycSkWYFp9Qspq5EnEky6pq1i60UKkNgIoPKcJzpNRqZYjivwPwOAD35JREHBSiu1SKSJiWCka7EUqajgFwriNfivqLCCsAPGqt03EAlgGo8Ew9Ypp+Eig+QKbEf31AWzsAoPSeYjU3Zliiym4ANmbpv9DHt5teroVmuW4/4jQXRfFiE6ZRZP8nACM9dChw4jrm+vYLUxTIMusAnAFgdgbKhVz3EqaVTUyu9mmlLkzje0jtANwCoHXCMw2Pv/HWNe1aH2FhpqZ3cnLgtTVJdAFwtqeBvwLY8gtU8Vrmw6oFAL7OUN0UvuVT2BpvVKolAiIgAiIgAiIgAiIgAiIgAiIgAiIgAiIgAiIgAiIgAkVCQMK0IpkIpSECIiACIiACIiACIiACIiACIiACIiACIiACIiACpU7AFKa5PCg1W7ZsGe666y7ce++9oFgkKJo1a2YLmPr06YMGDfiD5uHDFS/cfPPNeO214H8HT5nU6aefjkGDBqFNmzYZZVXFIEwjP46J8iszKJujQOvQQw8NBSquMI1Cigcf5LvZ6Ubv3r0xYQLfKS2LTFIyb8/mvDRu3NgWiO2+O99vKQtzrJR/+TEMGtFLL72EY445Bps3bw6dG+dqxYoVmDJlCh544IGMsjFvnpmkd5SxLVq0CHfccQcee+yxjFLA1q1b2wK9k046CfXqRXtXk6KSmTNnYvTo0Zg9O9P7YUCnTp0wePBgm8/WW/u/xyJhWrrHiloTgTwSkDBtC2xTlOZ+wpfOt3f/sG7dOuywA983V4hA7glUdWHaN998g2HDhmHs2LEZ9zRRSHbs2BG333479t133yjVAsvynqJv3754+eWX7TLcb0+aNAn7779/Ku2nLUwzJb+pJJmlEb+9dz76VR+lS4BCZx6LnvgGQClefEtdmMabXMqFDnfWAgUn51hSoLdTOjpyJeJIKb0q1UwhxTL5AmXKMYpJmMYHNZSPUAzEDcyrznEiYVry1UE52UUArvfI8pK2+iaAQY6QJa447SAAc7h19STDdnmOfM9IkJtmCm28YhyeT48F8EaIwRTL8Z1roVma7f/KktcNTnHNhJgmW+4zypGBhSkfpkxSYdp2luCMv0zyEwDzHDrPkQ9+FyYRR1r4FwCXGeXvATAQQNkDff/gFynPGccLRU98HnZHgDSwkOs+V8K0L50fBAiDnDfHfQFsCFM4oEzSfVbS+glST6VqlHlMpcMQjezlXA+88swQ1bIWoWSMx9Pt1n+j2fGzNp2xQKEYS5iWbN5UWwREQAREQAREQAREQAREQAREQAREQAREQAREQAREoIQJSJhWwpOvoYuACIiACIiACIiACIiACIiACIiACIiACIiACIhAMREIEqZ5c3SlTDfeeGNGqRnrJJE/rVy50hYn3H333RkFbXXq1EG/fv1w4YUXonnz5thqq4qP3YtBmEZZ1rHHHovvv+f7RJWjXbt2oDwjjKwlrDDt2WeftaVbbvD/T5s2DbVr1051yeVSmDZ9+nR07dq1PN+BAwfaMrCwYQpJwsrcvO1v2rQJb731ls3u0UcftWVqZlDgR1EZZR9uRJEMcg1TMnjJJZegUaNGYYdnl6OMbfHixbbMcOLEiRnFJQ0bNsTll19uC0TCyAwlTIs0FSosAsVEQMI0IEiU5s7TZwB2c//w6aefVhB2FtNkKpfqR8Dcn1A+xn1sGvHFF1/Y+z+uaQYFZPPmzcPOO++cRvOYM2cOzjzzTKxZs8a3PUpYd9ttN+yxxx743e9+V16Geb3++uugaGzt2rWBufD+gnLcIJlr2EGkLTQz+027fQnTws6sylVlArwv57nBE6sBbLFlV+XBRcu91IVpuZY9VXURR7TVlNvShRTL5HZkW1pPU5jmCs5qZEh+GwDcIP2PU4b/bWMJkfigjgLJVo6Mye/c2N86Z/4dQK6PoTDszeNsOIC7wlQMUWYXAM8AcC8YFIW1twRn/pvPEA0aRVpaczAdQIuAqhQu8V6R/S1xpFAs6s4PZVENM3RLiRllbHGFRHwIOgWAuY7+BeAfTr9HAPiNkQPz7mbJ9aaFRFIsx3eaQjO/oafZvnm+CIk6UbGPAbR11mSihpzKNQF0BzDR09hjjjzQe0xQ0sg1wvIcN+WNfH7C89wnTk6rEgrT2OZ9AE4zBvaCJYfkcUDJfbbwk6axznIA/axzx4sAvALDQq77QkmgsjGM+vn51lqg0M6NIfzNmwiNXArgb57yYwBcHKF+oYsW2zweyN8vsmTE5hdKvCbw13QeBkBRHsV6lGp6g1+i8jhsBqADgF4+1xaW5/mCe5C417Woc1YoxhKmRZ0plRcBERABERABERABERABERABERABERABERABERABERABh4CEaVoKIiACIiACIiACIiACIiACIiACIiACIiACIiACIiACRUEgjDDNm+hXX32FcePG4ZZbbsGXX/Lf3ftHr1698OCDfC84elAIReEYBQqUUgVF3bp1MX/+fBxyCP9t+5YotDCNjE488cQKcrlrr70WL7/8MmbNmlWeKGUZN9xwQyXhmznesMK0f/7zn6CI7dtvv7WbaNKkCf7xj39gzz33jD4JGWrkUpj20ksv4ZhjjsHmzZvtDKJK32699VZcdtll5dnHEaaZQ+d8jh07FsOHDwflgW6YMrcw4otOnTrh6quvRps2bVCzJt9Bix6mdMVsgTK3Hj162PKRli1bZl1f3voSpkWfD9UQgSIhUMrCtGyiNHeKllkv/e3j/uHf//63LV1ViEA+CJjX7lGjRtnX6TTC3Pe2b98eM2bMwLbb0q2RLCiy7d69e4X9D1vkfmbQoEE48sgjQ/XD/ROPufvuuw/33ntvJTFy//79bUFuEmla2kIzk1za7YfZNyabvcq1GzdujIULF0oWmTZYtRdIYNmyZfj1r3/t/fwDAKV48ZUwDZjhCJC4HmiVP8oRE6VxBEmYlgbFsjYKKZZJbxSZW4orTKOJdh7dtPlKFIArpSlGYVpUYU4mbOa6I+dTAHyXAmsK6Z4FYJqEXwNws3UumgPgqxD98AHerwCcaQloLvERqPGelFKqMMInszv+W/LelvxmnI80LSg1inH6AuD1xSuHisI5bTFXCIx2EVOME7Ze3HJJ1mqxCtNOdCSDcZlEree9bptMwhyvPH4o96N0a3ujcwrOTrcEWl9HSCpIGPUDgKMBvOJpq5DXtTQlUBQ4UrZJeaIr2KTokVLFRTHPPWGR3++cb9zyE5xzVtz6FGRSkLcpbAMFLpfmPCYdyl7WGuCXi17ZIY/PYZZ09N6YgrO9HaFdFyM5ilGviXCNSTK2QjGWMC3JrKmuCIiACIiACIiACIiACIiACIiACIiACIiACIiACIhASROQMK2kp1+DFwEREAEREAEREAEREAEREAEREAEREAEREAEREIHiIRBVmOZm7krN7rjjDjz22GP4+We+q7UlkgjTvO1QVjV+/HjcfffdWL58eYU+ilGYRtEXRVr33MN3gMqiY8eOoHCCL4wfe+yxWLeu7MfdKbZ6/PHH0blz54wLIqwwbc2aNaAk47333rPb22qrrfDMM8/YUos0I5fCtE8++QRHHHEEVqxYYae822672dK3pk2bZh0C2VPqMW3atPKypjDt66+/tkV+8+bNw6uvvorWBHS8ZAAAIABJREFUrVvj0UcfRe3atbO2P3HiRPTs2bO83HHHHYcnnngC9erVs/8uSHzRrFkzXHDBBejTpw8aNGiQtZ9sBYKEaQceeKAti+vSpUt5TtnaMj+XMC0qMZUXgaIhUIrCtLCiNHeSlgA42P3D4sWLKwlXi2Y2lUi1I1AVhWkrV660960ffEC/UVkcdthh9j4qiWzwm2++wZAhQ+y9vRth98SZFkbaQjOzrw0bNqBv3762AJlRv359TJo0Cfvvv3+s9UqJHPel5j1UrMYCKn3xxRe2fPjTTz+1S0iYliZdtRWGAO+PWrWiq6Y8XgdQ0XYepqGqX0bCtNwK02iIP8yzTN61pEZLq/6yKcgICimW4YApgKIQJpfREMCpfGTmdBJW/MKHRnzYdFIuk3NkJ9x8UYLzKID5ACRMiwfd5MZW+GC5hyMYCisaM3uvA2AQgBGG4OxyRzoTL9syGd94AK2zNPA+gF4AKH2LEoU+vt1cq5IwjZK8wQA457kKPlSmMGwbp4MwIrsDACyw1tt2uUrKaHe1I7jijVAcYRrFpk94zrtu888DOCuiLM2tu5slDvs7AO+XKkMBjDIET4Vc92lIoHheuJ1fL2WZ66kALgWwKuU1sasloZtrCLoWAzjeOg+uDdGXn2yU64nitw9D1M9UhCI+ftES7xdpwnd+oSMkc2twzT0VvnqqJa+z1ve1nhb5wxDcl2x5aBOvOz9xJ7/AbGedn96J12SkWmkcK5E6dApLmBaHmuqIgAiIgAiIgAiIgAiIgAiIgAiIgAiIgAiIgAiIgAiIgM8Xf4IiAiIgAiIgAiIgAiIgAiIgAiIgAiIgAiIgAiIgAiIgAgUhEFeY5k2WAoGpU6di+PDh5VKztIRpbj+//PILli5dCsrDKK6iXKAYhWmUdXXr1q1cfkCZwpw5c3DQQQfZQ/nb3/6Gyy/nO3RlQeHErFmz0KRJk8D5DytMIyPK2saOHVve1imnnIIpU6agTp3s73ZR3HDOOefYkrWddtoJBx98MAYMGGAL37yRS2Eax3Duuefakjw3Ro0ahSuv5HsTmeOdd95Bu3btyoV0LG0K00yp3J577okFCxZg7733ztZ8JSFaJmEaxR89evSw827ZsqUtr0srvNIVzitlbJdccgkaNWqUuAsJ0xIjVAMiUCgCpSRMiypKc+fkBUs4cKz7h+eff77S9a1Qk6d+qz+BqihMu/POO+19pRvc93Cfu8MOOySeMO73uL8bOpTvtJcFxV5sP4zE1i+BXAvTEg+6AA189tlnaNu2LT7+mN4FCdMKMAUl3yXvc48/nj6F8phjCT6OK0EwEqblVphWgksqZ0MupFiGgzKPlZwN1NNwWGEaq9zvSN3i5MVfmfgMAP/7b0cUQxkJRZKUxvBXA74G8KNP4xKmxSEO8NcjnvH8W22KZfiAs+wXGpLHmQAe8bTPX69oD2BNgqYp/qE0sB+AY7h9c9ri2qE8b7Qje/spRh+FPr7dlKuSMC0G5shV4swLJVaUl2X/dZHM6fB8Q3kVg+eiLwC8aa0/2pYpH+U5if/zygXjCNO2BsAvK87zpMMH/xc5ksjI0JwKPF66Wb+3wl+toUCwqyW4W280Fodv3HzMekkkUPwigSK9SZackfzCxPcOj6fDFA5ZprtznvMW3+ycn14K0YZ5Hnar8EHDnSHqZypizm3C5kJXL5QwbUcAlAy6NmruJ8h3VujMMxfkmhsDYICn2GUAbk2p/UzNJDlWkqQnYVoSeqorAiIgAiIgAiIgAiIgAiIgAiIgAiIgAiIgAiIgAiJQ0gTSeyumpDFq8CIgAiIgAiIgAiIgAiIgAiIgAiIgAiKQUwLmL8zrmU5OcatxERCBQhFIQ5jmzX3lypW4/fbb8d///hcULeQiKPaaOXMmxowZYwvUXBmZ25cpBwgSq6Wd24oVK2z5yrJlfAevLG655RZcdhnfLSiL9evXo2vXrnjhBXpbyuK8886zJWdbb+3//ktYYRrbeuWVV3D00Ufjhx9+KG+f9a+44oqs0i4/2RtlYr/97W8roMqlMI0dsc8OHTqUj4HSueeeew6HHnpo4JS5sjeK+7xhCtP8pHIjR47EkCFDsvKhqK9nz57lzVMiMno031UsizfeeMMWpFEyd8IJJ8QWfgQO0vmAQjuu/WHDhtlMgtZNtnb8PpcwLQ411RGBoiBQCsK0uKI0d4KmWC/9nuH+4ZFHHkH37nz3UyECuSdQ1YRp3C9R/Prwww/bcCh+5f6jUye+j5tOfPTRR7bo9pNPPrEbbNy4MRYuXIjdd+d7z9FDwrTKzCRMi76OVCNdApMnT8ZZZ53lbZQ3axRblFpEFabVBkApQtLgzSplG270TkGqQDlDkNQpKN9ikD0lZVkV6tcHkN2Un3kkuziCqT2cYpTmnORIdJIw4AMqU7rj116xC9O4lrcLCYJCq68AxBFbmV0UwzH0e/4mgSexIdZ6uykki2zFTOnNPACnAPguW8Usn9PMO8JTJg1Bj7dLWoSfcwRn/HvKio4CsCRh3rmqXkhxlHdMphhnOIC7Uhz0hQCG5WitpphmeVNx5qUWgCMt4dTOGRKiMXmlz+drAWxKMJA4wjR2t5ezB+H15RwAlHqZ38HHTYvXPv6P1xkz4vCNm4dZL4kEqp01x7MBbONplFI4iucoy2McDuASAAd6ylDEyR8KeCOFQTSwzm/PWnPV2qetcZZsr791rFGeFhScEz6H4/ncjPcdgeWqBHmWmjDNHG8akk4Tv3mtjyKVTTCVSHKsJOlXwrQk9FRXBERABERABERABERABERABERABERABERABERABESgpAno5dqSnn4NXgREQAREQAREQAREQAREQAREQAREoIoQkDCtikyU0hQBEUhGIG1hWrJs0qldCGEahV39+vXD+PHjywdBedr06dOx7bZ8t3FLvPrqq7ZQa906vsNSJqGguOXMM8/0BWAK0yjKuuGGG3wFX5s3bwZFXvfcc0+Ftq6//npbmlanTuX3ZynFoMiDL7N//z3f7yuLQYMG4bbbbqvUT66FaX4sGzVqBArdWreu/I7Ohg0b0L9/f1BoZoYpTOPnppCtRo0auPfee9GnTx/UrFnTdw5ee+01W3RHISCDdSjt4xxXp5AwrTrNpsZSYgSqszAtqSjNXQp8sZQvT9txxx134OKLLy6xZaLhFopAVROm5UM+Zvax3Xbb2Xu0Aw44INY05SPnWIkVsJKEaQWEr65tApRL857SExSiDChBPFGFaaasoJiQxRECFYPsKU2G5nzGYZJmPm5bhZCNhR1HWAGWOYa/AqAgJpfBhzyLctlBCm0XwzFUFYVp5nrqDOCpFObD24TZBwWDFAwVYxRSHOXlYYpx0pTvsZ9ct5/23BbLvIQdV1xhGtungIuytg1hO0uhXCH5xpVAUYj3EADX8E9Z7dmOfMz8dwv8IqMPgHv5dYXDi8++KIhMIqTjOy638eshp022RfmZ++UVRagd+DVLhjnq6tRx86KNnWNy/3yfc1/wY8x59hOmfZZF4ubXFfdx3Af8N2QevJ95M2TZNIuZ433Jkdp+m2InnNPn+XWl06aEaSnCVVMiIAIiIAIiIAIiIAIiIAIiIAIiIAIiIAIiIAIiIAIiUJ0ISJhWnWZTYxEBERABERABERABERABERABERABEaiuBCRMq64zq3GJgAhUIFAKwjQKyU499VQ0bNgwldnv0qULTjzxxAptUdbVs2fP8r+rX78+5syZg4MOOqhSnxSUjRo1CkOHDi3/bPfdd8f8+fOxzz77VCpP6RplXd448sgj0bJlS9SuXdt+Cb1Zs2blH69atQonn3wy3nrrrQp1GjdujPPPPx+dO3dGgwYNQLEEc6Rc7c03K77n0bx5c8yaNQtNmjSplE+uhWnscMWKFbaMbNmyZRX6J+NevXphv/32s/OfOnUqbr/9dnz55Ze+c+snTAuSyrFNyuaOPfZYW3L3008/4e2338bkyZNtGdvPP/P9pLKgXI2Sta233jqVNVUsjUiYViwzoTxEIDKB6ihMS0uU5sK82nox8wb3D3/+858xcuTIyKBVQQTiEKhqwjTulbp3727Lahm1atXCiy++CO4/04rPP/8cRx99NN7//+zdB5icZbk/4J80BRUQlSIEFFARRJogoAGVLgQQUYFQRTiJQEJPQghKCRBCMQmY/EWkJRQFKYGDNBUiBJTmkSYCCgEpNoJKDijwzxd2OMOwm20zu1PuuS4u3Z33e97nud8vs5tN5peHH55Xcvnll88dd9yRFVZYoUdbCEx7O5vAtB7dSi6qokDx+92TTjqpvOIxSY6v4haNUkpgWnJNkk3bDqxeAsZ6ev8ITOu+XE8D02oRcNX97vv/CoFpPTuDsUn+7wevye5JpvWsVLtXFf8ixRVJtmp7dk7b61ytQ/56OkJ/BkeV91zrQLNa1++pf0fX1cu5dHWu3gSmdXWPaq7rT9+eBqYtk+T2JCu3QXQWgFb84UQRZrZj2/q75l6/5dyws7/3ELJ4f0sRcDyhLNys+D7uwCTXJlmjrW4RllaEac5uZ5/iD5RunPua+9G254rXxZ2STE6yXdn6wmh8D8Pd+vNse0jbq8s+kKT4fmr1tirFv8Q0MMn9var61ou/M/csvl32qeKHpsXPm2v96Omvld72Vfl69mSSDZMUwXseBAgQIECAAAECBAgQIECAAAECBAgQIECAwHwEBKa5PQgQIECAAAECBAgQIECAAAEC9S8gMK3+z0iHBAhUQaAVAtOqwPSWEkXY2YgRxd/jf+PxwAMPzAt8+Mtf/vLm58aNG5cjjjgiRVhbe4/Zs2dn0KBBmTGjeG/JG4/tttsuP/rRj7LoosV77v7v8dBDD80LqPjb3/7Wbq32QsGK0LQi2O2uu4r3yHTvUQSHXXnlle2GtxWV+iIwrdinmLswefzxx7s0wAILLJCvfvWrufTSS99c355N8WThX4TQ3XzzzV2qXb7oC1/4Qi677LIstdRS3b623i8QmFbvJ6Q/Ah0KNFNgWrWD0kpo+yb5QemDInzz/POLvAsPArUXqAy/rfxesjcdVIZibbrpprnmmmvmhb/25vGd73wnxx577Jslqh0WWxk23Nu+Baa9/bQFpvXmV4BrqyFQ+fvGJN9Mck41ajdYDYFpAtP64patvM/6Ys+u7iEwratS7a+rh8C0IujmjSTdNx4jk4zr3VhvXl0ZetPV+6Wz7XdJcnHZovmF+3RWq73ni6Cam5Is0vbkE3MDgj6b5OmeFOuDa+olXKjWgWa1rl/to6o8l96GXVW7v8p6AtO6LjwxyUFlyzsLAV0wSfGvtSyb5I4kK3bj9bb8vu9N6FN7YWlFMNcXk9ybZEhb6FlprKltn/tX2ZxLtH292Kztc8Xftdg1SfEHNhskuT7Jkm3PFfMOT1KEwlX+nYzOpOvlNa2zPqv1fHE2Pyz+HZ+ygsX3fkOTFIGdvX1Unk1xHl+aGyBW/Iy21g+BabUWVp8AAQIECBAgQIAAAQIECBAgQIAAAQIECFRZQGBalUGVI0CAAAECBAgQIECAAAECBAjUQEBgWg1QlSRAoP4EBKZ1/0zKQy6KcIaddtopN95445uFNttss1x++eVZYoni/SEdP+6888588YtfzEsvvfTmolNPPTWHHXbYWy56/fXXM378+LeEtJUv6Ch0Y86cOZk0aVKOPvro/Pvf/+7SoAceeGDGjh2bxRdfvMP1fRWYVjRQhMQNGTIkP/7xj+fb/2KLLZZzzjknxf/usMMOb67tKDCtWPCvf/0ro0aNmmfUlUcRyHb44YenCBCpDLXryvWNsEZgWiOckh4JtCvQDIFptQpKK4FtVf5GvyL88mc/+5nbiUCfCBRBuiNHFrkSbzwaITDt/vvvz8CBA/PCC8X7o994FEGDxfdN8/s+sTPQV199Needd17233//vPZa8f7oNx6TJ0+e9z1fTx8C094uJzCtp3eT66olUPxe9+c//3l5ua3bQhKqtUWj1OluYNq7kryvTocrXriLJPeu/YDhjSHqIeypmpyV51n8QGeTJHdXc5Me1CrCR96avt+DIjW65JW2+6azMJRK287CZWrUbt2VrYdfQ7UMoapVYNoySX6RZLWyEy3+1YQibOapXpxy8Xe/t5xb95Ky0J+i3IS5/z7DIT0I/elFK926tF7ChWp5LxUgta7fLfQuLK7V/d+FrXu0RGBa19k6+5pWvLZ/uO17iJ3nBjx+PMnmbV8vb0+ycttWRZhYEbzW0dfQhdpej77Str6noXvFHwYVf0iyZ9mIxfd9XysLzCx6/kmSLcrWFB/v19Z3Efb2oyRFoGTpUfyhzuC27x2L188j2gncvKBtxhe7zpt6eU3rRsu9XrrO3Pul+EFmKXCuKFh8XSv8/9DD6kVQX3HGU5KU/4HgNW2fr0YYW2etCUzrTMjzBAgQIECAAAECBAgQIECAAAECBAgQIECgzgQEptXZgWiHAAECBAgQIECAAAECBAgQINCOgMA0twUBAi0hIDCt+8dcCrloL8hsySWXzPXXX58NNij+Ufb5P4rrjznmmJxwwglvLuzo+mLtjBkzMnr06BRBa+UBaEV4xfnnF+/Baf9RBINdccUV88Ip7rnnnvz9739/c+H73ve+rLvuutl1112z44475v3vf39nbacvA9NKzTz66KM5++yz5wXRPfbYY/M+XQSYrbHGGvP62W+//eaFd0yfPj3bb1+8p/aNx/wC00pr/vrXv2bq1Km5+OKL88gjj7Trs/fee2fQoEGdhuB1ilfnCwSm1fkBaY9AxwKNHJhW66C0kton5r7Z78HSByuvvPKbX0/cWARqLdCIgWkdBfYW32+NGDEie+yxRwYMGNBlutmzZ+e6667Lsccem4cffvgt13U1bHh+m1UGpi200ELzvsdeZZVVutxjdxcuvPDC80Llllpqqe5e2ifrBab1CbNN5iNQ/Pp7/PHHy1esnuShFkTrbmBasxFVhj39J8nRSd74jX1tHrOS3Fmb0qnXwLQajdunZTsLl+nTZupoM4FpPT+MIkCoCO9ZoKxEEfhYBMOcOTfE5/fdCDgrwiw/P3f9t+cGcW9Y0VJRpwgQeqLnrdb8ynoJF6p1oFmt61f7oASmVVv0rfX6876v/JpW/IHMP+fmpxevJR/sYOwvJSn+VZ4Lk+zStqZIMP9qkpvauaZ4L0oRdnVR2etcZwFrlWWKsNVdk5xREZhVrCt+PY2veJ1cNcmtybzAstKj+J7unCRD5/5v+Q8J2nttXHhueFrxM8zitbT8UYSlHZPkB8W/c9OF26I/z7YL7dVkSXHeB7QFdJZ/XSs2K362WgR3/rLtPptfA0Wdwq849+LMKn9o0tdf0wSm1eR2UZQAAQIECBAgQIAAAQIECBAgQIAAAQIECNROQGBa7WxVJkCAAAECBAgQIECAAAECBAhUS0BgWrUk1SFAoK4FmjEwra7BNUegjgUEptXx4WiNwPwFGjEwra+C0kpyxZtS55Qzvvrqq/PCNz0I1FqgMjCtlvttuummueaaa/Ke9xTZGr17FAG9Re9jxoxpt9C73/3ufPKTn8ynPvWprL322ll66aXfXPfyyy/PC/l98sknc/vtt+fPf/5zuzW23HLLeaG1vQ0dqwxM693kXbt6scUWy6233pr11luvaxf08SqBaX0Mbru3CLz22mtZcMEFK1WKQIb/bUEqgWnJNUk27cOzvyDJXn24n62qI1D5a6U6VTuv8lKSTZLc3fnSfllRj4FptYS4Jcl2XQh86UoPxd/T3qMtgKcI6al8FOFpRah2cfa/S1Ke8rnQ3H+HYd0kK7UFpK3YwYYPJNkxyaNdaagf19RLuFBlME6tSUYmGVfrTXpRX2BaL/C6cGl/3vdjkxzVhR7LlxQ/2zsxycC2gLRFyp4sQtSKsMc/tH1urSTDk2xdtqYIV/tiknu7uO9iSa5IsmXF+teSHNoWLPlqO7WKfyno+iRLzmefIry2+Fdt7mtnTfGbhAPnBrSdXhFoWSwtwpU3T/KnTmaoPNti+TNzQ3mLYN5aPy5r86n1Pu3VL76uDUpycZLi/Np7FF/bnm0z/J+2Be9M8pm2ULzysLvK62cm2S3JH/twOIFpfYhtKwIECBAgQIAAAQIECBAgQIAAAQIECBAgUA0BgWnVUFSDAAECBAgQIECAAAECBAgQIFBbAYFptfVVnQCBOhEQmFYnB6ENAnUgIDCtDg5BCwR6JtBIgWl9HZRWLvpkkgGlTzz88MP5+Mc/3jNxVxHohkCjBqaVRrztttty4IEH5r772nuvczcgypYuvvjimTJlSr72ta+1F6rU7aIC095OJjCt27eRC6oo8Lvf/S6rrbZaecUiNKGjsJkq7lyXpQSmCUyryxuzDpsSmNb+oQhM6/3N+rG24J8tel/qzQpFIM3RSSZVBnNXcY9qlurP4KjyOQSmvfVUBaZV8y5/e63+vO+7eq8XwWA3JrkkyS/awoWL95gUwa/ntBMo1pFY8Zq0S5KfdJO0CNH6WVn41mNJ9k1ShFfO77F+ksvLf8ZWtvjhJDu1hZ/Nr0YRplvMuErbouLvZeya5NIuzNBeYFoXLqvKknoI5l0hyfFzg832rspESZFwXwTw/ShJeyF5Vdqm3TIC02qpqzYBAgQIECBAgAABAgQIECBAgAABAgQIEKiBgMC0GqAqSYAAAQIECBAgQIAAAQIECBCosoDAtCqDKkeAQH0KCEyrz3PRFYH+EBCY1h/q9iRQFYFGCEzrz6C0EvJNSTYrfXD11Vdn0KBBVTkARQjMT6DRA9OK2V5//fU89NBDmThxYi699NK88MIL3T70BRZYIJtvvvm88LWtt946Cy+8cLdrdHTBv/71r+y77765/fbbq1azs0JLLrlkpk2bljXXXLOzpf3yvMC0fmG3aZvA9OnTs/3225d73Jxk8xYFavXAtHe3hWFs3Ifnf1mSQ/twP1tVR0BgWvuOAtOqc38VVYrw7P9Ksk+SD/Ww7F1JJiS5Ism/elijPy7rz+Co8nm7GiJVLaORScZVq1gN6ghMqwFqWcn+vO+3SfLlivGKBPLnk/wlyYNJ/tpJONXqbd9DbdgJUxG4dnBbze6KFu9nKX6djJn72/5vt4VLzulikcWTjJ07z4Fl64sQyVHdeH1ctC0k7eQk1ybZP0kR/tbZo9UD00o+SyQpfrB5UJJPdyNgr7i++Bp2TZKJSe7sh6C00gwC0zq72z1PgAABAgQIECBAgAABAgQIECBAgAABAgTqTEBgWp0diHYIECBAgAABAgQIECBAgAABAu0ICExzWxAg0BICAtNa4pgNSaBLAgLTusRkEYF6FKjnwLR6CEorndlZc9+c+q3SByeffHJGjCjel+dBoLYC//znP/OPf/yjtpu0VV9kkUWy1FJL5R3vqO1fSykC0+677748+OCD8/63eLz88su58847s9pqq2XppZee97lVV101n/jEJ7LOOutkueWWy4ILLtgnDjZJnn/++XzlK1/JE088MY9jpZVWyuWXX/7m2TAiUEuBdoIiv5fkgFruWce1Wz0wrY6PRmt1JrDk3GCjIjilrx+vJflbFwNa+rq3Yr/K0MEitXZwkt/2YTNFaNt7+2i/V9rOo/LP56q9fTFTEUZUJN+ul2ShJMU3qsX/L8KMHm/b8Jkk9yZ5IMkf6/g+6cyn+Ob88uJbwraFxTeIX2kLb+rs2mo+35f3UtF38Zuwf1ZzgCrXqjyXIv15326ETVW5nU7LFb9epiUpXq+LR733Wy/3faewnSxYJskmSQYmeVfb2uJrwcy2M3iulxsUr3/F4z89rFOEl+2U5KokT/WwRvH6u0A3XmOL9e9ve93u4ZY9vqwIlOt+gnyPt+vyhSWT4mvbB5KsXPxIpuxs704yO8nDbedULzMMSXJU2ZTfSFL8gxe1fhRf729NsljbRk8mKcIJi6/7HgQIECBAgAABAgQIECBAgAABAgQIECBAgMB8BGr7N1PREyBAgAABAgQIECBAgAABAgQIVENAYFo1FNUgQKDuBQSm1f0RaZBAnwkITOszahsRqLZAPQam1VNQWsm7CGo5s/TBHnvskQsuuKDaZ6EeAQIECBBoeYE999wzF154YbnDgUmK4NJWfAhMa8VTNzMBAgQIECBAgAABAvUqIDCtXk9GXwQIECBAgAABAgQIECBAgAABAgQIECBQ9wIC0+r+iDRIgAABAgQIECBAgAABAgQIEIjANDcBAQItISAwrSWO2ZAEuiQgMK1LTBYRqEeBegpMq8egtNKZbZLkltIHa621Vu677756PE89ESBAgACBhhZYe+2185vf/KZ8hk2T3NrQQ/W8eYFpPbdzJQECBAgQIECAAAECBKotIDCt2qLqESBAgAABAgQIECBAgAABAgQIECBAgEDLCAhMa5mjNigBAgQIECBAgAABAgQIECBAgAABAgTqW0BgWn2fj+4I9KWAwLS+1LYXgaoK1ENgWj0HpZWwl0zy93L5V155JQsvvHBVD0MxAgQIECDQygL//ve/s8gii1QSvC/JCy3qUhmYdneSeyosrkhyXYv6GJsAAQIECBAgQIAAAQK1EvhwkkOSLFq2wQeT7JCk9J6uJ5NsmOSZWjWhLgECBAgQIECAAAECBAgQIECAAAECBAgQaBYBgWnNcpLmIECAAAECBAgQIECAAAECBAgQIECAQIMLCExr8APUPoEqCghMqyKmUgT6VqA/A9MaISit/DR+l+RjpU/MnDkzG25YvB/OgwABAgQIEKiGwB133JGNNtqovNQjST5ejdoNWqMyMK29MUbOfQP/uAadT9sECBAgQIAAAQIECBCoV4H1ktyaZLH5NCgwrV5PT18ECBAgQIAAAQIECBAgQIAAAQIECBAgUHcCAtPq7kg0RIAAAQIECBAgQIAAAQIECBAgQIAAgdYUEJjWmuduagLtCQhMc18QaFiq8x/qAAAgAElEQVSB/ghMa7SgtNLhXpRk19IHEydOzEEHHdSwB69xAgQIECBQbwKTJk3KsGHDytu6OMlu9dZnH/YjMK0PsW1FgAABAgQIECBAgACBMgGBaW4HAgQIECBAgAABAgQIECBAgAABAgQIECBQRQGBaVXEVIoAAQIECBAgQIAAAQIECBAgQIAAAQIEei4gMK3ndq4k0GwCAtOa7UTN00ICfRmY1qhBaaXb4ZAkp5c+GDx4cKZOndpCt4pRCRAgQIBAbQV23333TJs2rXyTQ5OcUdtd67q6wLS6Ph7NESBAgAABAgQIECDQxAIC05r4cI1GgAABAgQIECBAgAABAgQIECBAgAABAn0vIDCt783tSIAAAQIECBAgQIAAAQIECBAgQIAAAQLtCAhMc1sQIFASEJjmXiDQsAJ9EZjW6EFppcPdKMntpQ9WXnnlPPbYYw178BonQIAAAQL1JrDKKqvk8ccfL29r4yQz661P/RAgQIAAAQIECBAgQIAAAQIECBAgQIAAAQIECBAgQIAAAQIECBAgQIBA1wUEpnXdykoCBAgQIECAAAECBAgQIECAAAECBAgQqKGAwLQa4ipNoMEEBKY12IFpl8D/CdQyMK1ZgtLK75c5Sd5V+kQR6vKRj3zE/USAAAECBAj0UuAPf/hDijDSssf/Jlm0l2VdToAAAQIECBAgQIAAAQIECBAgQIAAAQIECBAgQIAAAQIECBAgQIAAAQL9LCAwrZ8PwPYECBAgQIAAAQIECBAgQIAAAQIECBAgQIAAAQIECBBoEoFaBKY1Y1Ba6bhvTLJ56YNzzz03e++9d5PcCsYgQIAAAQL9J3Deeedln332KW/gpiRb9F9HdiZAgAABAgQIECBAgAABAgQIECBAgAABAgQIECBAgAABAgQIECBAgACBaggITKuGohoECBAgQIAAAQIECBAgQIAAAQIECBAgQIAAAQIECBAgUM3AtGYOSivdKUcnOb70wV577ZUi4MWDAAECBAgQ6J1AEUB6/vnnlxcZk+SE3lV1NQECBAgQIECAAAECBAgQIECAAAECBAgQIECAAAECBAgQIECAAAECBAj0t4DAtP4+AfsTIECAAAECBAgQIECAAAECBAgQIECAAAECBAgQIECgOQSqEZjWCkFppdP+XJIZpQ9WWGGFzJo1qznuBFMQIECAAIF+FBgwYECeeuqp8g4GJvllP7ZkawIECBAgQIAAAQIECBAgQIAAAQIECBAgQIAAAQIECBAgQIAAAQIECBCogoDAtCogKkGAAAECBAgQIECAAAECBAgQIECAAAECBAgQIECAAAEC6U1gWisFpZXfKn9PsmTpE3fffXfWXXddtxIBAgQIECDQQ4F77rkn6623XvnVLyR5Xw/LuYwAAQIECBAgQIAAAQIECBAgQIAAAQIECBAgQIAAAQIECBAgQIAAAQIE6khAYFodHYZWCBAgQIAAAQIECBAgQIAAAQIECBAgQIAAAQIECBAg0MACPQlMa9WgtNIx/yjJV0sfjB07NkcddVQD3wJaJ0CAAAEC/Stw4oknZvTo4luSNx8/TvK1/u3K7gQIECBAgAABAgQIECBAgAABAgQIECBAgAABAgQIECBAgAABAgQIECBQDQGBadVQVIMAAQIECBAgQIAAAQIECBAgQIAAAQIECBAgQIAAAQIEuhOY1upBaaW75RtJzil98LnPfS4zZsxwJxEgQIAAAQI9FBg4cGB++ctfll+9b5If9rCcywgQIECAAAECBAgQIECAAAECBAgQIECAAAECBAgQIECAAAECBAgQIECgjgQEptXRYWiFAAECBAgQIECAAAECBAgQINCBwOsVn/czHbcKAQIECBAgQIAAAQL1KNCVwDRBaW89ueWS/Kn8U7NmzcoKK6xQj+erJwIECBAgUNcCTz31VAYMGFDZ44eSPFPXjWuOAAECBAgQIECAAAECBAgQIECAAAECBAgQIECAAAECBAgQIECAAAECBLok4M21XWKyiAABAgQIECBAgAABAgQIECDQrwIC0/qV3+YECBAgQIAAAQIECHRRYH6BaYLSOka8JckmpafPOuusfOtb3+oiuWUECBAgQIBASeB73/teDjjggHKQW5NsSogAAQIECBAgQIAAAQIECBAgQIAAAQIECBAgQIAAAQIECBAgQIAAAQIEmkNAYFpznKMpCBAgQIAAAQIECBAgQIAAgeYWEJjW3OdrOgIECBAgQIAAAQLNItBeYJqgtM5P97Akp5aWbbHFFrnhhhs6v8oKAgQIECBA4C0CW265ZW688cbyzx2e5DRMBAgQIECAAAECBAgQIECAAAECBAgQIECAAAECBAgQIECAAAECBAgQINAcAgLTmuMcTUGAAAECBAgQIECAAAECBAg0t4DAtOY+X9MRIECAAAECBAgQaBaB8sA0QWldP9VVkjxavnzWrFlZYYUVul7BSgIECBAg0OICTz31VAYMGFCpsGqSx1qcxvgECBAgQIAAAQIECBAgQIAAAQIECBAgQIAAAQIECBAgQIAAAQIECBBoGgGBaU1zlAYhQIAAAQIECBAgQIAAAQIEmlhAYFoTH67RCBAgQIAAAQIECDSRQBGY9rkkpye5sYnm6otRbk0ysLTR6aefnkMOOaQv9rUHAQIECBBoCoEzzjgjhx56aPksM5Js0hTDGYIAAQIECBAgQIAAAQIECBAgQIAAAQIECBAgQIAAAQIECBAgQIAAAQIE5gkITHMjECBAgAABAgQIECBAgAABAgTqX0BgWv2fkQ4JECBAgAABAgQIEEi2THIDiB4JDEsyoXTlhhtumJkzZ/aokIsIECBAgEArCmy00Ua54447ykcfnmRiK1qYmQABAgQIECBAgAABAgQIECBAgAABAgQIECBAgAABAgQIECBAgAABAs0qIDCtWU/WXAQIECBAgAABAgQIECBAgEAzCQhMa6bTNAsBAgQIECBAgAABAgTeLrBskmfKP3333Xdn3XXXZUWAAAECBAh0InDPPfdkvfXWq1y1XJJn4REgQIAAAQIECBAgQIAAAQIECBAgQIAAAQIECBAgQIAAAQIECBAgQIBA8wgITGueszQJAQIECBAgQIAAAQIECBAg0LwCAtOa92xNRoAAAQIECBAgQIAAgZLAT5J8ufTBoYcemtNOO40OAQIECBAg0InAYYcdltNPP7181RVJdgJHgAABAgQIECBAgAABAgQIECBAgAABAgQIECBAgAABAgQIECBAgAABAs0lIDCtuc7TNAQIECBAgAABAgQIECBAgEBzCghMa85zNRUBAgQIECBAgAABAgTKBXZO8uPSJz74wQ/m+eefJ0SAAAECBAh0IrD00kvnz3/+c/mqrya5DBwBAgQIECBAgAABAgQIECBAgAABAgQIECBAgAABAgQIECBAgAABAgQINJeAwLTmOk/TECBAgAABAgQIECBAgAABAs0pIDCtOc/VVAQIECBAgAABAgQIEKgUeCrJ8qVPnn/++dlzzz0pESBAgAABAh0IXHDBBdlrr73Kn306yQrACBAgQIAAAQIECBAgQIAAAQIECBAgQIAAAQIECBAgQIAAAQIECBAgQKD5BASmNd+ZmogAAQIECBAgQIAAAQIECBBoPgGBac13piYiQIAAAQIECBAgQIBAewJjkxxVeuLzn/98fv7zn5MiQIAAAQIEOhD4whe+kF/84hflz56YZDQwAgQIECBAgAABAgQIECBAgAABAgQIECBAgAABAgQIECBAgAABAgQIEGg+AYFpzXemJiJAgAABAgQIECBAgAABAgSaT0BgWvOdqYkIECBAgAABAgQIECDQnsCqSX5f/sTtt9+ejTbaiBYBAgQIECBQITBz5sxsvPHGlS4fTfIoLAIECBAgQIAAAQIECBAgQIAAAQIECBAgQIAAAQIECBAgQIAAAQIECBBoPgGBac13piYiQIAAAQIECBAgQIAAAQIECBAgQIAAAQIECBAgQIAAgcYVuCzJV0rt77333jn33HMbdxqdEyBAgACBGgnss88+Oe+888qrX55k5xptpywBAgQIECBAgAABAgQIECBAgAABAgQIECBAgAABAgQIECBAgAABAgQI9LOAwLR+PgDbEyBAgAABAgQIECBAgAABAgQIECBAgAABAgQIECBAgACBMoGtkvy0XOSJJ57IiiuuCIkAAQIECBBoE3jyySez0korVXpsneR6SAQIECBAgAABAgQIECBAgAABAgQIECBAgAABAgQIECBAgAABAgQIECDQnAIC05rzXE1FgAABAgQIECBAgAABAgQIECBAgAABAgQIECBAgAABAo0rcGeSDUrtH3nkkRk3blzjTqNzAgQIECBQZYERI0bklFNOKa/6qySfqfI2yhEgQIAAAQIECBAgQIAAAQIECBAgQIAAAQIECBAgQIAAAQIECBAgQIBAHQkITKujw9AKAQIECBAgQIAAAQIECBAgQIAAAQIECBAgQIAAAQIECBBIsneSc0sSiy22WP70pz9liSWWgEOAAAECBFpeYPbs2fnQhz6Ul156qdxinyTntTwOAAIECBAgQIAAAQIECBAgQIAAAQIECBAgQIAAAQIECBAgQIAAAQIECDSxgMC0Jj5coxEgQIAAAQIECBAgQIAAAQIECBAgQIAAAQIECBAgQIBAwwo8mmSVUvfHHXdcxowZ07DDaJwAAQIECFRL4Pjjj88xxxxTXu6xJKtWq746BAgQIECAAAECBAgQIECAAAECBAgQIECAAAECBAgQIECAAAECBAgQIFCfAgLT6vNcdEWAAAECBAgQIECAAAECBAgQIECAAAECBAgQIECAAAECrS0wPMl3SwRLLbVUnnrqqSy66KKtrWJ6AgQIEGhpgTlz5mSFFVbI3/72t3KHg5NMaGkYwxMgQIAAAQIECBAgQIAAAQIECBAgQIAAAQIECBAgQIAAAQIECBAgQKAFBASmtcAhG5EAAQIECBAgQIAAAQIECBAgQIAAAQIECBAgQIAAAQIEGlLg6SQfKnV+/PHH5+ijj27IQTRNgAABAgSqIXDCCSdkzJgx5aX+lGT5atRWgwABAgQIECBAgAABAgQIECBAgAABAgQIECBAgAABAgQIECBAgAABAgTqW0BgWn2fj+4IECBAgAABAgQIECBAgAABAgQIECBAgAABAgQIECBAoHUFDktyamn8JZZYIk8++WQWX3zx1hUxOQECBAi0rMCLL76YFVdcMbNnzy43ODzJaS2LYnACBAgQIECAAAECBAgQIECAAAECBAgQIECAAAECBAgQIECAAAECBAi0kIDAtBY6bKMSIECAAAECBAgQIECAAAECBAgQIECAAAECBAgQIECAQMMJzEqyQqnro446KmPHjm24ITRMgAABAgR6KzB69OiceOKJ5WWeSjKgt3VdT4AAAQIECBAgQIAAAQIECBAgQIAAAQIECBAgQIAAAQIECBAgQIAAAQKNISAwrTHOSZcECBAgQIAAAQIECBAgQIAAAQIECBAgQIAAAQIECBAg0JoCw5JMKI2+wAIL5I9//GMGDJAP05q3g6kJECDQmgKzZs3Khz/84bz22mvlAMOTTGxNEVMTIECAAAECBAgQIECAAAECBAgQIECAAAECBAgQIECAAAECBAgQIECg9QQEprXemZuYAAECBAgQIECAAAECBAgQIECAAAECBAgQIECAAAECBBpL4OEkHy+1PGTIkEyePLmxJtAtAQIECBDohcDQoUMzZcqU8gq/S7JaL0q6lAABAgQIECBAgAABAgQIECBAgAABAgQIECBAgAABAgQIECBAgAABAgQaTEBgWoMdmHYJECBAgAABAgQIECBAgAABAgQIECBAgAABAgQIECBAoOUE9kpyXvnUv/rVr7L++uu3HISBCRAgQKD1BH79619ngw02qBx87yTnt56GiQkQIECAAAECBAgQIECAAAECBAgQIECAAAECBAgQIECAAAECBAgQINC6AgLTWvfsTU6AAAECBAgQIECAAAECBAg0jsDrFa36mU7jnJ1OCRAgQIAAAQIECBAgUC2BGUk+Vyq27bbb5pprrqlWbXUIECBAgEDdCmy33Xa59tpry/v7ZZKBdduwxggQIECAAAECBAgQIECAAAECBAgQIECAAAECBAgQIECAAAECBAgQIECgJgLeXFsTVkUJECBAgAABAgQIECBAgAABAlUVEJhWVU7FCBAgQIAAAQIECBAg0JACWyX5aXnnF198cXbZZZeGHEbTBAgQIECgKwKXXHJJdt1118qlWye5vivXW0OAAAECBAgQIECAAAECBAgQIECAAAECBAgQIECAAAECBAgQIECAAAECzSMgMK15ztIkBAgQIECAAAECBAgQIECAQPMKCExr3rM1GQECBAgQIECAAAECBLojMC3JbqULPvrRj+aRRx7pzvXWEiBAgACBhhL42Mc+lt///vflPV+UZHBDDaFZAgQIECBAgAABAgQIECBAgAABAgQIECBAgAABAgQIECBAgAABAgQIEKiKgMC0qjAqQoAAAQIECBAgQIAAAQIECBCoqYDAtJryKk6AAAECBAgQIECAAIGGEfjo3MC0tySkjR49OieccELDDKBRAgQIECDQVYGjjz46Y8eOrVz+sbmBaW9JUOtqPesIECBAgAABAgQIECBAgAABAgQIECBAgAABAgQIECBAgAABAgQIECBAoLEFBKY19vnpngABAgQIECBAgAABAgQIEGgNAYFprXHOpiRAgAABAgQIECBAgEBXBMYkOa584T333JN11lmnK9daQ4AAAQIEGkLg3nvvzbrrrlvZ6zFJjm+IATRJgAABAgQIECBAgAABAgQIECBAgAABAgQIECBAgAABAgQIECBAgAABAlUXEJhWdVIFCRAgQIAAAQIECBAgQIAAAQJVFxCYVnVSBQkQIECAAAECBAgQINDQAr9N8snSBFtuuWWuv/76hh5I8wQIECBAoFxgq622yg033FD+qfuTrEmJAAECBAgQIECAAAECBAgQIECAAAECBAgQIECAAAECBAgQIECAAAECBFpXQGBa6569yQkQIECAAAECBAgQIECAAIHGERCY1jhnpVMCBAgQIECAAAECBAj0hcCgJFeXbzRx4sQcdNBBfbG3PQgQIECAQE0FJk2alGHDhlXusX2S6TXdWHECBAgQIECAAAECBAgQIECAAAECBAgQIECAAAECBAgQIECAAAECBAgQqGsBgWl1fTyaI0CAAAECBAgQIECAAAECBAjMExCY5kYgQIAAAQIECBAgQIAAgUqBHyTZt/TJd77znXnggQeyyiqrkCJAgAABAg0r8Nhjj2WNNdbIyy+/XD7DOUm+2bBDaZwAAQIECBAgQIAAAQIECBAgQIAAAQIECBAgQIAAAQIECBAgQIAAAQIEqiIgMK0qjIoQIECAAAECBAgQIECAAAECBGoqIDCtpryKEyBAgAABAgQIECBAoCEF3p/kwSRLl7rffvvtc9VVVzXkMJomQIAAAQKFwA477JCrr766HOP5JKsn+SshAgQIECBAgAABAgQIECBAgAABAgQIECBAgAABAgQIECBAgAABAgQIEGhtAYFprX3+pidAgAABAgQIECBAgAABAgQaQ0BgWmOcky4JECBAgAABAgQIECDQ1wJ7JLmgfNMJEyZk2LBhfd2H/QgQIECAQK8FJk6cmOHDh1fW2TPJhb0urgABAgQIECBAgAABAgQIECBAgAABAgQIECBAgAABAgQIECBAgAABAgQINLyAwLSGP0IDECBAgAABAgQIECBAgAABAi0gIDCtBQ7ZiAQIECBAgAABAgQIEOihwNQkg0vXvuMd78hvfvObrLnmmj0s5zICBAgQIND3Ar/97W+z1lpr5fXX3/Kj0GlJdu/7buxIgAABAgQIECBAgAABAgQIECBAgAABAgQIECBAgAABAgQIECBAgAABAvUoIDCtHk9FTwQIECBAgAABAgQIECBAgACBtwoITHNHECBAgAABAgQIECBAgEBHAh9M8j9Jli0t2HTTTfOLX/yCGAECBAgQaBiBz3/+87nlllvK+302yaeS/LlhhtAoAQIECBAgQIAAAQIECBAgQIAAAQIECBAgQIAAAQIECBAgQIAAAQIECNRUQGBaTXkVJ0CAAAECBAgQIECAAAECBAgQIECAAAECBAgQIECAAAECNRf4WpJLy3cZNWpUTjzxxJpvbAMCBAgQINBbgaOOOionnXRSZZmvJ/lRb2u7ngABAgQIECBAgAABAgQIECBAgAABAgQIECBAgAABAgQIECBAgAABAgSaR0BgWvOcpUkIECBAgAABAgQIECBAgAABAgQIECBAgAABAgQIECBAoHUFzkxyQPn4V155ZXbYYYfWFTE5AQIECNS9wFVXXZUdd9yxss+zkhxY981rkAABAgQIECBAgAABAgQIECBAgAABAgQIECBAgAABAgQIECBAgAABAgT6VEBgWp9y24wAAQIECBAgQIAAAQIECBAgQIAAAQIECBAgQIAAAQIECNRM4N4ka5eqL7vssrnrrruy/PLL12xDhQkQIECAQE8Fnn766Xz605/Os88+W17iviTr9LSm6wgQIECAAAECBAgQIECAAAECBAgQIECAAAECBAgQIECAAAECBAgQIECgeQUEpjXv2ZqMAAECBAgQIECAAAECBAgQIECAAAECBAgQIECAAAECBFpLYMMkM8tH/tKXvpRrr722tRRMS4AAAQINIbDtttvmv//7vyt73SjJHQ0xgCYJECBAgAABAgQIECBAgAABAgQIECBAgAABAgQIECBAgAABAgQIECBAoE8FBKb1KbfNCBAgQIAAAQIECBAgQIAAAQIECBAgQIAAAQIECBAgQIBATQWGJZlQvsPIkSNz0kkn1XRTxQkQIECAQHcERo0alZNPPrnykuFJJnanjrUECBAgQIAAAQIECBAgQIAAAQIECBAgQIAAAQIECBAgQIAAAQIECBAg0DoCAtNa56xNSoAAAQIECBAgQIAAAQIECBAgQIAAAQIECBAgQIAAAQKtIXBekr3KR506dWoGDx7cGtObkgABAgTqWmDatGnZfffdK3s8P8nedd245ggQIECAAAECBAgQIECAAAECBAgQIECAAAECBAgQIECAAAECBAgQIECgXwUEpvUrv80JECBAgAABAgQIECBAgAABAgQIECBAgAABAgQIECBAgEDVBRZO8qska5cqL7zwwrn99tvz6U9/uuqbKUiAAAECBLoqcNddd2XjjTfOv//97/JL7kuyQZK3fLKrNa0jQIAAAQIECBAgQIAAAQIECBAgQIAAAQIECBAgQIAAAQIECBAgQIAAgdYQEJjWGudsSgIECBAgQIAAAQIECBAgQIAAAQIECBAgQIAAAQIECBBoLYF1k9yRpAhPm/dYY401ctttt2WJJZZoLQnTEiBAgEBdCMyePTuf/exn88ADD5T3U4SkbZjknrpoUhMECBAgQIAAAQIECBAgQIAAAQIECBAgQIAAAQIECBAgQIAAAQIECBAgULcCAtPq9mg0RoAAAQIECBAgQIAAAQIECBAgQIAAAQIECBAgQIAAAQIEeiUwOMnU8gqDBg3K1Vdf3auiLiZAgAABAj0R2H777TN9+vTKS3dPMq0n9VxDgAABAgQIECBAgAABAgQIECBAgAABAgQIECBAgAABAgQIECBAgAABAq0lIDCttc7btAQIECBAgAABAgQIECBAgAABAgQIECBAgAABAgQIECDQWgLHJRlTPvKBBx6YSZMmtZaCaQkQIECgXwUOOuignHnmmZU9HJ/kmH5tzOYECBAgQIAAAQIECBAgQIAAAQIECBAgQIAAAQIECBAgQIAAAQIECBAg0DACAtMa5qg0SoAAAQIECBAgQIAAAQIECBAgQIAAAQIECBAgQIAAAQIEeiQwLclu5VeOGzcuRx55ZI+KuYgAAQIECHRH4JRTTsmIESMqL7koyeDu1LGWAAECBAgQIECAAAECBAgQIECAAAECBAgQIECAAAECBAgQIECAAAECBFpbQGBaa5+/6QkQIECAAAECBAgQIECAAAECBAgQIECAAAECBAgQIECg+QUWSDIjycblo15wwQXZY489mn96ExIgQIBAvwlceOGF2XPPPSv3vz3JwCSv9VtjNiZAgAABAgQIECBAgAABAgQIECBAgAABAgQIECBAgAABAgQIECBAgACBhhMQmNZwR6ZhAgQIECBAgAABAgQIECBAoAUFXq+Y2c90WvAmMDIBAgQIECBAgAABAgR6KfDhJLcmGVBe57rrrsvWW2/dy9IuJ0CAAAECbxf46U9/mm222abyiVlJNknyR2YECBAgQIAAAQIECBAgQIAAAQIECBAgQIAAAQIECBAgQIAAAQIECBAgQKA7At5c2x0tawkQIECAAAECBAgQIECAAAEC/SMgMK1/3O1KgAABAgQIECBAgACBZhP4bJJbkixYGuy9731vbr755qy//vrNNqt5CBAgQKAfBX79619ns802yz/+8Y/yLl5NsmmS2/qxNVsTIECAAAECBAgQIECAAAECBAgQIECAAAECBAgQIECAAAECBAgQIECAQIMKCExr0IPTNgECBAgQIECAAAECBAgQINBSAgLTWuq4DUuAAAECBAgQIECAAIGaCnwlyWXlO6y44oq58cYb87GPfaymGytOgAABAq0h8Mgjj2SLLbbIk08+WTnwzkkubw0FUxIgQIAAAQIECBAgQIAAAQIECBAgQIAAAQIECBAgQIAAAQIECBAgQIBAtQUEplVbVD0CBAgQIECAAAECBAgQIECAQPUFBKZV31RFAgQIECBAgAABAgQItLLAkCSTywE++clP5oYbbshyyy3Xyi5mJ0CAAIFeCjzzzDPZcsstc//991dWGppkSi/Lu5wAAQIECBAgQIAAAQIECBAgQIAAAQIECBAgQK/MWewAACAASURBVIAAAQIECBAgQIAAAQIEWlhAYFoLH77RCRAgQIAAAQIECBAgQIAAgYYREJjWMEelUQIECBAgQIAAAQIECDSMwFFJxpZ3u8EGG+T666/Pkksu2TBDaJQAAQIE6kfghRdeyFZbbZVf/epXlU2NTnJi/XSqEwIECBAgQIAAAQIECBAgQIAAAQIECBAgQIAAAQIECBAgQIAAAQIECBBoRAGBaY14anomQIAAAQIECBAgQIAAAQIEWk1AYFqrnbh5CRAgQIAAAQIECBAg0DcC45IcWb7VJptskuuuuy6LLbZY33RgFwIECBBoCoGXXnop22yzTW699dbKeU5JMqIphjQEAQIECBAgQIAAAQIECBAgQIAAAQIECBAgQIAAAQIECBAgQIAAAQIECPSrgMC0fuW3OQECBAgQIECAAAECBAgQIECgSwIC07rEZBEBAgQIECBAgAABAgQI9EDgrCTfKr9us802y7XXXpt3vvOdPSjnEgIECBBoNYGXX3452267bW6++ebK0b+X5IBW8zAvAQIECBAgQIAAAQIECBAgQIAAAQIECBAgQIAAAQIECBAgQIAAAQIECNRGQGBabVxVJUCAAAECBAgQIECAAAECBAhUU0BgWjU11SJAgAABAgQIECBAgACBSoEfJtmn/JObb755rrnmGqFp7hUCBAgQmK9AEZa23Xbb5aabbqpcd26Sb+AjQIAAAQIECBAgQIAAAQIECBAgQIAAAQIECBAgQIAAAQIECBAgQIAAAQLVEhCYVi1JdQgQIECAAAECBAgQIECAAAECtRMQmFY7W5UJECBAgAABAgQIECBA4A2BqUkGl2NsttlmmT59ehZddFFGBAgQIEDgbQJz5szJoEGDcvPNN1c+Ny3J7sgIECBAgAABAgQIECBAgAABAgQIECBAgAABAgQIECBAgAABAgQIECBAgEA1BQSmVVNTLQIECBAgQIAAAQIECBAgQIBAbQQEptXGVVUCBAgQIECAAAECBAgQeKvARUl2Lf/UpptumquuuipLLLEEKwIECBAg8KbA7Nmzs8MOO+SWW26pVLk4yW6oCBAgQIAAAQIECBAgQIAAAQIECBAgQIAAAQIECBAgQIAAAQIECBAgQIBAtQUEplVbVD0CBAgQIECAAAECBAgQIECAQPUFBKZV31RFAgQIECBAgAABAgQIEGhf4G2haZ/5zGdy5ZVXZtlll2VGgAABAgTy7LPPZscdd8ydd95ZqSEszf1BgAABAgQIECBAgAABAgQIECBAgAABAgQIECBAgAABAgQIECBAgAABAjUTEJhWM1qFCRAgQIAAAQIECBAgQIAAAQJVExCYVjVKhQgQIECAAAECBAgQIECgCwJTkwwuX7fmmmvmiiuuyCqrrNKFyy0hQIAAgWYVeOyxx/LlL385v/3tbytHnJZk92ad21wECBAgQIAAAQIECBAgQIAAAQIECBAgQIAAAQIECBAgQIAAAQIECBAg0P8CAtP6/wx0QIAAAQIECBAgQIAAAQIECBAgQIAAAQIECBAgQIAAAQIE6k3gh0n2KW/qIx/5SC677LKsu+669darfggQIECgDwTuueee7LzzzvnDH/5Qudu5Sb7RBy3YggABAgQIECBAgAABAgQIECBAgAABAgQIECBAgAABAgQIECBAgAABAgRaWEBgWgsfvtEJECBAgAABAgQIECBAgAABAgQIECBAgAABAgQIECBAgMB8BM5K8q3y59/3vvflxz/+cTbbbDNwBAgQINBCAjfffHO++tWv5u9//3vl1N9LckALURiVAAECBAgQIECAAAECBAgQIECAAAECBAgQIECAAAECBAgQIECAAAECBPpJQGBaP8HblgABAgQIECBAgAABAgQIECBAgAABAgQIECBAgAABAgQINIDAKUmOqOzzkksuyde//vUGaF+LBAgQINBbgUsvvTS77LJLe2XGJzmyt/VdT4AAAQIECBAgQIAAAQIECBAgQIAAAQIECBAgQIAAAQIECBAgQIAAAQIEuiIgMK0rStYQIECAAAECBAgQIECAAAECBAgQIECAAAECBAgQIECAAIHWFTg6yfGV40+YMCHDhg1rXRWTEyBAoAUEJk6cmOHDh7c36ZgkJ7QAgREJECBAgAABAgQIECBAgAABAgQIECBAgAABAgQIECBAgAABAgQIECBAoE4EBKbVyUFogwABAgQIECBAgAABAgQIECBAgAABAgQIECBAgAABAgQI1LHAAUnOrOxv5MiROemkk+q4ba0RIECAQE8FRo0alZNPPrm9yw9MclZP67qOAAECBAgQIECAAAECBAgQIECAAAECBAgQIECAAAECBAgQIECAAAECBAj0REBgWk/UXEOAAAECBAgQIECAAAECBAgQIECAAAECBAgQIECAAAECBFpP4OtJLqkce/DgwZk6dWrraZiYAAECTSyw++67Z9q0ae1NuEuSS5t4dKMRIECAAAECBAgQIECAAAECBAgQIECAAAECBAgQIECAAAECBAgQIECAQJ0KCEyr04PRFgECBAgQIECAAAECBAgQIECAAAECBAgQIECAAAECBAgQqEOBL7SFpi1d3tvAgQNz4YUXZqWVVqrDlrVEgAABAl0VeOKJJ7LHHntkxowZlZc8n6QIS/t5V2tZR4AAAQIECBAgQIAAAQIECBAgQIAAAQIECBAgQIAAAQIECBAgQIAAAQIEqikgMK2ammoRIECAAAECBAgQIECAAAECBAgQIECAAAECBAgQIECAAIHmF1gtyUVJ1ikfdfnll88FF1yQL37xi80vYEICBAg0ocDPfvaz7Lnnnnn66acrp7s3yW5zA9MebsKxjUSAAAECBAgQIECAAAECBAgQIECAAAECBAgQIECAAAECBAgQIECAAAECDSIgMK1BDkqbBAgQIECAAAECBAgQIECAAAECBAgQIECAAAECBAgQIECgjgTem2Rqku0re5o8eXKGDBlSR61qhQABAgQ6E5gyZUqGDh3a3rKrk+ye5B+d1fA8AQIECBAgQIAAAQIECBAgQIAAAQIECBAgQIAAAQIECBAgQIAAAQIECBCopYDAtFrqqk2AAAECBAgQIECAAAECBAgQIECAAAECBAgQIECAAAECBJpbYGKSgypHHD58eL773e829+SmI0CAQJMIHHzwwZkwYUJ700xKMqxJxjQGAQIECBAgQIAAAQIECBAgQIAAAQIECBAgQIAAAQIECBAgQIAAAQIECDS4gMC0Bj9A7RMgQIAAAQIECBAgQIAAAQIECBAgQIAAAQIECBAgQIAAgX4WGJ7kbelom2++ec4555ysuOKK/dye7QkQIECgPYEnn3wy++67b2666ab2nj44SbspajQJECBAgAABAgQIECBAgAABAgQIECBAgAABAgQIECBAgAABAgQIECBAgEB/CAhM6w91exIgQIAAAQIECBAgQIAAAQIECBAgQIAAAQIECBAgQIAAgeYS2DbJeUk+UD7WMsssk7PPPjuDBg1qrmlNQ4AAgQYXmD59evbbb78899xzlZP8JcneSa5t8BG1T4AAAQIECBAgQIAAAQIECBAgQIAAAQIECBAgQIAAAQIECBAgQIAAAQJNJiAwrckO1DgECBAgQIAAAQIECBAgQIBAUwq8XjGVn+k05TEbigABAgQIECBAgAABAg0vsGqSHyYZWDnJsccem2OOOabhBzQAAQIEmkHguOOOy7e//e32RpmR5BtJHm2GOc1AgAABAgQIECBAgAABAgQIECBAgAABAgQIECBAgAABAgQIECBAgAABAs0l4M21zXWepiFAgAABAgQIECBAgAABAgSaU0BgWnOeq6kIECBAgAABAgQIECDQrAKTkwypHG7QoEGZMmVKPvShDzXr3OYiQIBAXQv86U9/ypAhQzJ9+vT2+pySZGhdD6A5AgQIECBAgAABAgQIECBAgAABAgQIECBAgAABAgQIECBAgAABAgQIEGhpAYFpLX38hidAgAABAgQIECBAgAABAgQaREBgWoMclDYJECBAgAABAgQIECBA4E2BInTne5UeyyyzTCZPnpwvf/nLqAgQIECgDwWuuOKKDB06NM8991x7u34rSRF26UGAAAECBAgQIECAAAECBAgQIECAAAECBAgQIECAAAECBAgQIECAAAECBOpWQGBa3R6NxggQIECAAAECBAgQIECAAAECbwoITHMzECBAgAABAgQIECBAgEAjCmyU5PtJPlnZ/OGHH57x48c34kx6JkCAQMMJHHHEETn11FPb6/v+JPsnmdlwQ2mYAAECBAgQIECAAAECBAgQIECAAAECBAgQIECAAAECBAgQIECAAAECBFpOQGBayx25gQkQIECAAAECBAgQIECAAIEGFBCY1oCHpmUCBAgQIECAAAECBAgQmCfwziRTkuxd6bHhhhtm4sSJWX/99VERIECAQA0Efv3rX2fYsGG544472qt+XpIhSV6uwdZKEiBAgAABAgQIECBAgAABAgQIECBAgAABAgQIECBAgAABAgQIECBAgACBqgsITKs6qYIECBAgQIAAAQIECBAgQIAAgaoLCEyrOqmCBAgQIECAAAECBAgQINDHAkUoz+T29jzllFNyxBFH9HE7tiNAgEBzC4wfPz5HHnlkR0MObQuzbG4E0xEgQIAAAQIECBAgQIAAAQIECBAgQIAAAQIECBAgQIAAAQIECBAgQIBAUwkITGuq4zQMAQIECBAgQIAAAQIECBAg0KQCAtOa9GCNRYAAAQIECBAgQIAAgRYTWDvJWUk2rpx76623zhlnnJHVVlutxUiMS4AAgeoKPPzwwznkkEPy05/+tL3Ctyc5IMl91d1VNQIECBAgQIAAAQIECBAgQIAAAQIECBAgQIAAAQIECBAgQIAAAQIECBAgUHsBgWm1N7YDAQIECBAgQIAAAQIECBAgQKC3AgLTeivoegIECBAgQIAAAQIECBCoJ4GTk4yobGihhRbKaaedlmHDhtVTr3ohQIBAwwhMnDgxhx12WP7zn/+01/O4JCMbZhiNEiBAgAABAgQIECBAgAABAgQIECBAgAABAgQIECBAgAABAgQIECBAgACBCgGBaW4JAgQIECBAgAABAgQIECBAgED9CwhMq/8z0iEBAgQIECBAgAABAgQIdE/gS0kmJFm18rJtttkmp556alZfffXuVbSaAAECLSrw4IMP5vDDD891113XnsCjSYYn+e8W5TE2AQIECBAgQIAAAQIECBAgQIAAAQIECBAgQIAAAQIECBAgQIAAAQIECDSJgMC0JjlIYxAgQIAAAQIECBAgQIAAAQJNLSAwramP13AECBAgQIAAAQIECBBoWYFFk3w3yf7tCYwbNy5HHnlky+IYnAABAl0ROOWUUzJixIiOln4/ycFJ5nSlljUECBAgQIAAAQIECBAgQIAAAQIECBAgQIAAAQIECBAgQIAAAQIECBAgQKCeBQSm1fPp6I0AAQIECBAgQIAAAQIECBAg8IaAwDR3AgECBAgQIECAAAECBAg0s8DOSU5PMqByyM997nM5+eST89nPfraZ5zcbAQIEui1w2223ZeTIkfnlL3/Z3rWzkhya5LJuF3YBAQIECBAgQIAAAQIECBAgQIAAAQIECBAgQIAAAQIECBAgQIAAAQIECBCoUwGBaXV6MNoiQIAAAQIECBAgQIAAAQIECJQJCExzOxAgQIAAAQIECBAgQIBAswssnuTUJPu1N+ihhx6ak046KYssskizO5iPAAEC8xV45ZVXMmrUqJx+epEz2e7j7CSHzw1MexElAQIECBAgQIAAAQIECBAgQIAAAQIECBAgQIAAAQIECBAgQIAAAQIECBBoJgGBac10mmYhQIAAAQIECBAgQIAAAQIECBAgQIAAAQIECBAgQIAAAQKNLbBjkvFJVq0cY6WVVsrYsWMzePDgxp5Q9wQIEOihwLRp0zJ69Og88cQT7VV4NMkRSa7sYXmXESBAgAABAgQIECBAgAABAgQIECBAgAABAgQIECBAgAABAgQIECBAgACBuhYQmFbXx6M5AgQIECBAgAABAgQIECBAgAABAgQIECBAgAABAgQIECDQcgILJRmX5ND2Jh80aFCOP/74rLXWWi0HY2ACBFpT4De/+U3GjBmT6dOndwRwepIRSf7TmkKmJkCAAAECBAgQIECAAAECBAgQIECAAAECBAgQIECAAAECBAgQIECAAIFWEBCY1gqnbEYCBAgQIECAAAECBAgQIECAAAECBAgQIECAAAECBAgQINB4AgOTnJTks+21fsQRR+TYY4/Noosu2niT6ZgAAQJdEJgzZ06+/e1vZ/z48R2tvi3JqCQzulDOEgIECBAgQIAAAQIECBAgQIAAAQIECBAgQIAAAQIECBAgQIAAAQIECBAg0NACAtMa+vg0T4AAAQIECBAgQIAAAQIECBAgQIAAAQIECBAgQIAAAQIEml7gkCRjk7wtGW255ZbLd77zney///5Nj2BAAgRaS+D73//+vNe3Z555pr3B5yQZneSM1lIxLQECBAgQIECAAAECBAgQIECAAAECBAgQIECAAAECBAgQIECAAAECBAi0soDAtFY+fbMTIECAAAECBAgQIECAAAECBAgQIECAAAECBAgQIECAAIHGEFghyQlJ9mqv3Y022ihjxozJNtts0xjT6JIAAQIdCFx33XU5/vjjM3PmzI6Mzk9ydJKnIBIgQIAAAQIECBAgQIAAAQIECBAgQIAAAQIECBAgQIAAAQIECBAgQIAAgVYSEJjWSqdtVgIECBAgQIAAAQIECBAgQIAAAQIECBAgQIAAAQIECBAg0NgCWyU5LskG7Y2x8847Z/To0Vl77bUbe0rdEyDQcgL33Xdfxo4dm8suu6yj2X+V5Jgk17ccjoEJECBAgAABAgQIECBAgAABAgQIECBAgAABAgQIECBAgAABAgQIECBAgEASgWluAwIECBAgQIAAAQIECBAgQIAAAQIECBAgQIAAAQIECBAgQKDRBA6a2/B3kizVXuNDhw7NqFGjMmDAgEabS78ECLSYwKxZs3LSSSdl8uTJHU3+t7bXu0ktRmNcAgQIECBAgAABAgQIECBAgAABAgQIECBAgAABAgQIECBAgAABAgQIECDwFgGBaW4IAgQIECBAgAABAgQIECBAgAABAgQIECBAgAABAgQIECBAoBEFlkxyTJJD2mv+He94R0aOHJkRI0ZkiSWWaMT59EyAQBMLzJ49O+PGjcvJJ5+c119/vaNJz0hyXJIXmpjCaAQIECBAgAABAgQIECBAgAABAgQIECBAgAABAgQIECBAgAABAgQIECBAoEsCAtO6xGQRAQIECBAgQIAAAQIECBAgQIAAAQIECBAgQIAAAQIECBAgUKcCayY5OsnX2utv8cUXz5FHHpkjjjgiiyyySJ2OoC0CBFpF4JVXXsn48eNzyimn5MUXX+xo7B8lOSHJb1vFxZwECBAgQIAAAQIECBAgQIAAAQIECBAgQIAAAQIECBAgQIAAAQIECBAgQKAzAYFpnQl5ngABAgQIECBAgAABAgQIECBAgAABAgQIECBAgAABAgQIEGgEgS2THJVk0/aaXXrppXP44YfnsMMOywILLNAI8+iRAIEmEnjttddy2mmn5dRTT83zzz/f0WS3JDkxyQ1NNLpRCBAgQIAAAQIECBAgQIAAAQIECBAgQIAAAQIECBAgQIAAAQIECBAgQIBAVQQEplWFURECBAgQIECAAAECBAgQIECAAAECBAgQIECAAAECBAgQIECgTgR2TTIyyafa62e55ZbLoYcemkMOOSQLLrhgnbSsDQIEmlXg1VdfzRlnnJHTTz89zzzzTEdj/k+Sk5Nc3KwO5iJAgAABAgQIECBAgAABAgQIECBAgAABAgQIECBAgAABAgQIECBAgAABAr0VEJjWW0HXEyBAgAABAgQIECBAgAABAgQIECBAgAABAgQIECBAgAABAvUo8F9JjkyycnvNLbPMMjn44IMzfPjwLLroovXYv54IEGhggTlz5mTChAn57ne/m+eee66jSR5PckqS/9fAo2qdAAECBAgQIECAAAECBAgQIECAAAECBAgQIECAAAECBAgQIECAAAECBAj0iYDAtD5htgkBAgQIECBAgAABAgQIECBAoFcCr1dc7Wc6veJ0MQECBAgQIECAAAECBAi0mMDBSQ5Psnx7cy+55JIZNmxYDjrooHzgAx9oMRrjEiBQbYG//OUvmTRpUiZOnJgXXniho/JPJzk1yXervb96BAgQIECAAAECBAgQIECAAAECBAgQIECAAAECBAgQIECAAAECBAgQIECgWQW8ubZZT9ZcBAgQIECAAAECBAgQIECAQDMJCExrptM0CwECBAgQIECAAAECBAj0h0Dx9yMOS3JokuXaa2ChhRbKgQcemAMOOCCrrrpqf/RoTwIEGljg0UcfzVlnnZUzzzwz//nPfzqa5Jkkpyc5LUnlz/waeHqtEyBAgAABAgQIECBAgAABAgQIECBAgAABAgQIECBAgAABAgQIECBAgACB2gsITKu9sR0IECBAgAABAgQIECBAgAABAr0VEJjWW0HXEyBAgAABAgQIECBAgACBNwQWSHJI23/Ld4Syxx57ZOjQodloo424ESBAYL4CM2fOzOTJk3PhhRfOb93TSc5o++81pAQIECBAgAABAgQIECBAgAABAgQIECBAgAABAgQIECBAgAABAgQIECBAgED3BQSmdd/MFQQIECBAgAABAgQIECBAgACBvhYQmNbX4vYjQIAAAQIECBAgQIAAgVYQOCjJ8CSrdDTsFltskSFDhmSnnXZqBQ8zEiDQDYGf/OQnmTJlSm688cb5XfVYkglJJnWjtKUECBAgQIAAAQIECBAgQIAAAQIECBAgQIAAAQIECBAgQIAAAQIECBAgQIBAOwIC09wWBAgQIECAAAECBAgQIECAAIH6FxCYVv9npEMCBAgQIECAAAECBAgQaFyBfZMcmGTtjkb4xCc+kf3222/ef+95z3sad1KdEyDQK4F//vOfOfvss+f999BDD82v1n1JzkxyTq82dDEBAgQIECBAgAABAgQIECBAgAABAgQIECBAgAABAgQIECBAgAABAgQIECDwpoDANDcDAQIECBAgQIAAAQIECBAgQKD+BQSm1f8Z6ZAAAQIECBAgQIAAAQIEGl9g5yTfSvKFjkZ517velW9+85v5xje+kXXWWafxJzYBAQJdErj33nvzwx/+MD/4wQ/yv//7v/O75udJvpfksi4VtogAAQIECBAgQIAAAQIECBAgQIAAAQIECBAgQIAAAQIECBAgQIAAAQIECBDosoDAtC5TWUiAAAECBAgQIECAAAECBAgQ6DcBgWn9Rm9jAgQIECBAgAABAgQIEGhBgc8nGZLk6/ObffPNN88+++yT3XbbrQWJjEygNQQuuuiinHvuubnppps6G/jSJFOS/KKzhZ4nQIAAAQIECBAgQIAAAQIECBAgQIAAAQIECBAgQIAAAQIECBAgQIAAAQIEeiYgMK1nbq4iQIAAAQIECBAgQIAAAQIECPSlgMC0vtS2FwECBAgQIECAAAECBAgQeEPg40n+K8n+Sd7dEcqyyy6bvfbaK3vuuWdWX311dgQINLjAgw8+mAsuuCDnn39+nn322flN868k30/y/5L8rsHH1j4BAgQIECBAgAABAgQIECBAgAABAgQIECBAgAABAgQIECBAgAABAgQIEKh7AYFpdX9EGiRAgAABAgQIECBAgAABAgQIRGCam4AAAQIECBAgQIAAAQIECPSfwGJJvplkvySfnF8bW2yxRXbfffcMHjw4Cy64YP91bGcCBLol8Oqrr2batGmZOnVqbrzxxs6uvT/J2Ul+kOSlzhZ7ngABAgQIECBAgAABAgQIECBAgAABAgQIECBAgAABAgQIECBAgAABAgQIEKiOgMC06jiqQoAAAQIECBAgQIAAAQIECBCopYDAtFrqqk2AAAECBAgQIECAAAECBLousG2SbyTZaX6XLL744tltt93m/Tdw4MCuV7eSAIE+FZgxY0Yuuuiief+9+OKLne39kyQ/THJtZws9T4AAAQIECBAgQIAAAQIECBAgQIAAAQIECBAgQIAAAQIECBAgQIAAAQIECFRfQGBa9U1VJECAAAECBAgQIECAAAECBAhUW0BgWrVF1SNAgAABAgQIECBAgAABAr0TWDnJPkn2SjJgfqXWWGON7LLLLvn617+ej370o73b1dUECPRa4Pe//30uvfTSXHLJJXnggQc6qzcryflJzk3yeGeLPU+AAAECBAgQIEDg/7N377+T1WWewN9yvzQwTbDlouKILeCFVQMsLkQRqSpKJLouTmazm/3jNrvZzcq6GsQpqhDRwMoCUQcvgC2OqFxsCT1Ac2tuy6lUG4cBu771PafqfOrz+iZP2qbP53Oe5/XUT5XutwQIECBAgAABAgQIECBAgAABAgQIECBAgAABAgQIECBAoDsBgWnd2bqZAAECBAgQIECAAAECBAgQINCWgMC0tiTdQ4AAAQIECBAgQIAAAQIE2he4+a0gpf+S5KZjXX3ttdfm61//em6++ebs27fvWI/7cwIEWhI4ePBgbrnllnzjG9/IXXfdtcyttyb5r0luWeZhzxAgQIAAAQIECBAgQIAAAQIECBAgQIAAAQIECBAgQIAAAQIECBAgQIAAAQLdCwhM697YGwgQIECAAAECBAgQIECAAAECBAgQIECAAAECBAgQIECAAIHtF/jbJP85yX9KcvGxxv3yl7+cr33ta/M666yzjvW4PydAYIcCzz77bL75zW/O6zvf+c4ypx9J8t+T/Lck/7TMAc8QIECAAAECBAgQIECAAAECBAgQIECAAAECBAgQIECAAAECBAgQIECAAAEC6xMQmLY+a28iQIAAAQIECBAgQIAAAQIECBAgOY8DBwAAIABJREFUQIAAAQIECBAgQIAAAQIE6hC4Psl/XNSpxxr5K1/5Sr761a+m+XXv3r3HetyfEyDwLgKHDh3Kt7/97XzrW9+a/7rEz0tvBRz+j0XdscTzHiFAgAABAgQIECBAgAABAgQIECBAgAABAgQIECBAgAABAgQIECBAgAABAgQ2JCAwbUPwXkuAAAECBAgQIECAAAECBAgQIECAAAECBAgQIECAAAECBAhsvcBJSf4+yd8luXGZab/0pS/lpptumtcFF1ywzBHPEKha4PHHH8+tt946r+9+97vLWtyW5H8l+Z9Jjix7yHMECBAgQIAAAQIECBAgQIAAAQIECBAgQIAAAQIECBAgQIAAAQIECBAgQIDA5gQEpm3O3psJECBAgAABAgQIECBAgAABAgQIECBAgAABAgQIECBAgACBegTOT/L1JDcnuWaZsa+55prceOONaULULrvssmWOeIZAFQIPPvjgPBzttttuy913373szM2DtyT5RpInlj3kOQIECBAgQIAAAQIECBAgQIAAAQIECBAgQIAAAQIECBAgQIAAAQIECBAgQKAfAgLT+rEHXRAgQIAAAQIECBAgQIAAAQIECBAgQIAAAQIECBAgQIAAAQL1COxP8h+S/PskVy4z9kc/+tHccMMN8xqNRjnuuOOWOeYZAlsh8MYbb+T222/PZDKZ169+9atl57ovyf9J8r+THFj2kOcIECBAgAABAgQIECBAgAABAgQIECBAgAABAgQIECBAgAABAgQIECBAgACB/gkITOvfTnREgAABAgQIECBAgAABAgQIECBAgAABAgQIECBAgAABAgQI1CNwSZKvJvlKkquWGfuUU07JcDjMYDDI9ddfn0suaa7wQ2C7BB5++OHccccdmc1mmU6nefnll5cd8N4k307yrSQPL3vIcwQIECBAgAABAgQIECBAgAABAgQIECBAgAABAgQIECBAgAABAgQIECBAgEC/BQSm9Xs/uiNAgAABAgQIECBAgAABAgQIECBAgAABAgQIECBAgAABAgTqEbgoyU2Lum7Zsffv358vfvGL+cIXvpDrrrsu55xzzrJHPUegNwJPP/10vv/97+fOO+/M9773vRw4cGAnvd2Z5NZFPbqTg54lQIAAAQIECBAgQIAAAQIECBAgQIAAAQIECBAgQIAAAQIECBAgQIAAAQIEyhAQmFbGnnRJgAABAgQIECBAgAABAgQIECBAgAABAgQIECBAgAABAgQI1CXw3iQ3JvlSknGSPcuOf/nll+faa6/N5z//+Xzuc5/LmWeeuexRzxFYm8Bzzz2XH/7wh/nBD36Qu+66Kw888MBO3n04yT8k+W6S25L8aSeHPUuAAAECBAgQIECAAAECBAgQIECAAAECBAgQIECAAAECBAgQIECAAAECBAiUJyAwrbyd6ZgAAQIECBAgQIAAAQIECBAgQIAAAQIECBAgQIAAAQIECBCoT2CU5IYkza+X7mT8K6+8Mtdcc828rr766uzbt28nxz1LoBWBgwcP5p577sndd989r/vuu2+n9z6U5PYkk8WvOz3veQIECBAgQIAAAQIECBAgQIAAAQIECBAgQIAAAQIECBAgQIAAAQIECBAgQKBgAYFpBS9P6wQIECBAgAABAgQIECBAgAABAgQIECBAgAABAgQIECBAgECVAhcnGSS5flGn70Th4x//eD772c/mqquumlfzez8E2hb4xS9+kXvvvXdeP/rRj9L8foc/LyS5Y1GzJI/s8LzHCRAgQIAAAQIECBAgQIAAAQIECBAgQIAAAQIECBAgQIAAAQIECBAgQIAAgS0SEJi2Rcs0CgECBAgQIECAAAECBAgQIECAAAECBAgQIECAAAECBAgQIFClwBeSXJek+fXqnQqcffbZufLKK3PFFVfM6/LLL895552302s8X7HAk08+mQceeCD333//vO67774888wzq4jck+T7Se5c/LrKHc4QIECAAAECBAgQIECAAAECBAgQIECAAAECBAgQIECAAAECBAgQIECAAAECWyggMG0Ll2okAgQIECBAgAABAgQIECBAgAABAgQIECBAgAABAgQIECBAoFqBM5Nc+1bg1OfeCpz6fJLLV5G48MIL85nPfGZen/rUp/LpT386F1xwwSpXObNlAo8//nh+8pOf5Kc//Wl+/OMfz+uxxx5bdcoH3gr6+8FbgX8/fOtze1eS51a9yDkCBAgQIECAAAECBAgQIECAAAECBAgQIECAAAECBAgQIECAAAECBAgQIEBguwUEpm33fk1HgAABAgQIECBAgAABAgQIbIfAm28bw3c627FXUxAgQIAAAQIECBAgQIAAgXUI7E1yzaKuTvLvkqz03cK5556byy67bF6f/OQn84lPfGJeJ5100jrm8I41Cxw5ciQ///nP5/Wzn/0sDz744LyeeuqpVTtpvuP6v0nuSXL3og6teplzBAgQIECAAAECBAgQIECAAAECBAgQIECAAAECBAgQIECAAAECBAgQIECAQF0CK/0F2LqITEuAAAECBAgQIECAAAECBAgQ2LiAwLSNr0ADBAgQIECAAAECBAgQIEBgawSadLPPLurfJrkqybm7me6SSy7Jxz72sVx66aXzan5/8cUXZ8+ePbu51tk1CRw+fDiPPPJIHn744Tz00EPz+uUvfzn//S5/mmS1e5P8vyQ/WtSRXd7pOAECBAgQIECAAAECBAgQIECAAAECBAgQIECAAAECBAgQIECAAAECBAgQIFCpgMC0ShdvbAIECBAgQIAAAQIECBAgQKAoAYFpRa1LswQIECBAgAABAgQIECBAoDiBjyS5YlGXJ2nq1N1O8YEPfCD79++f10c+8pFcdNFF8/rwhz8sTG23uDs834Si/eY3v8mjjz46r1//+tc5cODAvH7/+9/v8LZ3fPylJA8s6v4kTf26jYvdQYAAAQIECBAgQIAAAQIECBAgQIAAAQIECBAgQIAAAQIECBAgQIAAAQIECBBoBASm+RwQIECAAAECBAgQIECAAAECBPovIDCt/zvSIQECBAgQIECAAAECBAgQ2DaBy5J8JsmnF/VvkpzZ1pDve9/78qEPfWheH/zgB3PhhRemCVhr6v3vf3/e+973tvWqKu7505/+lD/84Q/z8LOmHnvssfzud7/Lb3/723n98Y9/bNPhuST/mOQni/pxkgfbfIG7CBAgQIAAAQIECBAgQIAAAQIECBAgQIAAAQIECBAgQIAAAQIECBAgQIAAAQJvFxCY5jNBgAABAgQIECBAgAABAgQIEOi/gMC0/u9IhwQIECBAgAABAgQIECBAoAaB/UmaILWmPrGoj3Yx+CmnnJLzzz9/Xuedd17OPffcee3bty9N2FoTqNbUOeeck7POOquLFjZ+57PPPpunn346TRhaU03o2cGDB/PUU0/N68knn8wTTzwxr5dffrmrfn+V5OeLakLRmjrQ1cvcS4AAAQIECBAgQIAAAQIECBAgQIAAAQIECBAgQIAAAQIECBAgQIAAAQIECBB4NwGBaT4bBAgQIECAAAECBAgQIECAAIH+CwhM6/+OdEiAAAECBAgQIECAAAECBGoVODXJx5JcuqhLkjR1cZLj14Fy4okn5uyzz57X3r1759WEqB2tM844I03t2bMnp59++rxOO+20nHrqqfNqwtlOPvnknHTSSfNq7jvhhBPmdfzxx+e4447Le97znnk1P2+++ea83njjjbz++ut57bXX5vXqq6/myJEj83rllVfmIWYvvfTSvF588cW88MIL8zp8+HCef/75eTWhaEfr0KFDaeqZZ56ZV3Pfmn5eT/JIkocX9VCSpn6Z5KU19eA1BAgQIECAAAECBAgQIECAAAECBAgQIECAAAECBAgQIECAAAECBAgQIECAAIG/KiAwzQeEAAECBAgQIECAAAECBAgQINB/AYFp/d+RDgkQIECAAAECBAgQIECAAIF/LbA/ydG6KMnR+tskJwFbq8CRJP+U5NG/qANJjtZam/EyAgQIECBAgAABAgQIECBAgAABAgQIECBAgAABAgQIECBAgAABAgQIECBAgMBOBQSm7VTM8wQIECBAgAABAgQIECBAgACB9QsITFu/uTcSIECAAAECBAgQIECAAAEC3Qp8IMmHkly4qA8maf5bUxck2dvt67fu9kNJHk/y+0X9Lslji/rt4r9t3dAGIkCAAAECBAgQIECAAAECBAgQIECAAAECBAgQIECAAAECBAgQIECAAAECBOoREJhWz65NSoAAAQIECBAgQIAAAQIECJQrIDCt3N3pnAABAgQIECBAgAABAgQIEFhNYE+S85Oct6hzkzS17y/qnCRNnbHaK3p/6vkkTy/qYJKj9VSSpp5c1BNJDvd+Gg0SIECAAAECBAgQIECAAAECBAgQIECAAAECBAgQIECAAAECBAgQIECAAAECBHYhIDBtF3iOEiBAgAABAgQIECBAgAABAgTWJCAwbU3QXkOAAAECBAgQIECAAAECBAgUKXBykrMXtTfJ3yzqrCRnLgLVmlC1JoTt9EWdluTUJKcsqrmjqRMXdUKSpo5PclyS5u/YHP17Ns13NU29keT1JK8t6tUkTb2yqJeTNPVSkheTvLCoJtysCUNr6rkkzyb550UdSvLMopp7/BAgQIAAAQIECBAgQIAAAQIECBAgQIAAAQIECBAgQIAAAQIECBAgQIAAAQIECPzFX+SEQYAAAQIECBAgQIAAAQIECBAg0F8BgWn93Y3OCBAgQIAAAQIECBAgQIAAAQIECBAgQIAAAQIECBAgQIAAAQIECBAgQIAAAQIECBAgQIAAAQIECBAgQIAAAQIEOhY4+v982/FrXE+AAAECBAgQIECAAAECBAgQILALAYFpu8BzlAABAgQIECBAgAABAgQIECBAgAABAgQIECBAgAABAgQIECBAgAABAgQIECBAgAABAgQIECBAgAABAgQIECBAoGwBgWll70/3BAgQIECAAAECBAgQIECAAAECBAgQIECAAAECBAgQIECAAAECBAgQIECAAAECBAgQIECAAAECBAgQIECAAAECBAgQIECAAAECBAgQIECAAAECBLZaQGDaVq/XcAQIECBAgAABAgQIECBAgAABAgQIECBAgAABAgQIECBAgAABAgQIECBAgAABAgQIECBAgAABAgQIECBAgAABAgQIECBAgAABAgQIECBAgAABAgTKFhCYVvb+dE+AAAECBAgQIECAAAECBAgQIECAAAECBAgQIECAAAECBAgQIECAAAECBAgQIECAAAECBAgQIECAAAECBAgQIECAAAECBAgQIECAAAECBAgQIEBgqwUEpm31eg1HgAABAgQIECBAgAABAgQIECBAgAABAgQIECBAgAABAgQIECBAgAABAgQIECBAgAABAgQIECBAgAABAgQIECBAgAABAgQIECBAgAABAgQIECBAoGwBgWll70/3BAgQIECAAAECBAgQIECAAAECBAgQIECAAAECBAgQIECAAAECBAgQIECAAAECBAgQIECAAAECBAgQIECAAAECBAgQIECAAAECBAgQIECAAAECBLZaQGDaVq/XcAQIECBAgAABAgQIECBAgAABAgQIECBAgAABAgQIECBAgAABAgQIECBAgAABAgQIECBAgAABAgQIECBAgAABAgQIECBAgAABAgQIECBAgAABAgTKFhCYVvb+dE+AAAECBAgQIECAAAECBAgQIECAAAECBAgQIECAAAECBAgQIECAAAECBAgQIECAAAECBAgQIECAAAECBAgQIECAAAECBAgQIECAAAECBAgQIEBgqwUEpm31eg1HgAABAgQIECBAgAABAgQIECBAgAABAgQIECBAgAABAgQIECBAgAABAgQIECBAgAABAgQIECBAgAABAgQIECBAgAABAgQIECBAgAABAgQIECBAoGwBgWll70/3BAgQIECAAAECBAgQIECAAAECBAgQIECAAAECBAgQIECAAAECBAgQIECAAAECBAgQIECAAAECBAgQIECAAAECBAgQIECAAAECBAgQIECAAAECBLZaQGDaVq/XcAQIECBAgAABAgQIECBAgAABAgQIECBAgAABAgQIECBAgAABAgQIECBAgAABAgQIECBAgAABAgQIECBAgAABAgQIECBAgAABAgQIECBAgAABAgTKFhCYVvb+dE+AAAECBAgQIECAAAECBAgQIECAAAECBAgQIECAAAECBAgQIECAAAECBAgQIECAAAECBAgQIECAAAECBAgQIECAAAECBAgQIECAAAECBAgQIEBgqwUEpm31eg1HgAABAgQIECBAgAABAgQIECBAgAABAgQIECBAgAABAgQIECBAgAABAgQIECBAgAABAgQIECBAgAABAgQIECBAgAABAgQIECBAgAABAgQIECBAoGwBgWll70/3BAgQIECAAAECBAgQIECAQB0Cb75tTN/p1LF3UxIgQIAAAQIECBAgQIAAAQIECBAgQIAAAQIECBAgQIAAAQIECBAgQIAAAQIECBAgQIAAAQIECBAgQIAAAQIECCTxj2t9DAgQIECAAAECBAgQIECAAAEC/RcQmNb/HemQAAECBAgQIECAAAECBAgQIECAAAECBAgQIECAAAECBAgQIECAAAECBAgQIECAAAECBAgQIECAAAECBAgQIECgIwGBaR3BupYAAQIECBAgQIAAAQIECBAg0KKAwLQWMV1FgAABAgQIECBAgAABAgQIECBAgAABAgQIECBAgAABAgQIECBAgAABAgQIECBAgAABAgQIECBAgAABAgQIECBQloDAtLL2pVsCBAgQIECAAAECBAgQIECgTgGBaXXu3dQECBAgQIAAAQIECBAgQIAAAQIECBAgQIAAAQIECBAgQIAAAQIECBAgQIAAAQIECBAgQIAAAQIECBAgQIAAAQJJBKb5GBAgQIAAAQIECBAgQIAAAQIE+i8gMK3/O9IhAQIECBAgQIAAAQIECBAgQIAAAQIECBAgQIAAAQIECBAgQIAAAQIECBAgQIAAAQIECBAgQIAAAQIECBAgQIBARwIC0zqCdS0BAgQIECBAgAABAgQIECBAoEUBgWktYrqKAAECBAgQIECAAAECBAgQIECAAAECBAgQIECAAAECBAgQIECAAAECBAgQIECAAAECBAgQIECAAAECBAgQIECgLAGBaWXtS7cECBAgQIAAAQIECBAgQIBAnQIC0+rcu6kJECBAgAABAgQIECBAgAABAgQIECBAgAABAgQIECBAgAABAgQIECBAgAABAgQIECBAgAABAgQIECBAgAABAgSSCEzzMSBAgAABAgQIECBAgAABAgQI9F9AYFr/d6RDAgQIECBAgAABAgQIECBAgAABAgQIECBAgAABAgQIECBAgAABAgQIECBAgAABAgQIECBAgAABAgQIECBAgACBjgQEpnUE61oCBAgQIECAAAECBAgQIECAQIsCAtNaxHQVAQIECBAgQIAAAQIECBAgQIAAAQIECBAgQIAAAQIECBAgQIAAAQIECBAgQIAAAQIECBAgQIAAAQIECBAgQIBAWQIC08ral24JECBAgAABAgQIECBAgACBOgUEptW5d1MTIECAAAECBAgQIECAAAECBAgQIECAAAECBAgQIECAAAECBAgQIECAAAECBAgQIECAAAECBAgQIECAAAECBAgkEZjmY0CAAAECBAgQIECAAAECBAgQ6L+AwLT+70iHBAgQIECAAAECBAgQIECAAAECBAgQIECAAAECBAgQIECAAAECBAgQIECAAAECBAgQIECAAAECBAgQIECAAAECHQkITOsI1rUECBAgQIAAAQIECBAgQIAAgRYFBKa1iOkqAgQIECBAgAABAgQIECBAgAABAgQIECBAgAABAgQIECBAgAABAgQIECBAgAABAgQIECBAgAABAgQIECBAgACBsgQEppW1L90SIECAAAECBAgQIECAAAECBAgQIECAAAECBAgQIECAAAECBAgQIECAAAECBAgQIECAAAECBAgQIECAAAECBAgQIECAAAECBAgQIECAAAECBAgQqEpAYFpV6zYsAQIECBAgQIAAAQIECBAgQIAAAQIECBAgQIAAAQIECBAgQIAAAQIECBAgQIAAAQIECBAgQIAAAQIECBAgQIAAAQIECBAgQIAAAQIECBAgQIAAgbIEBKaVtS/dEiBAgAABAgQIECBAgAABAgQIECBAgAABAgQIECBAgAABAgQIECBAgAABAgQIECBAgAABAgQIECBAgAABAgQIECBAgAABAgQIECBAgAABAgQIEKhKQGBaVes2LAECBAgQIECAAAECBAgQIECAAAECBAgQIECAAAECBAgQIECAAAECBAgQIECAAAECBAgQIECAAAECBAgQIECAAAECBAgQIECAAAECBAgQIECAAIGyBASmlbUv3RIgQIAAAQIECBAgQIAAAQIECBAgQIAAAQIECBAgQIAAAQIECBAgQIAAAQIECBAgQIAAAQIECBAgQIAAAQIECBAgQIAAAQIECBAgQIAAAQIECBCoSkBgWlXrNiwBAgQIECBAgAABAgQIECBAgAABAgQIECBAgAABAgQIECBAgAABAgQIECBAgAABAgQIECBAgAABAgQIECBAgAABAgQIECBAgAABAgQIECBAgACBsgQEppW1L90SIECAAAECBAgQIECAAAECBAgQIECAAAECBAgQIECAAAECBAgQIECAAAECBAgQIECAAAECBAgQIECAAAECBAgQIECAAAECBAgQIECAAAECBAgQqEpAYFpV6zYsAQIECBAgQIAAAQIECBAgQIAAAQIECBAgQIAAAQIECBAgQIAAAQIECBAgQIAAAQIECBAgQIAAAQIECBAgQIAAAQIECBAgQIAAAQIECBAgQIAAgbIEBKaVtS/dEiBAgAABAgQIECBAgAABAgQIECBAgAABAgQIECBAgAABAgQIECBAgAABAgQIECBAgAABAgQIECBAgAABAgQIECBAgAABAgQIECBAgAABAgQIEKhKQGBaVes2LAECBAgQIECAAAECBAgQIECAAAECBAgQIECAAAECBAgQIECAAAECBAgQIECAAAECBAgQIECAAAECBAgQIECAAAECBAgQIECAAAECBAgQIECAAIGyBASmlbUv3RIgQIAAAQIECBAgQIAAAQIECBAgQIAAAQIECBAgQIAAAQIECBAgQIAAAQIECBAgQIAAAQIECBAgQIAAAQIECBAgQIAAAQIECBAgQIAAAQIECBCoSkBgWlXrNiwBAgQIECBAgAABAgQIECBAgAABAgQIECBAgAABAgQIECBAgAABAgQIECBAgAABAgQIECBAgAABAgQIECBAgAABAgQIECBAgAABAgQIECBAgACBsgQEppW1L90SIECAAAECBAgQIECAAAECdQq8+baxfadT5+fA1AQIECBAgAABAgQIECBAgAABAgQIECBAgAABAgQIECBAgAABAgQIECBAgAABAgQIECBAgAABAgQIECBAgACBKgX849oq125oAgQIECBAgAABAgQIECBAoDABgWmFLUy7BAgQIECAAAECBAgQIECAAAECBAgQIECAAAECBAgQIECAAAECBAgQIECAAAECBAgQIECAAAECBAgQIECAAAEC7QkITGvP0k0ECBAgQIAAAQIECBAgQIAAga4EBKZ1JeteAgQIECBAgAABAgQIECBAgAABAgQIECBAgAABAgQIECBAgAABAgQIECBAgAABAgQIECBAgAABAgQIECBAgACB3gsITOv9ijRIgAABAgQIECBAgAABAgQIEIjANB8CAgQIECBAgAABAgQIECBAgAABAgQIECBAgAABAgQIECBAgAABAgQIECBAgAABAgQIECBAgAABAgQIECBAgACBagUEplW7eoMTIECAAAECBAgQIECAAAECBQkITCtoWVolQIAAAQIECBAgQIAAAQIECBAgQIAAAQIECBAgQIAAAQIECBAgQIAAAQIECBAgQIAAAQIECBAgQIAAAQIECBBoV0BgWruebiNAgAABAgQIECBAgAABAgQIdCEgMK0LVXcSIECAAAECBAgQIECAAAECBAgQIECAAAECBAgQIECAAAECBAgQIECAAAECBAgQIECAAAECBAgQIECAAAECBAgUISAwrYg1aZIAAQIECBAgQIAAAQIECBCoXEBgWuUfAOMTIECAAAECBAgQIECAAAECBAgQIECAAAECBAgQIECAAAECBAgQIECAAAECBAgQIECAAAECBAgQIECAAAECBGoWEJhW8/bNToAAAQIECBAgQIAAAQIECJQiIDCtlE3pkwABAgQIECBAgAABAgQIECBAgAABAgQIECBAgAABAgQIECBAgAABAgQIECBAgAABAgQIECBAgAABAgQIECBAoHUBgWmtk7qQAAECBAgQIECAAAECBAgQINC6gMC01kldSIAAAQIECBAgQIAAAQIECBAgQIAAAQIECBAgQIAAAQIECBAgQIAAAQIECBAgQIAAAQIECBAgQIAAAQIECBAgUIqAwLRSNqVPAgQIECBAgAABAgQIECBAoGYBgWk1b9/sBAgQIECAAAECBAgQIECAAAECBAgQIECAAAECBAgQIECAAAECBAgQIECAAAECBAgQIECAAAECBAgQIECAAIHKBQSmVf4BMD4BAgQIECBAgAABAgQIECBQhIDAtCLWpEkCBAgQIECAAAECBAgQIECAAAECBAgQIECAAAECBAgQIECAAAECBAgQIECAAAECBAgQIECAAAECBAgQIECAAIEuBASmdaHqTgIECBAgQIAAAQIECBAgQIBAuwIC09r1dBsBAgQIECBAgAABAgQIECBAgAABAgQIECBAgAABAgQIECBAgAABAgQIECBAgAABAgQIECBAgAABAgQIECBAgEBBAgLTClqWVgkQIEB/uFLKAAAgAElEQVSAAAECBAgQIECAAAECBAgQIECAAAECBAgQIECAAAECBAgQIECAAAECBAgQIECAAAECBAgQIECAAAECBAgQIECAAAECBAgQIECAAAECBAjUJiAwrbaNm5cAAQIECBAgQIAAAQIECBAgQIAAAQIECBAgQIAAAQIECBAgQIAAAQIECBAgQIAAAQIECBAgQIAAAQIECBAgQIAAAQIECBAgQIAAAQIECBAgQIBAQQIC0wpallYJECBAgAABAgQIECBAgAABAgQIECBAgAABAgQIECBAgAABAgQIECBAgAABAgQIECBAgAABAgQIECBAgAABAgQIECBAgAABAgQIECBAgAABAgQI1CYgMK22jZuXAAECBAgQIECAAAECBAgQIECAAAECBAgQIECAAAECBAgQIECAAAECBAgQIECAAAECBAgQIECAAAECBAgQIECAAAECBAgQIECAAAECBAgQIECAQEECAtMKWpZWCRAgQIAAAQIECBAgQIAAAQIECBAgQIAAAQIECBAgQIAAAQIECBAgQIAAAQIECBAgQIAAAQIECBAgQIAAAQIECBAgQIAAAQIECBAgQIAAAQIECNQmIDCtto2blwABAgQIECBAgAABAgQIECBAgAABAgQIECBAgAABAgQIECBAgAABAgQIECBAgAABAgQIECBAgAABAgQIECBAgAABAgQIECBAgAABAgQIECBAgEBBAgLTClqWVgkQIECAAAECBAgQIECAAAECBAgQIECAAAECBAgQIECAAAECBAgQIECAAAECBAgQIECAAAECBAgQIECAAAECBAgQIECAAAECBAgQIECAAAECBAjUJiAwrbaNm5cAAQIECBAgQIAAAQIECBAgQIAAAQIECBAgQIAAAQIECBAgQIAAAQIECBAgQIAAAQIECBAgQIAAAQIECBAgQIAAAQIECBAgQIAAAQIECBAgQIBAQQIC0wpallYJECBAgAABAgQIECBAgAABAgQIECBAgAABAgQIECBAgAABAgQIECBAgAABAgQIECBAgAABAgQIECBAgAABAgQIECBAgAABAgQIECBAgAABAgQI1CYgMK22jZuXAAECBAgQIECAAAECBAgQIECAAAECBAgQIECAAAECBAgQIECAAAECBAgQIECAAAECBAgQIECAAAECBAgQIECAAAECBAgQIECAAAECBAgQIECAQEECAtMKWpZWCRAgQIAAAQIECBAgQIAAAQIECBAgQIAAAQIECBAgQIAAAQIECBAgQIAAAQIECBAgQIAAAQIECBAgQIAAAQIECBAgQIAAAQIECBAgQIAAAQIECNQmIDCtto2blwABAgQIECBAgAABAgQIECBAgAABAgQIECBAgAABAgQIECBAgAABAgQIECBAgAABAgQIECBAgAABAgQIECBAgAABAgQIECBAgAABAgQIECBAgEBBAgLTClqWVgkQIECAAAECBAgQIECAAIFqBd582+S+06n2o2BwAgQIECBAgAABAgQIECBAgAABAgQIECBAgAABAgQIECBAgAABAgQIECBAgAABAgQIECBAgAABAgQIECBAgEB9Av5xbX07NzEBAgQIECBAgAABAgQIECBQnoDAtPJ2pmMCBAgQIECAAAECBAgQIECAAAECBAgQIECAAAECBAgQIECAAAECBAgQIECAAAECBAgQIECAAAECBAgQIECAAIGWBASmtQTpGgIECBAgQIAAAQIECBAgQIBAhwIC0zrEdTUBAgQIECBAgAABAgQIECBAgAABAgQIECBAgAABAgQIECBAgAABAgQIECBAgAABAgQIECBAgAABAgQIECBAgEC/BQSm9Xs/uiNAgAABAgQIECBAgAABAgQINAIC03wOCBAgQIAAAQIECBAgQIAAAQIECBAgQIAAAQIECBAgQIAAAQIECBAgQIAAAQIECBAgQIAAAQIECBAgQIAAAQIEqhUQmFbt6g1OgAABAgQIECBAgAABAgQIFCQgMK2gZWmVAAECBAgQIECAAAECBAgQIECAAAECBAgQIECAAAECBAgQIECAAAECBAgQIECAAAECBAgQIECAAAECBAgQIECgXQGBae16uo0AAQIECBAgQIAAAQIECBAg0IWAwLQuVN1JgAABAgQIECBAgAABAgQIECBAgAABAgQIECBAgAABAgQIECBAgAABAgQIECBAgAABAgQIECBAgAABAgQIECBQhIDAtCLWpEkCBAgQIECAAAECBAgQIECgcgGBaZV/AIxPgAABAgQIECBAgAABAgQIECBAgAABAgQIECBAgAABAgQIECBAgAABAgQIECBAgAABAgQIECBAgAABAgQIEKhZQGBazds3OwECBAgQIECAAAECBAgQIFCKgMC0UjalTwIECBAgQIAAAQIECBAgQIAAAQIECBAgQIAAAQIECBAgQIAAAQIECBAgQIAAAQIECBAgQIAAAQIECBAgQIAAgdYFBKa1TupCAgQIECBAgAABAgQIECBAgEDrAgLTWid1IQECBAgQIECAAAECBAgQIECAAAECBAgQIECAAAECBAgQIECAAAECBAgQIECAAAECBAgQIECAAAECBAgQIECAQCkCAtNK2ZQ+CRAgQIAAAQIECBAgQIAAgZoFBKbVvH2zEyBAgAABAgQIECBAgAABAgQIECBAgAABAgQIECBAgAABAgQIECBAgAABAgQIECBAgAABAgQIECBAgAABAgQqFxCYVvkHwPgECBAgQIAAAQIECBAgQIBAEQIC04pYkyYJECBAgAABAgQIECBAgAABAgQIECBAgAABAgQIECBAgAABAgQIECBAgAABAgQIECBAgAABAgQIECBAgAABAgS6EBCY1oWqOwkQIECAAAECBAgQIECAAAEC7QoITGvX020ECBAgQIAAAQIECBAgQIAAAQIECBAgQIAAAQIECBAgQIAAAQIECBAgQIAAAQIECBAgQIAAAQIECBAgQIAAAQIFCQhMK2hZWiVAgAABAgQIECBAgAABAgQIECBAgAABAgQIECBAgAABAgQIECBAgAABAgQIECBAgAABAgQIECBAgAABAgQIECBAgAABAgQIECBAgAABAgQIECBQm4DAtNo2bl4CBAgQIECAAAECBAgQIECAAAECBAgQIECAAAECBAgQIECAAAECBAgQIECAAAECBAgQIECAAAECBAgQIECAAAECBAgQIECAAAECBAgQIECAAAECBQkITCtoWVolQIAAAQIECBAgQIAAAQIECBAgQIAAAQIECBAgQIAAAQIECBAgQIAAAQIECBAgQIAAAQIECBAgQIAAAQIECBAgQIAAAQIECBAgQIAAAQIECBAgUJuAwLTaNm5eAgQIECBAgAABAgQIECBAgAABAgQIECBAgAABAgQIECBAgAABAgQIECBAgAABAgQIECBAgAABAgQIECBAgAABAgQIECBAgAABAgQIECBAgAABAgUJCEwraFlaJUCAAAECBAgQIECAAAECBAgQIECAAAECBAgQIECAAAECBAgQIECAAAECBAgQIECAAAECBAgQIECAAAECBAgQIECAAAECBAgQIECAAAECBAgQIFCbgMC02jZuXgIECBAgQIAAAQIECBAgQIAAAQIECBAgQIAAAQIECBAgQIAAAQIECBAgQIAAAQIECBAgQIAAAQIECBAgQIAAAQIECBAgQIAAAQIECBAgQIAAAQIFCQhMK2hZWiVAgAABAgQIECBAgAABAgQIECBAgAABAgQIECBAgAABAgQIECBAgAABAgQIECBAgAABAgQIECBAgAABAgQIECBAgAABAgQIECBAgAABAgQIECBQm4DAtNo2bl4CBAgQIECAAAECBAgQIECAAAECBAgQIECAAAECBAgQIECAAAECBAgQIECAAAECBAgQIECAAAECBAgQIECAAAECBAgQIECAAAECBAgQIECAAAECBQkITCtoWVolQIAAAQIECBAgQIAAAQIECBAgQIAAAQIECBAgQIAAAQIECBAgQIAAAQIECBAgQIAAAQIECBAgQIAAAQIECBAgQIAAAQIECBAgQIAAAQIECBAgUJuAwLTaNm5eAgQIECBAgAABAgQIECBAYBmBYZIrlnnQM7k/yZQDAQIECBAgQIAAAQIECBAgQIAAAQIECBAgQIAAAQIECBAgQIAAAQIECBAgQIAAAQIECBAgQIAAAQIECBAgQIAAga4EBKZ1JeteAgQIECBAgAABAgQIECBAoHSBf0hyQ+lDdNz/JMm443e4ngABAgQIECBAgAABAgQIECBAgAABAgQIECBAgAABAgQIECBAgAABAgQIECBAgAABAgQIECBAgAABAgQIECBAoHIBgWmVfwCMT4AAAQIECBAgQIAAAQIECLyrwDDJ7Xz+qkBjNGNEgAABAgQIECBAgAABAgQIECBAgAABAgQIECBAgAABAgQIECBAgAABAgQIECBAgAABAgQIECBAgAABAgQIECBAoEsBgWld6rqbAAECBAgQIECAAAECBAgQKF1gkmRU+hAd9d/YjDu627UECBAgQIAAAQIECBAgQIAAAQIECBAgQIAAAQIECBAgQIAAAQIECBAgQIAAAQIECBAgQIAAAQIECBAgQIAAAQIE/iwgMM2HgQABAgQIECBAgAABAgQIECDw7gKDJFNA7ygwTDJjQ4AAAQIECBAgQIAAAQIECBAgQIAAAQIECBAgQIAAAQIECBAgQIAAAQIECBAgQIAAAQIECBAgQIAAAQIECBAgQKBrAYFpXQu7nwABAgQIECBAgAABAgQIEChdYJJkVPoQLfffmIxbvtN1BAgQIECAAAECBAgQIECAAAECBAgQIECAAAECBAgQIECAAAECBAgQIECAAAECBAgQIECAAAECBAgQIECAAAECBN5RQGCaDwYBAgQIECBAgAABAgQIECBA4K8LDJJMIf0LgWGSGRMCBAgQIECAAAECBAgQIECAAAECBAgQIECAAAECBAgQIECAAAECBAgQIECAAAECBAgQIECAAAECBAgQIECAAAEC6xAQmLYOZe8gQIAAAQIECBAgQIAAAQIESheYJBmVPkRL/TcW45bucg0BAgQIECBAgAABAgQIECBAgAABAgQIECBAgAABAgQIECBAgAABAgQIECBAgAABAgQIECBAgAABAgQIECBAgACBYwoITDsmkQcIECBAgAABAgQIECBAgAABAhkkmXKYCwyTzFgQIECAAAECBAgQIECAAAECBAgQIECAAAECBAgQIECAAAECBAgQIECAAAECBAgQIECAAAECBAgQIECAAAECBAgQWJeAwLR1SXsPAQIECBAgQIAAAQIECBAgULrAJMmo9CF22X9jMN7lHY4TIECAAAECBAgQIECAAAECBAgQIECAAAECBAgQIECAAAECBAgQIECAAAECBAgQIECAAAECBAgQIECAAAECBAgQ2JGAwLQdcXmYAAECBAgQIECAAAECBAgQqFhgkGRa8fzN6MMks8oNjE+AAAECBAgQIECAAAECBAgQIECAAAECBAgQIECAAAECBAgQIECAAAECBAgQIECAAAECBAgQIECAAAECBAgQILBmAYFpawb3OgIECBAgQIAAAQIECBAgQKBogUmSUdETrN58M/t49eNOEiBAgAABAgQIECBAgAABAgQIECBAgAABAgQIECBAgAABAgQIECBAgAABAgQIECBAgAABAgQIECBAgAABAgQIEFhNQGDaam5OESBAgAABAgQIECBAgAABAnUKDJJM6xw9wySzSmc3NgECBAgQIECAAAECBAgQIECAAAECBAgQIECAAAECBAgQIECAAAECBAgQIECAAAECBAgQIECAAAECBAgQIECAwAYFBKZtEN+rCRAgQIAAAQIECBAgQIAAgSIFJklGRXa+etPNzOPVjztJgAABAgQIECBAgAABAgQIECBAgAABAgQIECBAgAABAgQIECBAgAABAgQIECBAgAABAgQIECBAgAABAgQIECBAYHUBgWmr2zlJgAABAgQIECBAgAABAgQI1CkwSDKtbPRhklllMxuXAAECBAgQIECAAAECBAgQIECAAAECBAgQIECAAAECBAgQIECAAAECBAgQIECAAAECBAgQIECAAAECBAgQIECgJwIC03qyCG0QIECAAAECBAgQIECAAAECRQlMkoyK6nj1ZptZx6sfd5IAAQIECBAgQIAAAQIECBAgQIAAAQIECBAgQIAAAQIECBAgQIAAAQIECBAgQIAAAQIECBAgQIAAAQIECBAgQIDA7gQEpu3Oz2kCBAgQIECAAAECBAgQIECgToFBkmklow+TzCqZ1ZgECBAgQIAAAQIECBAgQIAAAQIECBAgQIAAAQIECBAgQIAAAQIECBAgQIAAAQIECBAgQIAAAQIECBAgQIAAAQI9FBCY1sOlaIkAAQIECBAgQIAAAQIECBAoQmCSZFREp6s32cw4Xv24kwQIECBAgAABAgQIECBAgAABAgQIECBAgAABAgQIECBAgAABAgQIECBAgAABAgQIECBAgAABAgQIECBAgAABAgR2LyAwbfeGbiBAgAABAgQIECBAgAABAgTqFBgkmW756MMksy2f0XgECBAgQIAAAQIECBAgQIAAAQIECBAgQIAAAQIECBAgQIAAAQIECBAgQIAAAQIECBAgQIAAAQIECBAgQIAAAQI9FxCY1vMFaY8AAQIECBAgQIAAAQIECBDotcAkyajXHa7eXDPbePXjThIgQIAAAQIECBAgQIAAAQIECBAgQIAAAQIECBAgQIAAAQIECBAgQIAAAQIECBAgQIAAAQIECBAgQIAAAQIECBBoR0BgWjuObiFAgAABAgQIECBAgAABAgTqFBgkmW7p6MMksy2dzVgECBAgQIAAAQIECBAgQIAAAQIECBAgQIAAAQIECBAgQIAAAQIECBAgQIAAAQIECBAgQIAAAQIECBAgQIAAAQIFCQhMK2hZWiVAgAABAgQIECBAgAABAgR6KTBJMuplZ6s31cw0Xv24kwQIECBAgAABAgQIECBAgAABAgQIECBAgAABAgQIECBAgAABAgQIECBAgAABAgQIECBAgAABAgQIECBAgAABAgTaExCY1p6lmwgQIECAAAECBAgQIECAAIE6BQZJpls2+jDJbMtmMg4BAgQIECBAgAABAgQIECBAgAABAgQIECBAgAABAgQIECBAgAABAgQIECBAgAABAgQIECBAgAABAgQIECBAgEChAgLTCl2ctgkQIECAAAECBAgQIECAAIFeCUySjHrV0erNNLOMVz/uJAECBAgQIECAAAECBAgQIECAAAECBAgQIECAAAECBAgQIECAAAECBAgQIECAAAECBAgQIECAAAECBAgQIECAAIF2BQSmtevpNgIECBAgQIAAAQIECBAgQKBOgUGS6ZaMPkwy25JZjEGAAAECBAgQIECAAAECBAgQIECAAAECBAgQIECAAAECBAgQIECAAAECBAgQIECAAAECBAgQIECAAAECBAgQILAFAgLTtmCJRiBAgAABAgQIECBAgAABAgR6ITBJMupFJ6s30cwwXv24kwQIECBAgAABAgQIECBAgAABAgQIECBAgAABAgQIECBAgAABAgQIECBAgAABAgQIECBAgAABAgQIECBAgAABAgTaFxCY1r6pGwkQIECAAAECBAgQIECAAIE6BQZJpoWPPkwyK3wG7RMgQIAAAQIECBAgQIAAAQIECBAgQIAAAQIECBAgQIAAAQIECBAgQIAAAQIECBAgQIAAAQIECBAgQIAAAQIECGyZgMC0LVuocQgQIECAAAECBAgQIECAAIGNCkySjDbaweovb3ofr37cSQIECBAgQIAAAQIECBAgQIAAAQIECBAgQIAAAQIECBAgQIAAAQIECBAgQIAAAQIECBAgQIAAAQIECBAgQIAAAQLdCAhM68bVrQQIECBAgAABAgQIECBAgECdAoMk00JHHyaZFdq7tgkQIECAAAECBAgQIECAAAECBAgQIECAAAECBAgQIECAAAECBAgQIECAAAECBAgQIECAAAECBAgQIECAAAECBLZYQGDaFi/XaAQIECBAgAABAgQIECBAgMBGBCZJRht58+ovbXoer37cSQIECBAgQIAAAQIECBAgQIAAAQIECBAgQIAAAQIECBAgQIAAAQIECBAgQIAAAQIECBAgQIAAAQIECBAgQIAAAQLdCQhM687WzQQIECBAgAABAgQIECBAgECdAoMk08JGHyaZFdazdgkQIECAAAECBAgQIECAAAECBAgQIECAAAECBAgQIECAAAECBAgQIECAAAECBAgQIECAAAECBAgQIECAAAECBCoREJhWyaKNSYAAAQIECBAgQIAAAQIECKxVYJJktNY3rv6yptfx6sedJECAAAECBAgQIECAAAECBAgQIECAAAECBAgQIECAAAECBAgQIECAAAECBAgQIECAAAECBAgQIECAAAECBAgQINCtgMC0bn3dToAAAQIECBAgQIAAAQIECNQpMEgyLWT0YZJZIb1qkwABAgQIECBAgAABAgQIECBAgAABAgQIECBAgAABAgQIECBAgAABAgQIECBAgAABAgQIECBAgAABAgQIECBAoEIBgWkVLt3IBAgQIECAAAECBAgQIECAwFoEJklGa3nT6i9pehyvftxJAgQIECBAgAABAgQIECBAgAABAgQIECBAgAABAgQIECBAgAABAgQIECBAgAABAgQIECBAgAABAgQIECBAgAABAt0LCEzr3tgbCBAgQIAAAQIECBAgQIAAgToFBkmmPR99mGTW8x61R4AAAQIECBAgQIAAAQIECBAgQIAAAQIECBAgQIAAAQIECBAgQIAAAQIECBAgQIAAAQIECBAgQIAAAQIECBAgULmAwLTKPwDGJ0CAAAECBAgQIECAAAECBDoVmCQZdfqG1S9vehuvftxJAgQIECBAgAABAgQIECBAgAABAgQIECBAgAABAgQIECBAgAABAgQIECBAgAABAgQIECBAgAABAgQIECBAgAABAusREJi2HmdvIUCAAAECBAgQIECAAAECBOoUGCSZ9nT0YZJZT3vTFgECBAgQIECAAAECBAgQIECAAAECBAgQIECAAAECBAgQIECAAAECBAgQIECAAAECBAgQIECAAAECBAgQIECAAIE/CwhM82EgQIAAAQIECBAgQIAAAQIECHQrMEky6vYVO7696Wm841MOECBAgAABAgQIECBAgAABAgQIECBAgAABAgQIECBAgAABAgQIECBAgAABAgQIECBAgAABAgQIECBAgAABAgQIENiAgMC0DaB7JQECBAgQIECAAAECBAgQIFCVwCDJtGcTD5PMetaTdggQIECAAAECBAgQIECAAAECBAgQIECAAAECBAgQIECAAAECBAgQIECAAAECBAgQIECAAAECBAgQIECAAAECBAi8o4DANB8MAgQIECBAgAABAgQIECBAgED3ApMko+5fs9Qbml7GSz3pIQIECBAgQIAAAQIECBAgQIAAAQIECBAgQIAAAQIECBAgQIAAAQIECBAgQIAAAQIECBAgQIAAAQIECBAgQIAAAQI9EBCY1oMlaIEAAQIECBAgQIAAAQIECBDYeoFBkmlPphwmmfWkF20QIECAAAECBAgQIECAAAECBAgQIECAAAECBAgQIECAAAECBAgQIECAAAECBAgQIECAAAECBAgQIECAAAECBAgQOKaAwLRjEnmAAAECBAgQIECAAAECBAgQINCKwCTJqJWbVr+k6WG8+nEnCRAgQIAAAQIECBAgQIAAAQIECBAgQIAAAQIECBAgQIAAAQIECBAgQIAAAQIECBAgQIAAAQIECBAgQIAAAQIECKxfQGDa+s29kQABAgQIECBAgAABAgQIEKhTYJBkuuHRh0lmG+7B6wkQIECAAAECBAgQIECAAAECBAgQIECAAAECBAgQIECAAAECBAgQIECAAAECBAgQIECAAAECBAgQIECAAAECBAjsSEBg2o64PEyAAAECBAgQIECAAAECBAgQ2JXAJMloVzesfrh593j1404SIECAAAECBAgQIECAAAECBAgQIECAAAECBAgQIECAAAECBAgQIECAAAECBAgQIECAAAECBAgQIECAAAECBAgQ2IyAwLTNuHsrAQIECBAgQIAAAQIECBAgUKfAIMl0Q6MPk8w29G6vJUCAAAECBAgQIECAAAECBAgQIECAAAECBAgQIECAAAECBAgQIECAAAECBAgQIECAAAECBAgQIECAAAECBAgQILCygMC0lekcJECAAAECBAgQIECAAAECBAisJDBJMlrp5OqHmneOVz/uJAECBAgQIECAAAECBAgQIECAAAECBAgQIECAAAECBAgQIECAAAECBAgQIECAAAECBAgQIECAAAECBAgQIECAAIHNCQhM25y9NxMgQIAAAQIECBAgQIAAAQJ1CgySTNc8+jDJbM3v9DoCBAgQIECAAAECBAgQIECAAAECBAgQIECAAAECBAgQIECAAAECBAgQIECAAAECBAgQIECAAAECBAgQIECAAAECrQgITGuF0SUECBAgQIAAAQIECBAgQIAAgR0JTJKMdnRi9Yebd41XP+4kAQIECBAgQIAAAQIECBAgQIAAAQIECBAgQIAAAQIECBAgQIAAAQIECBAgQIAAAQIECBAgQIAAAQIECBAgQIAAgc0KCEzbrL+3EyBAgAABAgQIECBAgAABAnUKDJJM1zT6MMlsTe/yGgIECBAgQIAAAQIECBAgQIAAAQIECBAgQIAAAQIECBAgQIAAAQIECBAgQIAAAQIECBAgQIAAAQIECBAgQIAAAQKtCwhMa53UhQQIECBAgAABAgQIECBAgACBpQQmSUZLPbn6Q807xqsfd5IAAQIECBAgQIAAAQIECBAgQIAAAQIECBAgQIAAAQIECBAgQIAAAQIECMRp+H8AACAASURBVBAgQIAAAQIECBAgQIAAAQIECBAgQIDA5gUEpm1+BzogQIAAAQIECBAgQIAAAQIE6hQYJJl2PPowyazjd7ieAAECBAgQIECAAAECBAgQIECAAAECBAgQIECAAAECBAgQIECAAAECBAgQIECAAAECBAgQIECAAAECBAgQIECAQKcCAtM65XU5AQIECBAgQIAAAQIECBAgQOCvCkySjDoyau4ed3S3awkQIECAAAECBAgQIECAAAECBAgQIECAAAECBAgQIECAAAECBAgQIECAAAECBAgQIECAAAECBAgQIECAAAECBAisTUBg2tqovYgAAQIECBAgQIAAAQIECBAg8K8EBkmmHbkMk8w6utu1BAgQIECAAAECBAgQIECAAAECBAgQIECAAAECBAgQIECAAAECBAgQIECAAAECBAgQIECAAAECBAgQIECAAAECBNYmIDBtbdReRIAAAQIECBAgQIAAAQIECBB4R4FJklHLNs2d45bvdB0BAgQIECBAgAABAgQIECBAgAABAgQIECBAgAABAgQIECBAgAABAgQIECBAgAABAgQIECBAgAABAgQIECBAgACBjQgITNsIu5cSIECAAAECBAgQIECAAAECBP4sMEgybdljmGTW8p2uI0CAAAECBAgQIECAAAECBAgQIECAAAECBAgQIECAAAECBAgQIECAAAECBAgQIECAAAECBAgQIECAAAECBAgQILARAYFpG2H3UgIECBAgQIAAAQIECBAgQIDAvxCYJBm1ZNLcNW7pLtcQIECAAAECBAgQIECAAAECBAgQIECAAAECBAgQIECAAAECBAgQIECAAAECBAgQIECAAAECBAgQIECAAAECBAgQ2LiAwLSNr0ADBAgQIECAAAECBAgQIECAAIEMkkxbchgmmbV0l2sIECBAgAABAgQIECBAgAABAgQIECBAgAABAgQIECBAgAABAgQIECBAgAABAgQIECBAgAABAgQIECBAgAABAgQIbFxAYNrGV6ABAgQIECBAgAABAgQIECBAgMBcYJJktEuL5o7xLu9wnAABAgQIECBAgAABAgQIECBAgAABAgQIECBAgAABAgQIECBAgAABAgQIECBAgAABAgQIECBAgAABAgQIECBAgECvBASm9WodmiFAgAABAgQIECBAgAABAgQqFhgkme5y/mGS2S7vcJwAAQIECBAgQIAAAQIECBAgQIAAAQIECBAgQIAAAQIECBAgQIAAAQIECBAgQIAAAQIECBAgQIAAAQIECBAgQIBArwQEpvVqHZohQIAAAQIECBAgQIAAAQIEKheYJBmtaNCcHa941jECBAgQIECAAAECBAgQIECAAAECBAgQIECAAAECBAgQIECAAAECBAgQIECAAAECBAgQIECAAAECBAgQIECAAAECvRUQmNbb1WiMAAECBAgQIECAAAECBAgQqFBgkGS64tzDJLMVzzpGgAABAgQIECBAgAABAgQIECBAgAABAgQIECBAgAABAgQIECBAgAABAgQIECBAgAABAgQIECBAgAABAgQIECBAoLcCAtN6uxqNESBAgAABAgQIECBAgAABApUKTJKMdjh7c2a8wzMeJ0CAAAECBAgQIECAAAECBAgQIECAAAECBAgQIECAAAECBAgQIECAAAECBAgQIECAAAECBAgQIECAAAECBAgQIFCEgMC0ItakSQIECBAgQIAAAQIECBAgQKAigUGS6Q7nHSaZ7fCMxwkQIECAAAECBAgQIECAAAECBAgQIECAAAECBAgQIECAAAECBAgQIECAAAECBAgQIECAAAECBAgQIECAAAECBAgUISAwrYg1aZIAAQIECBAgQIAAAQIECBCoTGCSZLTkzM2z4yWf9RgBAgQIECBAgAABAgQIECBAgAABAgQIECBAgAABAgQIECBAgAABAgQIECBAgAABAgQIECBAgAABAgQIECBAgACB4gQEphW3Mg0TIECAAAECBAgQIECAAAECFQgMkkyXnHOYZLbksx4jQIAAAQIECBAgQIAAAQIECBAgQIAAAQIECBAgQIAAAQIECBAgQIAAAQIECBAgQIAAAQIECBAgQIAAAQIECBAgUJyAwLTiVqZhAgQIECBAgAABAgQIECBAoBKBSZLRMWZtnhlX4mFMAgQIECBAgAABAgQIECBAgAABAgQIECBAgAABAgQIECBAgAABAgQIECBAgAABAgQIECBAgAABAgQIECBAgACBSgUEplW6eGMTIECAAAECBAgQIECAAAECvRcYJJkeo8thklnvJ9EgAQIECBAgQIAAAQIECBAgQIAAAQIECBAgQIAAAQIECBAgQIAAAQIECBAgQIAAAQIECBAgQIAAAQIECBAgQIAAgV0ICEzbBZ6jBAgQIECAAAECBAgQIECAAIGOBSZJRu/yjubPxh2/3/UECBAgQIAAAQIECBAgQIAAAQIECBAgQIAAAQIECBAgQIAAAQIECBAgQIAAAQIECBAgQIAAAQIECBAgQIAAAQIENi4gMG3jK9AAAQIECBAgQIAAAQIECBAgQOBdBQZJpu/yp8MkM3YECBAgQIAAAQIECBAgQIAAAQIECBAgQIAAAQIECBAgQIAAAQIECBAgQIAAAQIECBAgQIAAAQIECBAgQIAAAQIEtl1AYNq2b9h8BAgQIECAAAECBAgQIECAQOkCkySjtw3R/Ldx6YPpnwABAgQIECBAgAABAgQIECBAgAABAgQIECBAgAABAgQIECBAgAABAgQIECBAgAABAgQIECBAgAABAgQIECBAgMAyAgLTllHyDAECBAgQIECAAAECBAgQIEBgcwKDJNO3vX6YZLa5lryZAAECBAgQIECAAAECBAgQIECAAAECBAgQIECAAAECBAgQIECAAAECBAgQIECAAAECBAgQIECAAAECBAgQIECAwPoEBKatz9qbCBAgQIAAAQIECBAgQIAAAQKrCkySjBaHm/89XvUi5wgQIECAAAECBAgQIECAAAECBAgQIECAAAECBAgQIECAAAECBAgQIECAAAECBAgQIECAAAECBAgQIECAAAECBAiUJiAwrbSN6ZcAAQIECBAgQIAAAQIECBCoUWCQZLoYfJhkViOCmQkQIECAAAECBAgQIECAAAECBAgQIECAAAECBAgQIECAAAECBAgQIECAAAECBAgQIECAAAECBAgQIECAAAECBOoUEJhW595NTYAAAQIECBAgQIAAAQIECLQncHKSsxe1N8nfLOqsJGcmOWNRe5KcvqjTkpya5JRFNXc0deKiTkjS1PFJjkvSfIdz9HucN5M09UaS15O8tqhXkzT1yqJeTtLUS0leTPLCog4neX5RzyV5Nsk/L+pQkmcW1dzjhwABAgQIECBAgAABAgQIECBQgoDvZ0rYkh4JECBAgAABAgQIECBAgACBkgV8/1Ly9vROgAABAgQIECBAgAABAgQIlCDg+5cStqRHAgQIENi4gMC0ja9AAwQIECBAgAABAv+fvXsB13Ys88f/RSlNkf6y3zRjk0hFGEKUfRI1mhRpN/Ujee33qSnZ71+JX007UZpM0ZvsixCDqESyqew3+adXTUo2P2u1llmWtd71PM96Nvd93Z91HPfhqHXf13Wen/Oqo/l650KAAAECBAhUUGDocrPFkyw28iyaZOhZeMyzUJKhZ+hCtBJ/hi5Ve2jkeTDJ6HN/kqHnvpHn3iRDl7D5IUCAAAECBAgQIECAAAECBAh0U0A+8/dL7+Uz3TxV1iJAgAABAgQIECBAgAABAgTGCshf5C/+E0GAAAECBAgQIECAAAECBAj0VkD+In/p7QmzOgECBBoo4MK0Bg5dywQIECBAgAABAgQIECBAgECWSvKKJMuMPEsnw//e0LNEkgUZtSXwcJJ7ktw18tyZ5I6R57cj/15bC3qZAAECBAgQIECAAAECBAgQKF5APtPdEctnuutpNQIECBAgQIAAAQIECBAgUIKA/KW7U5S/dNfTagQIECBAgAABAgQIECBAoAQB+Ut3pyh/6a6n1QgQIFCkgAvTihyrpggQIECAAAECBAgQIECAAIEky495lk0y+vxjknkJ9VXgsSS/SXL7mOfWJKNPX4uxGQECBAgQIECAAAECBAgQINA3AflM36in3Eg+MyWRFwgQIECAAAECBAgQIECAQC0F5C/VGZv8pTqzUAkBAgQIECBAgAABAgQIEOimgPylm5rTW0v+Mj0/XxMgQKAIARemFTFGTRAgQIAAAQIECBAgQIAAgcYKzJdkpSSvGnlWTDL0vDLJPP1Qef7zn5+Xvexlw8+CCy44/CywwALPPC95yUsy9Lz4xS/OP/zDPww/L3rRizLffPMNPy984Qvzghe8IPPOO+/wM7Te8573vOFnnnnmydxzz5255ppr+Bn6eeqpp4afJ598Mk888UQef/zx4edvf/tbHnvsseHnr3/9a/7yl7/k0UcfHX7+/Oc/53/+53+Gnz/96U/54x//OPzMnj37mefhhx/O0PP73/9++Blar08/TyT5VZKbR55fJhl6bkryaJ9qsA0BAgQIECBAgAABAgQIECDQuYB8Rj7T+enxJQECBAgQIECAAAECBAgQINCKgPxF/tLKOfEOAQIECBAgQIAAAQIECBAg0LmA/EX+0vnp8SUBAgQI9FXAhWl95bYZAQIECBAgQIAAAQIECBAgMA2BoX8iy2tGnlcnGXpWmMZ6k346dInZ4osvPvwstthiWXTRRYefhRdeOIssskhe/vKXDz8LLbTQ8MVoJf4MXab20EMP5Xe/+93w88ADD+TBBx/M/fffP/zcd999uffee4efocvZevRzS5JfjDw/TzL03NqjvSxLgAABAgQIECBAgAABAgQITC0gn5naqGtvyGe6RmkhAgQIECBAgAABAgQIECBQJwH5Sx+nJX/pI7atCBAgQIAAAQIECBAgQIBAdQTkL32chfylj9i2IkCAQEMEXJjWkEFrkwABAgQIECBAgAABAgQI1Exg6GK01ZKsOvK8Nsn83eph6NKzV7ziFcPP0ksvnWWWWSZLLbXU8LPkkksOX4bmp3WBoQvV7r777tx1113Dzx133JE777wzv/3tb4efocvWuvjzSJKfJbl+5Llu5CK1Lm5hKQIECBAgQIAAAQIECBAgQGDk0nr5TE2OgnymJoNSJgECBAgQIECAAAECBAgQeLaAPx9ToxMhf6nRsJRKgAABAgQIECBAgAABAgT+V0D+UqPTIH+p0bCUSoAAgQEKuDBtgPi2JkCAAAECBAgQIECAAAECBIYFlkuyxsizepKhZ77p2gxdfrb88ssPP8stt1yWXXbZ4eef/umf8uIXv3i6y/u+DYE//elP+fWvf53bb799+Lntttty6623Dj9DF6x14efRJNeOPNckGXpu68K6liBAgAABAgQIECBAgAABAk0RkM8UPmn5TOED1h4BAgQIECBAgAABAgQI1EFA/lKHKU2jRvnLNPB8SoAAAQIECBAgQIAAAQIEuiMgf+mOY2VXkb9UdjQKI0CAQF8FXJjWV26bESBAgAABAgQIECBAgACBxgvMm2Ttkeefk6yVZNHpqKy44opZaaWV8qpXvWr4GfrXr3zlK12KNh3UPn479DcrfvWrX+Xmm2/OL3/5y+HnpptuGv7X0/y5P8lVSf47yZUjz2PTXNPnBAgQIECAAAECBAgQIECgBAH5TAlT7GIP8pkuYlqKAAECBAgQIECAAAECBAj8XUD+4iQ8S0D+4kAQIECAAAECBAgQIECAAIGuC8hfuk5a7wXlL/Wen+oJECDQjoAL09rR8i4BAgQIECBAgAABAgQIECDQrsCCSdYdedZJ8oYkHeURiy66aF7zmtcMP6usskpe/epXDz/zzjv09zj8lCbw2GOP5Re/+MXwc8MNN+TnP//58HP//UP3oHX081SSHye5IsnlI8/DHa3kIwIECBAgQIAAAQIECBAgUC8B+Uy95lWZauUzlRmFQggQIECAAAECBAgQIECg+gLyl+rPqJIVyl8qORZFESBAgAABAgQIECBAgEA1BeQv1ZxL5auSv1R+RAokQIBA2wId/T8ot72LDwgQIECAAAECBAgQIECAAIGmCMyfZIMkb0yyfpLVO2l8mWWWyWqrrTb8vO51r8uqq66aJZZYopOlfFOYwD333JPrr78+P/3pT3PdddcNP3fccUenXV6b5NIkP3r63F6S5JFOF/IdAQIECBAgQIAAAQIECBCokIB8pkLDKLEU+UyJU9UTAQIECBAgQIAAAQIECLQpIH9pE8zr7QnIX9rz8jYBAgQIECBAgAABAgQIFCkgfylyrNVpSv5SnVmohAABAu0KuDCtXTHvEyBAgAABAgQIECBAgAABAuMF3vT0hVNvfvriqaG/rtMuz8te9rKsueaaWWONNYaf1VdfPYsttli7y3i/wQL33Xdfrr322lxzzTXDz9VXX53f//73nYhc8fRFfz98+sK/H4z8tZM1fEOAAAECBAgQIECAAAECBAYhIJ8ZhLo9nxGQzzgMBAgQIECAAAECBAgQINAAAflLA4Zc5RblL1WejtoIECBAgAABAgQIECBAoEsC8pcuQVqmMwH5S2duviJAgEC/BVyY1m9x+xEgQIAAAQIECBAgQIAAgfoLvDLJxkk2Gnn+oZ2WVl555ay99tpZa621hp+hf+2HQLcFbrzxxlx11VXDz5VXXpmhf93mz/8kuWjkuTDJr9r83usECBAgQIAAAQIECBAgQKCXAvKZXupauysC8pmuMFqEAAECBAgQIECAAAECBAYnIH8ZnL2dWxSQv7QI5TUCBAgQIECAAAECBAgQqKqA/KWqk1HXMwLyF4eBAAEC1RNwYVr1ZqIiAgQIECBAgAABAgQIECBQRYFNk2yWZOivr2qnwDXXXDPrrrvu8LPOOutk4YUXbudz7xLoisCDDz6YK664Ipdffvnwc/XVV7e77i+TnJ/kvJG/tvu99wkQIECAAAECBAgQIECAwHQF5DPTFfT9QAXkMwPltzkBAgQIECBAgAABAgQItCYgf2nNyVsVFZC/VHQwyiJAgAABAgQIECBAgACBsQLyF+eh1gLyl1qPT/EECBQi4MK0QgapDQIECBAgQIAAAQIECBAg0GWBlyfZIslbkmye5MWtrr/66qtngw02yPrrr583vvGNmX/++Vv91HsE+ibwyCOP5Ec/+lEuvfTSXHLJJbn22mvb2ftPSc5N8v0k5yT5XTsfe5cAAQIECBAgQIAAAQIECLQoIJ9pEcpr9RSQz9RzbqomQIAAAQIECBAgQIBAYQLyl8IGqp1nC8hfnAgCBAgQIECAAAECBAgQqICA/KUCQ1BC7wTkL72ztTIBAgQmE3BhmrNBgAABAgQIECBAgAABAgQIjAosm2TLkefNrbIsv/zy2XDDDfPmN785b3rTm7LQQgu1+qn3CFRG4KGHHsoPfvCD/PCHP8zFF1+cW2+9tZ3afpBk1shzezsfepcAAQIECBAgQIAAAQIECIwTkM84Eo0VkM80dvQaJ0CAAAECBAgQIECAQL8F5C/9FrdfZQTkL5UZhUIIECBAgAABAgQIECBQuoD8pfQJ629SAfmLw0GAAIHeC7gwrffGdiBAgAABAgQIECBAgAABAlUWWDHJ1km2SrJWK4W+8IUvzCabbJKNN944G220UVZccWgJPwTKErj55ptz0UUX5cILL8wFF1yQv/zlL602eFWSs5OcleTmVj/yHgECBAgQIECAAAECBAg0WkA+0+jxa34yAfmMs0GAAAECBAgQIECAAAECXRSQv3QR01LlCMhfypmlTggQIECAAAECBAgQIFABAflLBYaghOoJyF+qNxMVESBQfwEXptV/hjogQIAAAQIECBAgQIAAAQLtCiyf5F+SvD3Jmq18vMIKK2SzzTYbfjbddNPMPffcrXzmHQJFCDz55JM5//zzc9555w0/t9xyS6t9XZ3kO0n+K8mtrX7kPQIECBAgQIAAAQIECBBohIB8phFj1mS3BOQz3ZK0DgECBAgQIECAAAECBBolIH9p1Lg1O10B+ct0BX1PgAABAgQIECBAgACBRgrIXxo5dk13KiB/6VTOdwQIEHi2gAvTnAgCBAgQIECAAAECBAgQINAMgcWTvDPJNknWbaXlddddN1tssUXe8pa35DWveU0rn3iHQCMEfv7zn+f73/9+zjnnnFx++eWt9jz04plJvpXk3lY/8h4BAgQIECBAgAABAgQIFCUgnylqnJoZpIB8ZpD69iZAgAABAgQIECBAgEClBeQvlR6P4uokIH+p07TUSoAAAQIECBAgQIAAgb4KyF/6ym2zkgXkLyVPV28ECPRSwIVpvdS1NgECBAgQIECAAAECBAgQGKzAvEm2TfKvSbZopZShy9G23HLL4WeJJZZo5RPvEGi0wD333JNZs2YNP0OXqLX4c06S/0xyRpLHWvzGawQIECBAgAABAgQIECBQTwH5TD3npuoaCchnajQspRIgQIAAAQIECBAgQKA3AvKX3rhalcAzAvIXh4EAAQIECBAgQIAAAQKNF5C/NP4IAOi1gPyl18LWJ0CgJAEXppU0Tb0QIECAAAECBAgQIECAAIG/C2yU5N0jz3xToWy11VbZeuutM/TXBRdccKrX/Z4AgUkEHn744Zx99tk566yzhv/aws+jSb4x8lzUwvteIUCAAAECBAgQIECAAIH6CMhn6jMrlRYkIJ8paJhaIUCAAAECBAgQIECAwNQC8pepjbxBoOsC8peuk1qQAAECBAgQIECAAAECVRaQv1R5OmorVkD+UuxoNUaAQJcEXJjWJUjLECBAgAABAgQIECBAgACBAQv8Y5Ltk2z39OVLr5yqlre+9a15xzveMfwssMACU73u9wQItCkwe/bsfPvb3x5+vve977Xy9a+SnJ7ktCS/aeUD7xAgQIAAAQIECBAgQIBA5QTkM5UbiYKaLCCfafL09U6AAAECBAgQIECAQMEC8peCh6u1+gnIX+o3MxUTIECAAAECBAgQIECgBQH5SwtIXiHQLwH5S7+k7UOAQJ0EXJhWp2mplQABAgQIECBAgAABAgQIPFdgmyQ7JNlyKpwNNtgg73znO7PNNttk4YUXnup1vydAoEsCDz74YM4888x861vfyiWXXNLKqrOSnJrkzFZe9g4BAgQIECBAgAABAgQIDFxAPjPwESiAwJwF5DNOCAECBAgQIECAAAECBGovIH+p/Qg1ULqA/KX0CeuPAAECBAgQIECAAIEGCMhfGjBkLdZbQP5S7/mpngCB7gm4MK17llYiQIAAAQIECBAgQIAAAQL9EvinJB9I8r4kS81p05VXXjnbbrtt3vWud2X55ZfvV332IUBgEoFbb7013/zmN3PGGWfkxhtvnMrpriRfTfLlpy9G/PVUL/s9AQIECBAgQIAAAQIECPRVQD7TV26bEeiegHyme5ZWIkCAAAECBAgQIECAQI8F5C89BrY8gV4JyF96JWtdAgQIECBAgAABAgQIdF1A/tJ1UgsS6I+A/KU/znYhQKCaAi5Mq+ZcVEWAAAECBAgQIECAAAECBCYS2CLJB5O8Y048888/f97znvcMP+uttx5JAgQqKnDZZZfl61//+vDzyCOPTFXlt5N8Kck5U73o9wQIECBAgAABAgQIECDQUwH5TE95LU6gvwLymf56240AAQIECBAgQIAAAQItCshfWoTyGoE6CMhf6jAlNRIgQIAAAQIECBAg0EAB+UsDh67lcgXkL+XOVmcECEws4MI0J4MAAQIECBAgQIAAAQIECFRb4EVJ/i3Jh5O8ek6lbrzxxtl+++2z3XbbZZ555ql2V6ojQOAZgSeeeCKnn356TjvttFx44YVTyfwiyReS/EeSP0/1st8TIECAAAECBAgQIECAQFcE5DNdYbQIgeoKyGeqOxuVESBAgAABAgQIECDQGAH5S2NGrdGmCshfmjp5fRMgQIAAAQIECBAgUCEB+UuFhqEUAr0QkL/0QtWaBAhUUcCFaVWcipoIECBAgAABAgQIECBAgEDyyiT/J8lHkvzDZCCLLrpo3ve+92WHHXbISiutxI0AgZoL3HTTTTn11FPz1a9+Nffff/+cuvmfJJ9P8n+T/KrmbSufAAECBAgQIECAAAECVRWQz1R1Muoi0EMB+UwPcS1NgAABAgQIECBAgACB5wrIX5wKAg0UkL80cOhaJkCAAAECBAgQIEBgkALyl0Hq25vAgATkLwOCty0BAn0RcGFaX5htQoAAAQIECBAgQIAAAQIEWhbYIMmOSd41py822mijfOADH8h73vOelhf2IgEC9RL4+te/ni9/+cu56KKLpir8m0lOSXLJVC/6PQECBAgQIECAAAECBAi0JCCfaYnJSwTKF5DPlD9jHRIgQIAAAQIECBAgMDAB+cvA6G1MoFoC8pdqzUM1BAgQIECAAAECBAgUJSB/KWqcmiHQuYD8pXM7XxIgUE0BF6ZVcy6qIkCAAAECBAgQIECAAIHmCWyT5KNJ3jRZ6y984Qvzb//2b/ngBz+YVVddtXlCOibQUIHrr78+X/rSl/If//Ef+ctf/jInhR8m+VySMxtKpW0CBAgQIECAAAECBAhMV0A+M11B3xMoVEA+U+hgtUWAAAECBAgQIECAwCAE5C+DULcngRoIyF9qMCQlEiBAgAABAgQIECBQFwH5S10mpU4CfRaQv/QZ3HYECPRMwIVpPaO1MAECBAgQIECAAAECBAgQaEngQ0k+luR1k739qle9Kh/+8IeHnxe/+MUtLeolAgTKE/jTn/6UL3zhC8PPL3/5yzk1+NMkn03yxfIUdESAAAECBAgQIECAAIGeCMhnesJqUQLlCchnypupjggQIECAAAECBAgQ6JuA/KVv1DYiUG8B+Uu956d6AgQIECBAgAABAgQGKiB/GSi/zQnUR0D+Up9ZqZQAgYkFXJjmZBAgQIAAAQIEoyWciwAAIABJREFUCBAgQIAAgcEI7JJk1yTLTrb9xhtvnB133DHveMc7BlOhXQkQqKzAt7/97Zxyyim58MIL51Tj7UlOSHJiZRtRGAECBAgQIECAAAECBAYrIJ8ZrL/dCdRaQD5T6/EpngABAgQIECBAgACB/gnIX/pnbScCxQnIX4obqYYIECBAgAABAgQIEOiNgPylN65WJdAIAflLI8asSQLFCbgwrbiRaogAAQIECBAgQIAAAQIEKiwwd5LdR54lJqvzve99b3baaaesvfbaFW5FaQQIVEHgyiuvzMknn5yvfe1rcyrnniTHjTxPVqFuNRAgQIAAAQIECBAgQGCAAvKZAeLbmkCJAvKZEqeqJwIECBAgQIAAAQIEpikgf5kmoM8JEHi2gPzFiSBAgAABAgQIECBAgMBzBOQvDgUBAl0VkL90ldNiBAj0WMCFaT0GtjwBAgQIECBAgAABAgQIEEgy9H9/75lkjySLTSTyvOc9Lx/72Mey8847Z7nlloNGgACBtgRuu+22nHTSSfnsZz+bxx9/fLJv70tybJJjkjzV1gZeJkCAAAECBAgQIECAQP0F5DP1n6EOCFRaQD5T6fEojgABAgQIECBAgACB/gjIX/rjbBcCjRWQvzR29BonQIAAAQIECBAgQOB/BeQvTgMBAj0VkL/0lNfiBAh0ScCFaV2CtAwBAgQIECBAgAABAgQIEJhEYLckeyVZYqLfv/SlL82MGTOyyy67ZKGFFoJIgACBaQk89NBDOfHEEzNz5sz84Q9/mGyte5IcneT4aW3mYwIECBAgQIAAAQIECNRHQD5Tn1mplEDtBeQztR+hBggQIECAAAECBAgQ6ExA/tKZm68IEOhAQP7SAZpPCBAgQIAAAQIECBAoQUD+UsIU9UCgJgLyl5oMSpkEGirgwrSGDl7bBAgQIECAAAECBAgQINBzgf+TZJ8k/zTRTossskh222237Lrrrplvvvl6XowNCBBolsCjjz6aE044Iccff3weeOCByZr/dZIjk/zfZunolgABAgQIECBAgACBBgnIZxo0bK0SqJqAfKZqE1EPAQIECBAgQIAAAQI9EpC/9AjWsgQITC0gf5nayBsECBAgQIAAAQIECBQhIH8pYoyaIFBPAflLPeemagKlC7gwrfQJ648AAQIECBAgQIAAAQIE+i3w7iT7JXnNRBsvtthi2WOPPbL77rtnnnnm6Xdt9iNAoGECTzzxRI477rgce+yxue+++ybr/udJDk/yjYbxaJcAAQIECBAgQIAAgXIF5DPlzlZnBGonIJ+p3cgUTIAAAQIECBAgQIBAawLyl9acvEWAQB8E5C99QLYFAQIECBAgQIAAAQKDEJC/DELdngQITCggf3EwCBCokoAL06o0DbUQIECAAAECBAgQIECAQJ0FNklyQJL1J2pi4YUXzl577ZU999wzc889d537VDsBAjUUePLJJ3PMMcfk6KOPzoMPPjhZB5cmOTTJBTVsUckECBAgQIAAAQIECBAYEpDPOAcECFRWQD5T2dEojAABAgQIECBAgACB9gTkL+15eZsAgT4KyF/6iG0rAgQIECBAgAABAgR6KSB/6aWutQkQmJaA/GVafD4mQKBLAi5M6xKkZQgQIECAAAECBAgQIECgsQKrJPl4kn+dSGD++efPPvvsk7333jvzzjtvY5E0ToBANQQee+yxHHXUUTnyyCPzyCOPTFbUfyb5TJIbqlG1KggQIECAAAECBAgQIDClgHxmSiIvECBQFQH5TFUmoQ4CBAgQIECAAAECBNoUkL+0CeZ1AgQGJyB/GZy9nQkQIECAAAECBAgQmJaA/GVafD4mQKCfAvKXfmrbiwCB8QIuTHMmCBAgQIAAAQIECBAgQIBAZwIvTfKJJLtP9Plcc82V/fbbL/vuu28WWGCBznbwFQECBHokMHv27BxxxBE5/PDD89RTT022y3FJPp3kDz0qw7IECBAgQIAAAQIECBCYroB8ZrqCvidAYGAC8pmB0duYAAECBAgQIECAAIH2BOQv7Xl5mwCBCgnIXyo0DKUQIECAAAECBAgQIDAnAfmL80GAQG0F5C+1HZ3CCdRawIVptR6f4gkQIECAAAECBAgQIEBgQAK7PL3vvyd52UT777TTTtl///2z1FJLDag82xIgQKA1gbvuuiuHHXZYTj755Mk++P3If9+d2NqK3iJAgAABAgQIECBAgEDfBOQzfaO2EQECvRSQz/RS19oECBAgQIAAAQIECExTQP4yTUCfEyBQDQH5SzXmoAoCBAgQIECAAAECBCYUkL84GAQIFCEgfylijJogUBsBF6bVZlQKJUCAAAECBAgQIECAAIEKCGya5NNJ1pyolm222SYHHnhgXve611WgVCUQIECgdYGf/vSnOeSQQ3LmmWdO9tHVST6R5PzWV/UmAQIECBAgQIAAAQIEeiIgn+kJq0UJEBi0gHxm0BOwPwECBAgQIECAAAECYwTkL44DAQJFCshfihyrpggQIECAAAECBAjUVUD+UtfJqZsAgTkKyF8cEAIE+iHgwrR+KNuDAAECBAgQIECAAAECBOousGSSzyR530SNrL322jnooIOy+eab171P9RMg0HCBc889NwcffHCuvPLKySS+muTjSe5uOJX2CRAgQIAAAQIECBDov4B8pv/mdiRAYAAC8pkBoNuSAAECBAgQIECAAIFRAfmLs0CAQCME5C+NGLMmCRAgQIAAAQIECFRVQP5S1cmoiwCBrgrIX7rKaTECBMYJuDDNkSBAgAABAgQIECBAgAABAnMW2D3JIUnmG//aYostln//93/PRz7yEYYECBAoSuDzn//88H+/3XfffRP19WiSA5McV1TTmiFAgAABAgQIECBAoMoC8pkqT0dtBAj0REA+0xNWixIgQIAAAQIECBAgMLmA/MXpIECgcQLyl8aNXMMECBAgQIAAAQIEBi0gfxn0BOxPgEDfBeQvfSe3IYFGCLgwrRFj1iQBAgQIECBAgAABAgQIdCCwXpLDkqwz0bd77713PvWpT2W++Z5zj1oHW/mEAAEC1RN49NFH88lPfjJHHXXUZMVdkWT/JJdVr3oVESBAgAABAgQIECBQiIB8ppBBaoMAgc4E5DOdufmKAAECBAgQIECAAIG2BOQvbXF5mQCB0gTkL6VNVD8ECBAgQIAAAQIEKikgf6nkWBRFgEC/BOQv/ZK2D4HmCLgwrTmz1ikBAgQIECBAgAABAgQItCbwvCRHJNljote33HLLHHzwwXnta1/b2mreIkCAQM0Ffvazn+Wggw7KrFmzJuvk2CT7Jnm85q0qnwABAgQIECBAgACB6gjIZ6ozC5UQIFABAflMBYagBAIECBAgQIAAAQLlCchfypupjggQmIaA/GUaeD4lQIAAAQIECBAgQGAyAfmLs0GAAIExAvIXx4EAgW4JuDCtW5LWIUCAAAECBAgQIECAAIESBLZOclSS5cY3s8wyy+SQQw7JdtttV0KfeiBAgEDbAqeffnoOPPDA3HHHHRN9e1uSvZOc1fbCPiBAgAABAgQIECBAgMCzBeQzTgQBAgQmEZDPOBoECBAgQIAAAQIECHRJQP7SJUjLECBQnoD8pbyZ6ogAAQIECBAgQIDAgATkLwOCty0BAtUXkL9Uf0YqJFB1ARemVX1C6iNAgAABAgQIECBAgACBfgjMn+ToJB+eaLM99tgjhx12WOadd95+1GIPAgQIVFbgsccey/77759jjz12shq/kGSvJI9UtgmFESBAgAABAgQIECBQVQH5TFUnoy4CBColIJ+p1DgUQ4AAAQIECBAgQKBuAvKXuk1MvQQIDERA/jIQdpsSIECAAAECBAgQKEVA/lLKJPVBgEBPBeQvPeW1OIHiBVyYVvyINUiAAAECBAgQIECAAAECUwhsk2To5p+lxr+37rrr5vDDD88666wDkQABAgTGCFxxxRXZb7/9cvnll0/kctfTF6btkeRMaAQIECBAgAABAgQIEGhRQD7TIpTXCBAgMCogn3EWCBAgQIAAAQIECBBoU0D+0iaY1wkQICB/cQYIECBAgAABAgQIEGhTQP7SJpjXCRAgIH9xBggQ6ETAhWmdqPmGAAECBAgQIECAAAECBEoQmC/J8Uk+MlEzRxxxRPbZZ58S+tQDAQIEeiZw5JFHZt99951s/c8n2S3Joz0rwMIECBAgQIAAAQIECNRdQD5T9wmqnwCBgQvIZwY+AgUQIECAAAECBAgQqLqA/KXqE1IfAQKVF5C/VH5ECiRAgAABAgQIECAwaAH5y6AnYH8CBGovIH+p/Qg1QKCvAi5M6yu3zQgQIECAAAECBAgQIECgIgJvSXJCkuXG17P55pvn6KOPzkorrVSRUpVBgACBagvcdNNN2WuvvXLuuedOVOhtSXZN8v1qd6E6AgQIECBAgAABAgQGICCfGQC6LQkQKFNAPlPmXHVFgAABAgQIECBAoAsC8pcuIFqCAAECQwLyF+eAAAECBAgQIECAAIFJBOQvjgYBAgS6JCB/6RKkZQg0QMCFaQ0YshYJECBAgAABAgQIECBA4FkChyfZd7zJ8573vBxzzDGZMWMGLgIECBDoQGDmzJnZc8898/jjj0/09RFJ9utgWZ8QIECAAAECBAgQIFCmgHymzLnqigCBAQvIZwY8ANsTIECAAAECBAgQqJaA/KVa81ANAQKFCMhfChmkNggQIECAAAECBAh0R0D+0h1HqxAgQOBZAvIXB4IAgakEXJg2lZDfEyBAgAABAgQIECBAgEApAq9LclKSN4xvaLPNNstxxx2XFVdcsZRe9UGAAIGBCNx8883Zfffdc9555020/4+T7JzkpwMpzqYECBAgQIAAAQIECFRBQD5ThSmogQCBogXkM0WPV3MECBAgQIAAAQIEWhGQv7Si5B0CBAhMQ0D+Mg08nxIgQIAAAQIECBAoQ0D+UsYcdUGAQIUF5C8VHo7SCFRAwIVpFRiCEggQIECAAAECBAgQIECg5wI7Jjl5ol2OPPLI7L333j0vwAYECBBoksBRRx2VffbZZ7KWd0pySpM89EqAAAECBAgQIECAwLCAfMZBIECAQB8F5DN9xLYVAQIECBAgQIAAgeoIyF+qMwuVECDQAAH5SwOGrEUCBAgQIECAAAECzxWQvzgVBAgQ6KOA/KWP2LYiUCMBF6bVaFhKJUCAAAECBAgQIECAAIG2BV4wcinP+8d/udZaa2XmzJlZY4012l7UBwQIECAwtcA111yTGTNm5Kqrrpro5a+MXJbw16lX8gYBAgQIECBAgAABAjUXkM/UfIDKJ0CgvgLymfrOTuUECBAgQIAAAQIE2hSQv7QJ5nUCBAh0S0D+0i1J6xAgQIAAAQIECBCovID8pfIjUiABAqUKyF9Knay+CHQu4MK0zu18SYAAAQIECBAgQIAAAQLVFlg7yeeTvHp8mXvttVeG/ukCfggQIECg9wJ77713jj766Ik2+kWSjyS5svdV2IEAAQIECBAgQIAAgQEJyGcGBG9bAgQIjBWQzzgPBAgQIECAAAECBIoWkL8UPV7NESBQFwH5S10mpU4CBAgQIECAAAECHQnIXzpi8xEBAgS6KyB/6a6n1QjUWcCFaXWentoJECBAgAABAgQIECBAYDKBnZJ8bvwvF1lkkZx88sl5+9vfTo4AAQIE+ijwne98JzvttFMeeOCBiXb9aJKT+1iOrQgQIECAAAECBAgQ6I+AfKY/znYhQIBASwLymZaYvESAAAECBAgQIECgbgLyl7pNTL0ECBQtIH8peryaI0CAAAECBAgQaK6A/KW5s9c5AQIVFJC/VHAoSiIwAAEXpg0A3ZYECBAgQIAAAQIECBAg0FOBoUt3dhy/w5ZbbplTTjkliy++eE83tzgBAgQITCxw7733Zscdd8ysWbMmeuGUJEN/M9kPAQIECBAgQIAAAQJlCMhnypijLggQKExAPlPYQLVDgAABAgQIECDQdAH5S9NPgP4JEKikgPylkmNRFAECBAgQIECAAIFOBeQvncr5jgABAj0UkL/0ENfSBGoi4MK0mgxKmQQIECBAgAABAgQIECAwpcBySb6UZL3xb37qU5/KJz7xiSkX8AIBAgQI9F7g05/+dD75yU9OtNFlST6Y5LbeV2EHAgQIECBAgAABAgR6JCCf6RGsZQkQINBNAflMNzWtRYAAAQIECBAgQKDvAvKXvpPbkAABAu0LyF/aN/MFAQIECBAgQIAAgQoJyF8qNAylECBAYDIB+YuzQaC5Ai5Ma+7sdU6AAAECBAgQIECAAIGSBLZI8pUkC41tapFFFskXvvCFbLnlliX1qhcCBAjUXmDWrFn58Ic/nAceeGB8Lw8leX+Sc2rfpAYIECBAgAABAgQINE9APtO8meuYAIEaC8hnajw8pRMgQIAAAQIECDRZQP7S5OnrnQCB2gnIX2o3MgUTIECAAAECBAgQGBKQvzgHBAgQqJGA/KVGw1IqgS4KuDCti5iWIkCAAAECBAgQIECAAIGBCOya5PjxO2+00Ub54he/mKWXXnogRdmUAAECBOYscOedd+ZDH/pQLrrooole3C3JCQwJECBAgAABAgQIEKiNgHymNqNSKAECBP5XQD7jNBAgQIAAAQIECBColYD8pVbjUiwBAgT+LiB/cRIIECBAgAABAgQI1EpA/lKrcSmWAAEC8hdngEBTBVyY1tTJ65sAAQIECBAgQIAAAQJlCMxMssv4Vnbdddccf/xz7lAro2NdECBAoDCB3XbbLSecMOHdaCcmmVFYu9ohQIAAAQIECBAgUKKAfKbEqeqJAIFGCchnGjVuzRIgQIAAAQIECNRTQP5Sz7mpmgABAs8IyF8cBgIECBAgQIAAAQKVF5C/VH5ECiRAgMCcBeQvTgiB5gi4MK05s9YpAQIECBAgQIAAAQIEShJ4SZLTkrxtfFMnn3xydtxxx5J61QsBAgSKFzjllFOy0047TdTnd5Nsn+SPxSNokAABAgQIECBAgED9BOQz9ZuZigkQIDCpgHzG4SBAgAABAgQIECBQSQH5SyXHoigCBAh0JiB/6czNVwQIECBAgAABAgR6LCB/6TGw5QkQINBPAflLP7XtRWBwAi5MG5y9nQkQIECAAAECBAgQIECgM4EVk3w9yapjP19iiSVy6qmn5s1vfnNnq/qKAAECBAYq8IMf/CA77LBD7rnnnvF1XJ/kPUluHmiBNidAgAABAgQIECBAYKyAfMZ5IECAQIEC8pkCh6olAgQIECBAgACBOgvIX+o8PbUTIEBgEgH5i6NBgAABAgQIECBAoFIC8pdKjUMxBAgQ6I6A/KU7jlYhUGUBF6ZVeTpqI0CAAAECBAgQIECAAIHxAm9KckaShcf+Yr311svXvva1LLPMMsQIECBAoMYCd9xxR9773vfmsssuG9/Fg09fmLZtkh/WuD2lEyBAgAABAgQIEChFQD5TyiT1QYAAgQkE5DOOBQECBAgQIECAAIFKCMhfKjEGRRAgQKA3AvKX3rhalQABAgQIECBAgECbAvKXNsG8ToAAgToJyF/qNC21EmhfwIVp7Zv5ggABAgQIECBAgAABAgQGI/CukcvSnrX7dtttl9NOO20wFdmVAAECBHoisP322+f000+faO2hS9O+2ZNNLUqAAAECBAgQIECAQCsC8plWlLxDgACBAgTkMwUMUQsECBAgQIAAAQJ1FZC/1HVy6iZAgECbAvKXNsG8ToAAAQIECBAgQKB7AvKX7llaiQABApUWkL9UejyKI9CxgAvTOqbzIQECBAgQIECAAAECBAj0UWDnJJ8dv99+++2Xww47rI9l2IoAAQIE+iWw//775/DDD59ou48lOalfddiHAAECBAgQIECAAIFnBOQzDgMBAgQaJiCfadjAtUuAAAECBAgQIFAFAflLFaagBgIECPRRQP7SR2xbESBAgAABAgQIEPi7gPzFSSBAgEDDBOQvDRu4dhsh4MK0RoxZkwQIECBAgAABAgQIEKi1wMeTHDy+gxNOOCEzZsyodWOKJ0CAAIE5C8ycOTO77rrrRC8dlOQz/AgQIECAAAECBAgQ6JuAfKZv1DYiQIBAtQTkM9Wah2oIECBAgAABAgSKFpC/FD1ezREgQGByAfmL00GAAAECBAgQIECgbwLyl75R24gAAQLVEpC/VGseqiEwXQEXpk1X0PcECBAgQIAAAQIECBAg0EuBI5PsPX6DM844I+9617t6ua+1CRAgQKAiAt/85jez7bbbTlTNUUn2qUiZyiBAgAABAgQIECBQsoB8puTp6o0AAQItCMhnWkDyCgECBAgQIECAAIHpCchfpufnawIECNReQP5S+xFqgAABAgQIECBAoPoC8pfqz0iFBAgQ6KmA/KWnvBYn0FcBF6b1ldtmBAgQIECAAAECBAgQINCGwElJPjr2/QUXXDDf+ta3suGGG7axjFcJECBAoO4CF198cd75znfm4YcfHt/K55LsXPf+1E+AAAECBAgQIECgwgLymQoPR2kECBDop4B8pp/a9iJAgAABAgQIEGiYgPylYQPXLgECBCYTkL84GwQIECBAgAABAgR6JiB/6RmthQkQIFAvAflLvealWgKTCbgwzdkgQIAAAQIECBAgQIAAgSoKfCnJB8YW9o//+I8588wzs9pqq1WxXjURIECAQI8FrrvuumyzzTb5zW9+M36nLyf5YI+3tzwBAgQIECBAgACBJgrIZ5o4dT0TIEBgDgLyGceDAAECBAgQIECAQNcF5C9dJ7UgAQIE6i0gf6n3/FRPgAABAgQIECBQSQH5SyXHoigCBAgMTkD+Mjh7OxPoloAL07olaR0CBAgQIECAAAECBAgQ6JbAaUm2G7vYKqusku985ztZdtllu7WHdQgQIECghgK333573v72t+eGG24YX/3pSbavYUtKJkCAAAECBAgQIFBVAflMVSejLgIECAxYQD4z4AHYngABAgQIECBAoCQB+UtJ09QLAQIEuiggf+kipqUIECBAgAABAgSaLiB/afoJ0D8BAgQmEZC/OBoE6i3gwrR6z0/1BAgQIECAAAECBAgQKE3g60nePbapf/7nf85ZZ52VRRddtLRe9UOAAAECHQjcf//92XrrrfPf//3f47/+RpL3dLCkTwgQIECAAAECBAgQeLaAfMaJIECAAIE5CshnHBACBAgQIECAAAEC0xaQv0yb0AIECBAoW0D+UvZ8dUeAAAECBAgQINAXAflLX5htQoAAgfoKyF/qOzuVE3BhmjNAgAABAgQIECBAgAABAlUReM7fjFh//fVz9tlnZ4EFFqhKjeogQIAAgQoIzJ49O1tttVUuvfTS8dW4NK0C81ECAQIECBAgQIBArQXkM7Uen+IJECDQPwH5TP+s7USAAAECBAgQIFCcgPyluJFqiAABAr0RkL/0xtWqBAgQIECAAAECjRCQvzRizJokQIDA9AXkL9M3tAKBQQi4MG0Q6vYkQIAAAQIECBAgQIAAgfECpyXZbuy/ueGGG2bWrFmZb775aBEgQIAAgecIPProo9lyyy1z8cUXj//d6Um2R0aAAAECBAgQIECAQNsC8pm2yXxAgACBZgvIZ5o9f90TIECAAAECBAh0JCB/6YjNRwQIEGiugPylubPXOQECBAgQIECAQMcC8peO6XxIgACBZgrIX5o5d13XW8CFafWen+oJECBAgAABAgQIECBQgsCXknxgbCMbbbRRvve97+UFL3hBCf3pgQABAgR6JPDXv/41b33rW3PRRReN3+HLST7Yo20tS4AAAQIECBAgQKBEAflMiVPVEwECBPogIJ/pA7ItCBAgQIAAAQIEShGQv5QySX0QIECgzwLylz6D244AAQIECBAgQKDOAvKXOk9P7QQIEBiggPxlgPi2JtCBgAvTOkDzCQECBAgQIECAAAECBAh0TeCkJB8du9qGG26Yc845x2VpXSO2EAECBMoWGPqbEltssUUuvvji8Y1+LsnOZXevOwIECBAgQIAAAQJdEZDPdIXRIgQIEGiugHymubPXOQECBAgQIECAQMsC8peWqbxIgAABAhMJyF+cCwIECBAgQIAAAQJTCshfpiTyAgECBAjMSUD+4nwQqI+AC9PqMyuVEiBAgAABAgQIECBAoDSBI5LsM7apN77xjTn33HPzohe9qLRe9UOAAAECPRT485//nM033zw/+tGPxu9yZJJ9e7i1pQkQIECAAAECBAjUXUA+U/cJqp8AAQIVEZDPVGQQyiBAgAABAgQIEKiigPylilNREwECBGooIH+p4dCUTIAAAQIECBAg0C8B+Uu/pO1DgACBwgXkL4UPWHvFCLgwrZhRaoQAAQIECBAgQIAAAQK1EjggySFjK15zzTVz/vnn56UvfWmtGlEsAQIECFRD4A9/+EM23XTTXH311eMLOjDJodWoUhUECBAgQIAAAQIEKiUgn6nUOBRDgACB+gvIZ+o/Qx0QIECAAAECBAh0XUD+0nVSCxIgQKDZAvKXZs9f9wQIECBAgAABAhMKyF8cDAIECBDoqoD8paucFiPQEwEXpvWE1aIECBAgQIAAAQIECBAgMAeBHZOcPPb3r371q3PBBRdkscUWA0eAAAECBDoWuO+++7LJJpvkF7/4xfg1dkpySscL+5AAAQIECBAgQIBAeQLymfJmqiMCBAhUQkA+U4kxKIIAAQIECBAgQKAaAvKXasxBFQQIEChOQP5S3Eg1RIAAAQIECBAg0LmA/KVzO18SIECAwBwE5C+OB4FqC7gwrdrzUR0BAgQIECBAgAABAgRKE/iXJGeObWrppZfOhRdemBVWWKG0XvVDgAABAgMQuOWWW7LxxhvnzjvvHL/7Nkn+awAl2ZIAAQIECBAgQIBA1QTkM1WbiHoIECBQmIB8prCBaocAAQIECBAgQKATAflLJ2q+IUCAAIGWBeQvLVN5kQABAgQIECBAoFwB+Uu5s9UZAQIEKiGbMI7zAAAgAElEQVQgf6nEGBRBYEIBF6Y5GAQIECBAgAABAgQIECDQL4F1klyaZJ7RDV/ykpfk4osvzhprrNGvGuxDgAABAg0QuOaaa7Lhhhvmj3/849hun0iyfpIrGkCgRQIECBAgQIAAAQKTCchnnA0CBAgQ6IuAfKYvzDYhQIAAAQIECBCopoD8pZpzURUBAgSKE5C/FDdSDREgQIAAAQIECLQuIH9p3cqbBAgQIDANAfnLNPB8SqCHAi5M6yGupQkQIECAAAECBAgQIEDgGYFXJPlRkqXGmpx77rnZbLPNMBEgQIAAga4LnHfeedl8883Hr3tXkjcm+W3XN7QgAQIECBAgQIAAgeoLyGeqPyMVEiBAoCgB+UxR49QMAQIECBAgQIBAawLyl9acvEWAAAECXRKQv3QJ0jIECBAgQIAAAQJ1EpC/1GlaaiVAgEABAvKXAoaoheIEXJhW3Eg1RIAAAQIECBAgQIAAgcoJzJ3ksiRvGFvZqaeemve+972VK1ZBBAgQIFCOwNe+9rXssMMO4xv6cZL1kjxZTqc6IUCAAAECBAgQIDClgHxmSiIvECBAgEAvBOQzvVC1JgECBAgQIECAQEUF5C8VHYyyCBAgULqA/KX0CeuPAAECBAgQIEBgjID8xXEgQIAAgYEIyF8Gwm5TApMKuDDN4SBAgAABAgQIECBAgACBXgucnuQ9Yzc54ogjss8++/R6X+sTIECAAIEceeSR2XfffcdLfD3JdngIECBAgAABAgQINEhAPtOgYWuVAAECVROQz1RtIuohQIAAAQIECBDokYD8pUewliVAgACBqQXkL1MbeYMAAQIECBAgQKAIAflLEWPUBAECBOopIH+p59xUXaaAC9PKnKuuCBAgQIAAAQIECBAgUBWBTyc5aGwxH/vYx3LiiSdWpT51ECBAgEADBHbZZZd89rOfHd/pwUk+0YD2tUiAAAECBAgQIEBAPuMMECBAgMDABeQzAx+BAggQIECAAAECBHorIH/pra/VCRAgQKAFAflLC0heIUCAAAECBAgQqLOA/KXO01M7AQIEChGQvxQySG3UXsCFabUfoQYIECBAgAABAgQIECBQWYHtkpw2trott9wy3/3udytbsMIIECBAoFyBt73tbZk1a9b4BrdPMvRPGvNDgAABAgQIECBAoFQB+Uypk9UXAQIEaiggn6nh0JRMgAABAgQIECDQioD8pRUl7xAgQIBAXwTkL31htgkBAgQIECBAgED/BeQv/Te3IwECBAhMIiB/cTQIDF7AhWmDn4EKCBAgQIAAAQIECBAgUKLAakmuSvL80eZWXnnlXHHFFVlggQVK7FdPBAgQIFBxgdmzZ2edddbJjTfeOLbSvyVZK8l1FS9feQQIECBAgAABAgQ6EZDPdKLmGwIECBDomYB8pme0FiZAgAABAgQIEBicgPxlcPZ2JkCAAIEJBOQvjgUBAgQIECBAgECBAvKXAoeqJQIECNRZQP5S5+mpvRQBF6aVMkl9ECBAgAABAgQIECBAoDoCQ5ekXZ3kdaMlPf/5z8+Pf/zjrL766tWpUiUECBAg0DiBa6+9Nm94wxvyt78N3ZP2zM9Pk6yZ5Fn/ZuNwNEyAAAECBAgQIFCagHymtInqhwABAoUIyGcKGaQ2CBAgQIAAAQIEhgTkL84BAQIECFRSQP5SybEoigABAgQIECBAoDMB+Utnbr4iQIAAgR4LyF96DGx5AlMIuDDNESFAgAABAgQIECBAgACBbgt8Jcn7xi562mmnZbvttuv2PtYjQIAAAQJtC5x++unZfvvtx3/31STvb3sxHxAgQIAAAQIECBCoroB8prqzURkBAgQaLyCfafwRAECAAAECBAgQKEVA/lLKJPVBgACBAgXkLwUOVUsECBAgQIAAgWYKyF+aOXddEyBAoBYC8pdajEmRhQq4MK3QwWqLAAECBAgQIECAAAECAxKYkeSEsXvvt99+OeywwwZUjm0JECBAgMBzBfbff/8cfvjh43+xa5KZvAgQIECAAAECBAgUICCfKWCIWiBAgEDpAvKZ0iesPwIECBAgQIBA8QLyl+JHrEECBAjUX0D+Uv8Z6oAAAQIECBAg0HAB+UvDD4D2CRAgUAcB+UsdpqTGEgVcmFbiVPVEgAABAgQIECBAgACBwQisleTKsVu/5S1vyTnnnDOYauxKgAABAgTmILDFFlvk+9///vg31k5yFTgCBAgQIECAAAECNRaQz9R4eEonQIBA0wTkM02buH4JECBAgAABAsUIyF+KGaVGCBAgUL6A/KX8GeuQAAECBAgQIFCogPyl0MFqiwABAiUKyF9KnKqeqi7gwrSqT0h9BAgQIECAAAECBAgQqI/A9UleN1ruoosummuvvTZLLLFEfTpQKQECBAg0RuCee+7J6quvnvvvv39szz9NsmpjEDRKgAABAgQIECBQooB8psSp6okAAQKFCshnCh2stggQIECAAAEC5QvIX8qfsQ4JECBQjID8pZhRaoQAAQIECBAg0DQB+UvTJq5fAgQI1FhA/lLj4Sm9tgIuTKvt6BROgAABAgQIECBAgACBSgl8NsnOYys666yzstVWW1WqSMUQIECAAIGxAmeffXa23nrr8SgnJfkYKQIECBAgQIAAAQI1FJDP1HBoSiZAgEDTBeQzTT8B+idAgAABAgQI1E5A/lK7kSmYAAECBOQvzgABAgQIECBAgEDNBOQvNRuYcgkQIEAgkb84BQT6K+DCtP56240AAQIECBAgQIAAAQIlCvxrkm+ObWz//ffPoYceWmKveiJAgACBwgQOOOCAHHbYYeO7eleS/yysVe0QIECAAAECBAiULSCfKXu+uiNAgEDRAvKZoserOQIECBAgQIBASQLyl5KmqRcCBAg0TED+0rCBa5cAAQIECBAgUF8B+Ut9Z6dyAgQINF5A/tL4IwCgjwIuTOsjtq0IECBAgAABAgQIECBQoMDLk/w8yaKjva2//vq55JJLCmxVSwQIECBQqsAGG2yQSy+9dGx79yd5TZLfldqzvggQIECAAAECBIoSkM8UNU7NECBAoJkC8plmzl3XBAgQIECAAIEaCchfajQspRIgQIDAxALyFyeDAAECBAgQIECg4gLyl4oPSHkECBAgMLWA/GVqI28Q6IaAC9O6oWgNAgQIECBAgAABAgQINFfgtCTbjbY/11xz5Wc/+1lWWWWV5oronAABAgRqJ3DDDTfkta99bZ566qmxtZ+eZPvaNaNgAgQIECBAgACBJgrIZ5o4dT0TIECgMAH5TGED1Q4BAgQIECBAoDwB+Ut5M9URAQIEGicgf2ncyDVMgAABAgQIEKibgPylbhNTLwECBAg8R0D+4lAQ6I+AC9P642wXAgQIECBAgAABAgQIlCjw3iSnjm3shBNOyIwZM0rsVU8ECBAgULjAzJkzs+uuu47vcockXyu8de0RIECAAAECBAjUW0A+U+/5qZ4AAQIExgjIZxwHAgQIECBAgACBigrIXyo6GGURIECAQPsC8pf2zXxBgAABAgQIECDQFwH5S1+YbUKAAAEC/RCQv/RD2R5NF3BhWtNPgP4JECBAgAABAgQIECDQmcD/l+SmJAuPfv62t70tZ599dmer+YoAAQIECFRAYKuttsp3v/vdsZU8mGSlJP9/BcpTAgECBAgQIECAAIHxAvIZZ4IAAQIEihOQzxQ3Ug0RIECAAAECBOouIH+p+wTVT4AAAQLPEZC/OBQECBAgQIAAAQIVE5C/VGwgyiFAgACB6QvIX6ZvaAUCcxJwYZrzQYAAAQIECBAgQIAAAQKdCPxHkg+NfviCF7wgN954Y5ZddtlO1vINAQIECBCohMDtt9+elVdeOX/961/H1vPFJP9WiQIVQYAAAQIECBAgQODZAvIZJ4IAAQIEihOQzxQ3Ug0RIECAAAECBOouIH+p+wTVT4AAAQLPEZC/OBQECBAgQIAAAQIVE5C/VGwgyiFAgACB6QvIX6ZvaAUCcxJwYZrzQYAAAQIECBAgQIAAAQLtCmyZ5LtjP5o5c2Z22WWXdtfxPgECBAgQqJzAiSeemBkzZoyv621JZlWuWAURIECAAAECBAg0WUA+0+Tp650AAQKFC8hnCh+w9ggQIECAAAEC9RGQv9RnViolQIAAgTYF5C9tgnmdAAECBAgQIECgVwLyl17JWpcAAQIEBi4gfxn4CBRQsIAL0woertYIECBAgAABAgQIECDQI4Ebkrx6dO1NNtkk559/fo+2siwBAgQIEOi/wKabbpoLLrhg7Ma/SLJK/yuxIwECBAgQIECAAIFJBeQzDgcBAgQIFC0gnyl6vJojQIAAAQIECNRFQP5Sl0mpkwABAgQ6EpC/dMTmIwIECBAgQIAAge4KyF+662k1AgQIEKiYgPylYgNRTjECLkwrZpQaIUCAAAECBAgQIECAQF8EDkry6bE7XXfddVl11VX7srlNCBAgQIBAPwSuv/76rLbaauO3+kSSg/uxvz0IECBAgAABAgQITCEgn3FECBAgQKB4AflM8SPWIAECBAgQIECg6gLyl6pPSH0ECBAgMG0B+cu0CS1AgAABAgQIECAwPQH5y/T8fE2AAAECNRCQv9RgSEqspYAL02o5NkUTIECAAAECBAgQIEBgIALLJ7ll7M4HHnhgPvOZzwykGJsSIECAAIFeCnz84x/PIYccMn6LFZLc2st9rU2AAAECBAgQIEBgCgH5jCNCgAABAo0RkM80ZtQaJUCAAAECBAhUTUD+UrWJqIcAAQIEeiYgf+kZrYUJECBAgAABAgTmLCB/cUIIECBAoDEC8pfGjFqjfRRwYVofsW1FgAABAgQIECBAgACBmguc/vSFae8Z7WH55ZfPLbc86/60mrenfAIECBAg8GyBFVZYIbfe+qz70b7+9IVp23EiQIAAAQIECBAgMEAB+cwA8W1NgAABAv0XkM/039yOBAgQIECAAAECkb84BAQIECDQKAH5S6PGrVkCBAgQIECAQFUE5C9VmYQ6CBAgQKAvAvKXvjDbpEECLkxr0LC1SoAAAQIECBAgQIAAgWkIbJrkvLHff+Mb38i22247jSV9SoAAAQIEqi1wxhln5N3vfvf4IjdLcn61K1cdAQIECBAgQIBAoQLymUIHqy0CBAgQmFxAPuN0ECBAgAABAgQI9FlA/tJncNsRIECAwOAF5C+Dn4EKCBAgQIAAAQINE5C/NGzg2iVAgACBRP7iFBDoroAL07rraTUCBAgQIECAAAECBAiUKnBZknVHm9tiiy3yve99r9Re9UWAAAECBJ4ReOtb35pzzjlnrMjlSdZDRIAAAQIECBAgQGAAAvKZAaDbkgABAgQGLyCfGfwMVECAAAECBAgQaJCA/KVBw9YqAQIECPyvgPzFaSBAgAABAgQIEOijgPylj9i2IkCAAIHqCMhfqjMLldRfwIVp9Z+hDggQIECAAAECBAgQINBrgfcl+crYTa6++uqsscYavd7X+gQIECBAYOAC11xzTdZcc83xdbw/yVcHXpwCCBAgQIAAAQIEmiQgn2nStPVKgAABAs8SkM84EAQIECBAgAABAn0SkL/0Cdo2BAgQIFA9AflL9WaiIgIECBAgQIBAoQLyl0IHqy0CBAgQmFpA/jK1kTcItCrgwrRWpbxHgAABAgQIECBAgACB5grcnOSVo+3vuOOOOfnkk5uroXMCBAgQaJzATjvtlFNOOWVs379KsmLjIDRMgAABAgQIECAwSAH5zCD17U2AAAECAxeQzwx8BAogQIAAAQIECDRBQP7ShCnrkQABAgQmFZC/OBwECBAgQIAAAQJ9EJC/9AHZFgQIECBQXQH5S3Vno7J6CbgwrV7zUi0BAgQIECBAgAABAgT6LTAjyQmjm84999z57W9/m6WWWqrfddiPAAECBAgMTOCuu+7KK17xijz55JNja9g1ycyBFWVjAgQIECBAgACBJgnIZ5o0bb0SIECAwIQC8hkHgwABAgQIECBAoMcC8pceA1ueAAECBKovIH+p/oxUSIAAAQIECBCouYD8peYDVD4BAgQITF9A/jJ9QysQGBJwYZpzQIAAAQIECBAgQIAAAQJzErgryZKjLxxwwAE55JBDiBEgQIAAgcYJHHjggTn00EPH9n13EjeINu4kaJgAAQIECBAgMBAB+cxA2G1KgAABAlUTkM9UbSLqIUCAAAECBAgUJSB/KWqcmiFAgACBTgXkL53K+Y4AAQIECBAgQKAFAflLC0heIUCAAIHyBeQv5c9Yh70XcGFa743tQIAAAQIECBAgQIAAgboK7Jnk6NHiF1hggdx5552Zf/7569qPugkQIECAQMcCjzzySJZeeunMnj177Bp7JTmm40V9SIAAAQIECBAgQGBqAfnM1EbeIECAAIGGCMhnGjJobRIgQIAAAQIE+i8gf+m/uR0JECBAoKIC8peKDkZZBAgQIECAAIH6C8hf6j9DHRAgQIBAlwTkL12CtEyjBVyY1ujxa54AAQIECBAgQIAAAQJzFLgnyeKjbxx88MH5+Mc/jowAAQIECDRW4DOf+UwOOuigsf3fm2SJxoJonAABAgQIECBAoB8C8pl+KNuDAAECBGojIJ+pzagUSoAAAQIECBCok4D8pU7TUisBAgQI9FxA/tJzYhsQIECAAAECBJooIH9p4tT1TIAAAQKTCshfHA4C0xNwYdr0/HxNgAABAgQIECBAgACBUgV2TXL8aHMve9nLcvfdd2e++eYrtV99ESBAgACBKQUeffTRLLnkkvn9738/9t3dkpww5cdeIECAAAECBAgQINC+gHymfTNfECBAgEDhAvKZwgesPQIECBAgQIBA/wXkL/03tyMBAgQIVFxA/lLxASmPAAECBAgQIFA/AflL/WamYgIECBDosYD8pcfAli9ewIVpxY9YgwQIECBAgAABAgQIEOhI4LYky45++elPfzoHHXRQRwv5iAABAgQIlCRw8MEH5xOf+MTYlm5PslxJPeqFAAECBAgQIECgMgLymcqMQiEECBAgUCUB+UyVpqEWAgQIECBAgEDtBeQvtR+hBggQIECgFwLyl16oWpMAAQIECBAg0FgB+UtjR69xAgQIEJiTgPzF+SDQuYAL0zq38yUBAgQIECBAgAABAgRKFXh/ki+PNveiF70o9957bxZYYIFS+9UXAQIECBBoWWD27NlZfPHF8+c//3nsNx9I8pWWF/EiAQIECBAgQIAAgakF5DNTG3mDAAECBBoqIJ9p6OC1TYAAAQIECBDovoD8pfumViRAgACBQgTkL4UMUhsECBAgQIAAgcELyF8GPwMVECBAgEBFBeQvFR2Msmoh4MK0WoxJkQQIECBAgAABAgQIEOirwH8nWXN0x3322SdHHHFEXwuwGQECBAgQqLLAvvvumyOPPHJsiVcn+ecq16w2AgQIECBAgACB2gnIZ2o3MgUTIECAQD8F5DP91LYXAQIECBAgQKBYAflLsaPVGAECBAh0Q0D+0g1FaxAgQIAAAQIEGi8gf2n8EQBAgAABAnMSkL84HwQ6E3BhWmduviJAgAABAgQIECBAgECpApsmOW9sc3fccUeWXnrpUvvVFwECBAgQaFvgzjvvzDLLLDP+u82SnN/2Yj4gQIAAAQIECBAg8FwB+YxTQYAAAQIEphCQzzgiBAgQIECAAAEC0xSQv0wT0OcECBAgUL6A/KX8GeuQAAECBAgQINBjAflLj4EtT4AAAQL1F5C/1H+GOhiMgAvTBuNuVwIECBAgQIAAAQIECFRV4Mwk/zJa3Pvf//58+ctfrmqt6iJAgAABAgMT+MAHPpCvfOUrY/f/ryTbDKwgGxMgQIAAAQIECJQkIJ8paZp6IUCAAIGeCchnekZrYQIECBAgQIBAEwTkL02Ysh4JECBAYNoC8pdpE1qAAAECBAgQINBkAflLk6evdwIECBBoWUD+0jKVFwk8I+DCNIeBAAECBAgQIECAAAECBEYFlkty61iOH//4x1l77bUJESBAgAABAuMErrzyyrzhDW8Y77J8kttgESBAgAABAgQIEJiGgHxmGng+JUCAAIFmCchnmjVv3RIgQIAAAQIEuiggf+kipqUIECBAoGwB+UvZ89UdAQIECBAgQKCHAvKXHuJamgABAgTKEpC/lDVP3fRHwIVp/XG2CwECBAgQIECAAAECBOogcEiSA0YL3WCDDfLDH/6wDnWrkQABAgQIDETgTW96Uy655JKxex+a5MCBFGNTAgQIECBAgACBUgTkM6VMUh8ECBAg0BcB+UxfmG1CgAABAgQIEChNQP5S2kT1Q4AAAQI9FZC/9JTX4gQIECBAgACBUgXkL6VOVl8ECBAg0BMB+UtPWC1asIAL0woertYIECBAgAABAgQIECDQpsDdSZYY/earX/1qdthhhzaX8DoBAgQIEGiOwKmnnpr3ve99Yxu+J8mSzRHQKQECBAgQIECAQA8E5DM9QLUkAQIECJQrIJ8pd7Y6I0CAAAECBAj0UED+0kNcSxMgQIBAeQLyl/JmqiMCBAgQIEBgSoGFkzw45VtemJOA/MX5IECAAAECbQjIX9rA8iqBJC5McwwIECBAgAABAgQIECBAYEhgmyTfGqV4+ctfngcf9Pd3HA0CBAgQIDCVwMILL5zf/e53Y197Z5Izp/rO7wkQIECAAAECBAhMICCfcSwIECBAgEAHAvKZDtB8QoAAAQIECBBoroD8pbmz1zkBAgQITENA/jINPJ8SIECAAAECdRQ4Iclfkhyb5IE6NjDgmuUvAx6A7QkQIECgngLyl3rOTdWDEXBh2mDc7UqAAAECBAgQIECAAIGqCXw7ydtHi9pjjz1yzDHHVK1G9RAgQIAAgcoJ7Lnnnjn22KE/D/HMz3eSvKNyhSqIAAECBAgQIECgDgLymTpMSY0ECBAgUDkB+UzlRqIgAgQIECBAgECVBeQvVZ6O2ggQIECgsgLyl8qORmEECBAgQIBAbwSOT7JrkseTHDdycdr9vdmqyFXlL0WOVVMECBAg0GsB+Uuvha1fkoAL00qapl4IECBAgAABAgQIECDQmcCiSe4b++lPfvKTrLbaap2t5isCBAgQINAggeuuuy6vf/3rx3e8WBJ/MKJB50CrBAgQIECAAIEuCMhnuoBoCQIECBBopoB8pplz1zUBAgQIECBAoAMB+UsHaD4hQIAAAQJDAvIX54AAAQIECBBomMDohWmjbT85cmna0OVp9zbMot125S/tinmfAAECBAiMCMhfHAUCrQu4MK11K28SIECAAAECBAgQIECgVIEZSU4YbW6ttdbKlVdeWWqv+iJAgAABAl0XWHvttXPVVVeNXXfonyo3s+sbWZAAAQIECBAgUH2BtyW5JcnN1S+1chXKZyo3EgURIECAQJ0E5DN1mpZaCRAgQIAAgWkKyF86B5S/dG7nSwIECBAgEPmLQ0CAAAECBAg0SGDoYrTdJuj3qSRDvzs2yT0N8minVflLO1reJUCAAAEC4wTkL44EgdYEXJjWmpO3CBAgQIAAAQIECBAgULLAj5KsN9rgsccem913373kfvVGgAABAgS6KnDcccdljz32GLvmZUne2NVNLEaAAAECBAgQqIfAVknOSvL5JMeMXJ5Wj8oHX6V8ZvAzUAEBAgQI1FhAPlPj4SmdAAECBAgQaFdA/tKu2P++L3/p3M6XBAgQIEAg8heHgAABAgQIEGiQwGQXpo0lGL047e4GubTSqvylFSXvECBAgACBSQTkL44GgdYEXJjWmpO3CBAgQIAAAQIECBAgUKrAskluG9vcXXfdlSWXXLLUfvVFgAABAgS6LnD33XdnqaWWGr/ucklu7/pmFiRAgAABAgQIVFtg6yTfGVPiySP/VN1nZQ/VbmEg1clnBsJuUwIECBAoSUA+U9I09UKAAAECBAhMISB/6eyIyF86c/MVAQIECBB4RkD+4jAQIECAAAECDRI4NsnuLfZ7fJKhy9PubPH9kl+Tv5Q8Xb0RIECAQF8E5C99YbZJAQIuTCtgiFogQIAAAQIECBAgQIDANAT2THL06Pcbb7xxLrjggmks51MCBAgQINBMgU022SQXXnjh2Ob3SnJMMzV0TYAAAQIECDRY4O1Jvj1B/yeN/G+j3zTYZk6ty2ccDAIECBAg0AUB+UwXEC1BgAABAgQI1EFA/tLZlOQvnbn5igABAgQIPEtA/uJAECBAgAABAg0RGPrzv3u02evMkX+o4B1tflfS6/KXkqapFwIECBAYmID8ZWD0Nq6RgAvTajQspRIgQIAAAQIECBAgQKAHApcmeePouieddFI++tGP9mAbSxIgQIAAgbIFPve5z2XnnXce2+SPkqxfdte6I0CAAAECBAg8R+Bfkpw5Bxd/OHRiHPmM/zARIECAAIEuCMhnuoBoCQIECBAgQKAOAvKXzqYkf+nMzVcECBAgQOBZAvIXB4IAAQIECBBoiEAnF6aN0pw4cnHabxtiNbZN+UsDh65lAgQIEOi+gPyl+6ZWLE/AhWnlzVRHBAgQIECAAAECBAgQaFVgsST3jn35rrvuypJLLtnq994jQIAAAQIERgTuvvvuLLXUUuM9Fk9yHyQCBAgQIECAQIMEtknyrRb6PT7J0B8uvbuFd0t/RT5T+oT1R4AAAQJ9E5DP9I3aRgQIECBAgMBgBeQv7fvLX9o38wUBAgQIEJhQQP7iYBAgQIAAAQINETg6yZ7T7PWzSY5L8utprlOXz+UvdZmUOgkQIECg8gLyl8qPSIEVEHBhWgWGoAQCBAgQIECAAAECBAgMSOCDSb44uve6666byy67bECl2JYAAQIECNRfYL311svll18+tpEPJflS/TvTAQECBAgQIECgZYF3JvnPlt9Ojh25OO1ZF7q38X0Jr8pnSpiiHggQIECgMgLymcqMQiEECBAgQIBA7wTkL+3byl/aN/MFAQIECBCYVED+4nAQIECAAAECDRDoxoVpo0yfyy6mrtkAACAASURBVN//fMzthbvJXwofsPYIECBAoL8C8pf+etutfgIuTKvfzFRMgAABAgQIECBAgACBbgkM/T8wD/1B2uGfQw45JAcccEC31rYOAQIECBBonMChhx6aAw88cGzf30ryr42D0DABAgQIECDQZIGh/+3zzTYBnhy5NG3oD4fe3+a3JbwunylhinogQIAAgcoIyGcqMwqFECBAgAABAr0TkL+0byt/ad/MFwQIECBAYFIB+YvDQYAAAQIECDRA4Kgke3W5z5NHLk67rcvrVmU5+UtVJqEOAgQIEChCQP5SxBg10UMBF6b1ENfSBAgQIECAAAECBAgQqLjAw0leOlrjT37yk6y22moVL1l5BAgQIECgugLXXXddXv/6148t8A9JFqxuxSojQIAAAQIECHRd4F1Jzuhw1cdHLk47JsnvOlyjjp/JZ+o4NTUTIECAQGUF5DOVHY3CCBAgQIAAge4JyF/at5S/tG/mCwIECBAgMKmA/MXhINBbgaeeeuqp3u5gdQIE6iIw11xzuQNgcMP6f+xdC/xVU9p+Z4rJFClClNxNEhHJIFTkFhO5TWWMSygi16QS5TLSRZFbmVwShSZfI5FSKGGIEKncfeRS+CQxfD2r/z7ts//7sta+nLP3Ps/6/fya+Z91edfzrnP22u961vPeJCKXJTT8HSIyXEQWJ9R/ubpl/KVcyHNcIkAEiAARyCUCjL/k0q2cVIwI8GUpRjDZFREgAkSACBABIkAEiAARIAJEIEMIHCgiz1n2NmrUSD7++OMMmU9TiQARIAJEgAikE4HGjRvLJ598YjfuIBF5Pp3W0ioiQASIABEgAkSACMSOwCkiMiFirz9VCacNE5GvI/aV9uaMz6TdQ7SPCBABIkAEMokA4zOZdBuNJgJEgAgQASJABPQRYPxFHyvUZPzFDC/WJgJEgAgQASKghQDjL1owsRIRCIUABdNCwcZGRCCXCFAwraxuTVIwzZrYXSICbsy7ZZ1pPIMz/hIPjuyFCBABIkAEiEARAoy/cEEQAW8EKJjG1UEEiAARIAJEgAgQASJABIgAEahMBPqJyCBr6n/7299k3LhxlYkEZ00EiAARIAJEIEYETj/9dLn33nvtPfYXkcExDsGuiAARIAJEgAgQASKQZgROFZEHYzLwxyrhtKEisjKmPtPWDeMzafMI7SECRIAIEIFcIMD4TC7cyEkQASJABIgAESAC3ggw/mK2Ohh/McOLtYkAESACRIAIaCHA+IsWTKxEBEIhQMG0ULCxERHIJQIUTCurW/8hIpeXyIK7RWS4iCwq0XhJDMP4SxKosk8iQASIABGoeAQYf6n4JUAAfBCgYBqXBxEgAkSACBABIkAEiAARIAJEoDIReFpE2ltT/+c//ykIoLAQASJABIgAESAC0RCAAOnf//53eyczROSwaL2yNREgAkSACBABIkAEMoPAX0VkfMzW/l9VRl0Ip30Xc9/l7o7xmXJ7gOMTASJABIhALhFgfCaXbuWkiAARIAJEgAgQgfUIMP5ithoYfzHDi7WJABEgAkSACGghwPiLFkysRARCIUDBtFCwsRERyCUCFEwrq1tvFJErSmzBmCrhtLdLPG4cwzH+EgeK7IMIEAEiQASIgAMBxl+4JIiANwIUTOPqIAJEgAgQASJABIgAESACRIAIVCYCP4pILWvqy5Ytk+23374ykajQWS9YsEBGjx5dmD38f+WVV6YejZUrV8qNN94o33zzjbK1fv360qdPH9l0001TZfsPP/wgZ555psydO1fZBfvGjx8vzZs3T5WdbsaMHTtW5s+fX/ioR48e0qJFi7LaPW3aNJk8eXLBhk6dOsmRRx5pbNOMGTPkjDPOKLTr3LmzDBs2zLifUjdYvXq1jBo1St577z019EYbbSS9e/eW7bbbrtSmcDwNBN5//33ZYYcd7DVXw20aTVmFCFQ8AiR8VvwSIAA5QoCEzRw503wqXUTkAfNmWi0glgbRNPz3g1aL9FdifCb9Pordwg8++ECGDx8uP/4I94scfvjhgvdTltIikNUYQVZiY1G96Yxd7rfffirWlubitDls/CrNc8ySbYzPZMlbtLXUCDD+UmrEOR4RSA4Bxl+SwzYDPTP+YuYkxl/M8GJtQwSWL18uJ5xwgnz44YeqZZMmTeTRRx+VLbbYwrCn0lSvlNhCadCsPsrChQulS5cuApxR/vznPwt4OLVr1y6XSb7j/uc//5E2bdrIqlWrVL2DDz5Ypk6dKnXq1EmlvTQqXQgw/pIuf9CafCHA+E2+/MnZEIEoCDD+EwW9yG3LIZhmGX1PVWLBtyLPonQdMP5SOqwrciTGXyrS7bFP2hkXq1mzpgwcODC1cbysxZlidxg7VAgw/sKFQAS8EaBgGlcHESACRIAIEAEiQASIABEgAkSg8hDYf+1dzHUqTiJK1GXp0qWVh0KFz/h//ud/5Nhjjy2gcNppp8m9996belT+93//V1q3bi0fffSRsnXbbbeVF198URo2bJgq2//v//5PjjnmGJk9e7ay649//KPMmTNHWrZsmSo73Yz529/+Jvfdd1/ho8cff1w6duxYVrv/8Y9/KGE8q0A074orzJN2ZXXdZ3k9lXXhlHHwHXfcUSBGait/FpF5ZTSJQxOBTCBAwmcm3EQjiYAWAiRsasGU10pdReT+hCeHm2aWcNo6xalsFsZnsuk3T6tBquvbt69Mnz5dfv75ZyWC5ibS7byEGPYdN2fwlXw6WY0RZCU2FtWhafKPMzGC10Vnp838bkddBdHbMz4THUP2kE8EGH/Jp185q8pEgPGXyvR71awZf9F3P+Mv+lixZkgEsvaunjV7Q7qlbM2yJkCWNXvL5lgO7IkA4y9cHEQgGQQYv0kGV/ZKBLKIAOM/ZfXaDSKynrxeHlP+KSLDRWRheYbXHpXxF22oWDEsAlmLZ2TN3rB+yVq7rPmFcZusrbDk7GX8JTls2XO2EaBgWrb9R+uJABEgAkSACBABIkAEiAARIAJhEOhdlXFGtUVWywceeCBMP2yTYQSSvnS4evVq+eKLL+SNN96Qn376SSH1pz/9SRo1aiSbbrppaOSyEqDOssAVBdNCL8/EGmZ5PSUGSso77tq1q4wfP95u5cVVpIWUW07ziEB5ESDhs7z4c3QiECcCJGzGiWbm+uq2Vpt9vQJzsuZ/XSWcNkxE1r14ZqswPpMtfwVa64xZeInTUzAtEMqSVEg6NpbUJLISG4s6/zT5xxmXOfjgg2Xq1KlSp06domlSMC2q1+Nvz/hM/Jiyx3wgwPhLPvzIWRABIMD4S0WvA8Zf9N3P+Is+VqwZEoEk39XBvVmyZIm88847RdbVrFlTmjVrJtttt51ssMEGRpYnaa+RITmtnLWLrFmzN6fLJtPTYvwl0+6j8SlGgPGbFDuHphGBEiPA+E+JAS8eLg2CaZZF46o4yG+UFRHvwRl/Salj8mRWkvEMxl/ytFL855LkOkoCRcZtkkA1m30y/pJNv9Hq5BGgYFryGHMEIkAEiAARIAJEgAgQASJABIhA2hB4UEROtYwaOXKkXHDBBWmzkfYkjEASlw5//vlnmTJlivzjH/+QV155xXMGEEw744wz5NJLL5WGDRsazTQrAeqkBa4gRjd37lyZN2+erFy5UmFYq1YtOeigg+SAAw5QuP7ud+HCPhRMM1qSJamc9HoqySQqbJBRo0ZJr1697LOeICJ/rTAYOF0iYIwACZ/GkLEBEUgtAiRsptY1pTDsNBG5txQD2cb4sko4baiI/FLisaMMx/hMFPRS2JaCaSl0io9JScTGSoFAGmNjToKml1igCT5h/fPNN9/Ic889J4hT2svChQsF2OmUTp06yZFHHlmoSsE0HdTSWYfxmXT6hVaVHwHGX8rvA1pABOJCgPGXuJDMZD+Mv+i7jfEXfaxYMyQCcb+r//e//5Unn3xSrrnmGnn55Zd9rfr9738vRxxxhNxwww3SvHlzLZ5I3PaGhC23zbJ2kTVr9uZ24WR4Yoy/ZNh5ND3VCDB+k2r30DgiUFIEGP8pKdzOwa5fm7zvyrJaUH1wJDBEUsHXU2YX4y8pc0gezYk7nsH4S3lXCXgY33//fSJG1KtXT92tcith1xE4J126dCnc3Yrb8M6dO8uwYfh5Ly6M28SNdHb7Y/wlu76j5ckiEO7mbLI2sXciQASIABEgAkSACBABIkAEiAARSBaBd0VkF2sICC61bt062RHZeyACP/zwg5x55plKBCuucs8990j79u1duwt76dCts99++01mzZol3bt3l6VLl2qbD+ImCJ6XXHKJbLTRRlrtwgao0fnYsWNl/vz5WuMEVapfv7706dNHIP7mVpIQuMJFz0cffVT69esXiHODBg3kxhtvlFNPPVUbW2seFEzz9z4EAeH7OMof//hHmTNnjrRs2dK3uyTWUxz2sw9vBF588UXZf//97RUWi8iuxIwIEAF/BEj45AohAvlBgITN/PgyxEz+JiLIbFuO8nmVcBrYQ7+WwwDDMRmfMQQs7dWTFkxDRluQn957772yQdGjRw9p0aJF2caPkwgYNTbm9HfcoBx88MEydepUqVOnTlHXUWJjcdto9ZcmwTSnLWHmjJjaFVdcUWhKwbQwKKajDeMz6fADrUgfAoy/pM8ntIgIhEWA8ZewyOWiHeMv+m5k/EUfq9zURAxlxYoVsc1n4403rvZ+bu88znf1xYsXS9euXQOF0twmd+KJJ8odd9wh4LP4lbjsXbBggYwePTo2nHU6Areod+/est122+lUL0udOONXphNw8n1M20ep74ynROmLbbOFAOMv2fIXrc0OAnmM3yR5ruJ1ppIdj+fbUifn9vHHH5eOHTvme9Ixzo7xnxjBNO/qOhHpa96sJC3uF5HhIvJaSUYLHoTxl2CMcleD8RfGX6Is6jjv5Djt8NtrhI2LxcFF8cPLKzFhOeNMUfzLtvEjwPhL/Jiyx3wgQMG0fPiRsyACRIAIEAEiQASIABEgAkSACOgiAHWnIlbgmjVrZIMNNtBtz3oJIeC8eBfHMH6B3qiXQi37kFll6NChRZcITW1v166dPPDAA7LVVlsFNg0boEbHcRIDt912W0HAsWHDhq42xy1wBVLsySefLCCcmpQdd9xRJkyYIPvuu692s1IJpi1atEjeeustLbsmT54sDz6I5FPryl//+lfp1KmTVluIVm2zzTaqbhzrPs7DGQqmabkwk5UgcLjhhhs6ba8nIiszOSEaTQRKhEAeCZ8lgo7DEIHUIUDCZupcUkqDTheRf5ZyQJexPrMJp5XZFM/hGZ8ps2cgqP7xxx+HtsL+rml1krRgWhKxI1MAyn2BIU4iYNQYQZIXe+AXCqb9jxx77LGFJepFDnWu4ThIqhRMM/1lSG99xmfS6xtaVl4EGH8pL/4cnQjEiQDjL3Gimbm+GH/RcxnjL3o45a6W850/6gSDhKCi8Fjstv373/+Wk046SVatWlVkcu3atVUizB122KHw99dff11eeeUV+fXX4rwRzZo1E/TTpEkTz2nHZW/cOOv4CbyiF154oQgLnXZh6vz444/y7LPPChJgmhQkmkQixF9++UU123XXXdX/r1Wrlkk30rhxY9lvv/2M2sTJizIaWEQldbQL0Ju2Z/3sIsD4S3Z9R8vTjUAe4zdJnquUUzANewYkPNp77709E1yne7Ulbx0F06JhzPhPNPwitk6zYJo1tfEigqSCr0aca5TmjL9EQS/DbeOOCwS9V8YVz2D8JXjRlSL+EuedHOeMKJgW7GPWyB4CjL9kz2e0uDQIUDCtNDhzFCJABIgAESACRIAIEAEiQASIQFoQaCMisy1j9txzT2MBprRMJG92JHHpNWnBtN9++02GDBlSjfAGAb7zzz9fzjvvPJXV1RLk+/rrr2XmzJly/fXXV1t3EE179NFHpW7dur6ujXLQEScxsJSCaTNmzBBkAl65srrO0u9///uCaBuwcZJhASZEuSZOnChHH3201temVIJpSR5y2Cdq/x5EvQyNfuO0m4JpWksys5VatGghIKrbysEiMiezE6LhRKAECOSR8FkC2DgEEUglAiRsptItpTLq7yJyT6kGCxjnkyrhtBEpscduBuMzZXZK1BiBW8yFgmnJO5WCaSJRYmNJecjpF11xMz97wsZwnLYgLqmTpMFuS9++feXcc88t/MkZt/W6eOW0OYjQnZQ/2G8xAozPcEUQgeoIMP7CVUEE8oMA4y/58WWImTD+ogca4y96OOWuVhYv7L722mvStm3bIl4I3mduu+02JZpVo0aNan6COAcS6PXu3Vu+++67wudB/Ju4Ygtx46yzEIO4Ojp96NZJUtRFx4Yw8ZWoMU8du7zqMA4SBb3st2X8Jfs+5AzSh0Ae4zdJPlvLIZgG/vSsWbOke/fuAsHUcicdSt8qXm8RBdOieYfxn2j4RWw9WESuithHqZojKzmE0/5TqgFt4zD+UgbQ0zBk3HGBoPfKOOIZjL/orZxSxF/ivJPjnFUSgmnffPONPPfccwLRKr8SVkjfSzg/Tp6UnvdZK80IMP6SZu/QtnIhQMG0ciHPcYkAESACRIAIEAEiQASIABEgAuVBoKeI3GoN3a1bN7nvvvvKYwlHLULAefFuww03lM6dOwsyxYYtPXr0EATE3ErYS4f2vubPn68Im/bstscee6zceeedvhcR//vf/8q4ceMUUcAu8IWMqtdee6387nfe4YooBx1jx44V2BymILA9depU+eqrr1TzoEMApz91hbGctr300kvSoUOHamJpuLSJzKzICmzhBQLGhx9+KCNHjpRbb721KBi/6aabyvTp06VVq1aB06dgmj9EzsOZyy+/XPbdd9/CusBhhV/p1auXPPLII6qK7rqIaz0FOp8VYkUABOb777/f3uf5InJbrIOwMyKQMwTySPjMmYs4HSKgjQAJm9pQ5bHiGSIyNmUT+7BKOG1UiuxifKbMzoh6edCNqJm0YNrq1atVhvr33nuvGno//PCDetdcs2aN+mzzzTeXY445piBi7wf3Bx98IE8//XShCsTvDzvsMNcmfrGmUrg0TiJg1NgY4ltIDoB//cry5cvlqKOOks8++0xV23rrreWJJ56QLbbYwrcdYoP169evFieLEhtLykdpFkwLc7nYiRMF05JaOaXpl/GZ0uDMUbKFAOMv2fIXrSUCfggw/lLR64PxFz33M/6ih1PuasV9YfeBBx6QLl26eOIU9V0dfBT0P2nSpMIYXbt2lTvuuEOLM7RkyRIVe7DHjBBDQqJDtxLVXqtPJ85+MaW4FhliJX369BFwYJIuSYq66NgeJqaBRIwQ0jMpI0aMkJtuuqnQZOONN1aCL7vuuqtJN4J2derUMWrDyvlBgPGX/PiSM0kPAnmM3zifreC9HnfccdKgQYPIwO+8885ywQUXSK1atSL3pdsBeLoXXnhhoToF07yRo2Ca7qpyr8f4TzT8IrbOkmCaNdUJIjJcRF6OOHeT5oy/mKCVo7qMv4ji8DD+Es+i1uWdOPkbQfe6nNbFFRfzmnWcvCaMEXd/8XiLvZQLAcZfyoU8x00zAhRMS7N3aBsRIAJEgAgQASJABIgAESACRCB+BCDU0sPqNigLR/zDs0cvBKIGbk2RjXop1I2wGZSl1mnjo48+KieddFJBNA2ERmTd2H333T2nk3SAOi7/xCFwhT6OP/74okvLEOMCbpZAl5e9ixYtUm3feeedQpWDDjpI4Pe6dev6LpdSCaaB3Hv99debLl3j+vfcc4+0b99etYu67tFHVPJG1Ev5sEFXaM0YLDaIFQGXzEejRQTEABYiQAQ8EMgj4dOaqv33P4+/43mYXx7mkKYfFxI20+SNkttypoiMKfmoegO+XyWclgYRW8Zn9HyWWC3nu1m9evWMLvT17dtXIGZuL0kLpvmB4Rz74IMPVsLvOpcU43hXTsxRjo7jJAKWat5xx7Li7i8O3+kSV03GCuufJGyhYJqJ59JXl/GZ9PmEFpUfAcZfyu+DsBbkIXaRhzmE9V8S7Rh/SQLVzPTJ+Iueqxh/0cOJtRwImHICor6rv/nmmwI+B8SuUMAHmTZtmmy22WbavgHXBrwIS0x/v/32U0n13PghUe21jAr77q49qTJXhAj+CSecoBIXmhQkPfjyyy8LTX7/+99Lw4YNBf+aFCTZHDZsmEkT47rOmIfVgd+Fb+NB2KAiEGD8pSLczEmWGIE8xm+ce5Csc2dM94wlXkKpGo5YRXMH4z/R8IvYepCI9IvYR7maPywieKF4qQQGMP5SApDzOITp8yFqPIPxl3SvIl2uh869u08//VTmzZvnOuEVK1bI5ZdfXojDmQquBaE4Y8YMOfzww+W3335TVQ888ECVVBFC82FKnDypMOOzTboQYPwlXf6gNelAgIJp6fADrSACRIAIEAEiQASIABEgAkSACJQKgRki0s4ajBmtSgV78Dg6gdvgXvRrRCUuOg8MQO6bM2eO7LTTTtpG/PLLL+py8dixYwttgkT8oh50aBvnqGjqnzgE0x566CE59dRTC5ZAUA6E1latWmlNA6TNww47rCiL8IQJE+SUU07xbV8qwTStScRcKeq6hzmmh3POKVAwLWanprg7l8xZz4jIOvU+FiJABFwRyCPh05po3i+D5mF+eZhDmn5aSNhMkzdKbstZInJ3yUc1G3BJlXDaHWbNYq3N+EyscJp3lsS7LwXTzP1g2iJOImAcMQId++OOZcXdn84cguo4CZ8mgn1efYf1jy6JNmhO9s8pmGaCVvrqMj6TPp/QovIjwPhL+X0Q1oI8xC7yMIew/kuiHeMvSaCamT4Zf9FzFeMvejixlgOBq666qpD8rWbNmjJr1ix1udGrRH1Xf+yxx5Qwl1XCiFVBpAt94AImSv369eX555+Xpk2bVjM7qr1Wh2Hf3fO+4JyxiagXY5PCCxd3hwwZIldccUW1IUz5SUnZyH6zgwDjL9nxFS3NDgJ5jN9QMC076y9uS6NybuO2J2v9Mf5TVo9dKyL9y2pB9MEnVgmnzY/elWcPjL8kCG6eu2b8Rc+7lRJ/0eV66NzrcnlH9QQ7bsG08ePHS9euXQvjbbXVVvLCCy/IDjvsoOdwR604eVKhDGCjVCHA+Euq3EFjUoIABdNS4giaQQSIABEgAkSACBABIkAEiAARKBECH4lIY2usd955R3bdddcSDc1h/BDQCdzGiWDUwLkzkNuzZ08BafN3vzMLNYCgeeihhwrE01COOuooefTRR6VWrVqu042LuGmKpal/ogqmOcmssPf2229XAnMm5YEHHpBu3boVmnTo0EEmT54sG220kWc3SVwaN7E5ybpR1z1si0reoGBakh5OV9/vvvuu/OlPf7Ib9bGIbJsuK2kNEUgXAnkkfFoI5/0yaB7ml4c5pOkbTcJmmrxRclu6i8idJR813ICLq4TT7grXPFIrxmciwRe9cRLvvhRMi+6XoB7iJALGESMIshefL1u2TA444AD5/PPPVfWoZMtyxcb85uq82L3PPvvIU089JfXq1avWDDFAxAO/+uorX/hefvlluemmmwp1TjvtNLn33nsDIdcl0QZ2ZKtAwTQTtNJXl/GZ9PmEFpUfAcZfyu+DsBbkIXaRhzmE9V8S7Rh/SQLVzPTJ+Iueqxh/0cOJtWwIQEQKlxoffPBB9deNN95YnnvuOdlzzz09cYr6rm7nIIDLMXv2bNl3332N/XL99dcLLhuj/PGPf1RJD1u2bFmtn6j2Wh2WKrZiDESZGzjjJFEvxiYxnf/+979y6623ysUXXyy//vqr6xCNGzdW/K0wazEJm9lnuhFg/CXd/qF12UQg7vjN119/rfinOKvAMyCJgufL/PnzZfDgwXLdddfJXnvtVTQMBdOSQD0bfUbl3EaZ5Wuvvab2yP369ZP99ttPatSoEaU7z7YQLh4zZoxa/xAtNuXS+xnF+E8iLtPtNA+CadZcJ4nIcBGZpzt5g3qMvxiAxarrEGD8RX8lVEr8RZfroXOvq5yCab169VL36qyCPQH2CUcccYS+02014+RJhTKAjVKFAOMvqXIHjUkJAma3mFNiNM0gAkSACBABIkAEiAARIAJEgAgQgVAIQIHqR3tLHFD//ve/D9UZG8WLgE7gNs4RowbO7RldYBdIcscff7yxiU4SBDJnzJ07V7bcckvXvuIibpoaauqfqIJpn3zyibRu3Vo+/fRTZWqTJk1UZpFtttnGyPQvvvhCDjnkEIE4IooOETOJS+NGRldVxkEY/I15g4AMETngsfnmm0vdunXloIMOkjZt2niuFbcxo6579BmVvGHHF2RnCNjtsccevhD98MMPSvjuxRdfVPX8yM1hsGabZBAAsdiFYAO1wtXJjMheiUD2EYib8JkmRPJ+GTQP88vDHNK05knYTJM3Sm7LOWtfPe4o+ajRBsQL01ARGROtG+3WjM9oQ5VcRfvvfs2aNWXWrFly4IEHRhqQgmmR4NNqHCcRMI4YgY7RTpujvtOXKzbmN1dnnLB+/fpKFA0XQpzFGTPTwRB10iSYhgQkuFjjTPjgFHm78cYb5YorrtCdIuslhADjMwkBy24zjQDjL9l1Xx5iF3mYQ5pWEOMvafJGyW1h/CUYcsZfgjFiDRcEvv/+e5XoD++1KDrC51Hf1eMSTLP3Q8G08ixvCMWD2/HQQw8VGXD//fcrIb40FPCRcHkXXBWrgDuIhIyIkd59992Fv2+wwQZK9OOCCy7wTcyYhnnRhvIiwPhLefHn6PlEII74DfiXixYtEsSq8SwyibWboApu46RJk+Tqq6+Wjz76yJPbSME0E1TzVTcq5zYKGvZzugYNGsgNN9wgp5xyitSuXTtKt9Xa2s8dkWQX4xx99NGC/VTUwvhPVAQjtb9GRAZE6iF9jR8VkWEiMjcm0xh/iQnISuuG8Rd9j5eK26JvUTI14xRMmzFjhpxxxhmuhiJ2g32pVXRif7oz2yVkjAAAIABJREFUdt7dstr17NlTiaiFEVSNkyelOw/WSy8CjL+k1ze0rHwIUDCtfNhzZCJABIgAESACRIAIEAEiQASIQKkRwA21t61BIUy1dOnSUtvA8TwQMBXkigpk1MB5XKJapvOOSjQNi5upnVEF03DB8uCDD5Yff1yncXjCCScoQiUucZsUZ/YdBNmfeuopad++vWc3cfnWxE57XQg5QoCvb9++Wr9RIBeA1HPMMccEZn+Luu5hZ1TyRpjLQFHXU1hfsF10BHbccUdZtmyZvaPdRGRR9J7ZAxHIJwJxED7ziUz6ZxXm+Za2WeVhDmnClITNNHmj5LacKyK3l3zUeAZ8q0o47Z/xdOfZC+MzCQOs030Sv/sUTNNBPlqdOImAccQIdGYzfvz4ahdicQG1S5cuOs2r1SlXbMzLWMSuOnXqJNOnTy+q4jXHUgum4SIKEgjoFiQtQFxqiy22KDQJazMF03RRT74e4zPJY8wRsoUA4y/Z8pfd2iT2sKVGIw9zKDVmfuMx/pImb5TcFsZfgiFn/CUYI9ZwQcCZ3A68jalTp0qdOnU88Yr6ru6MHdxxxx1yzjnQRdQvuOwJ4Qe806JsvPHGKjHdnnvumVhsoVSxFX0Uyl8TmIOPs2bNmiJjmjVrJjNnziyKN5Ta2o8//lhxa7C+cLnSKhBLe/DBB+Wkk05SiQx79+4td955Z5F5EBeBYP7pp5+uEhyyEAE3BBh/4bogAvEiECV+8/PPP8uTTz4pAwYMkAULFhQZppucRGc2eLYMHz5cbr31VsGYVvESbqVgmg6q+awTlXMbBRXn2SL6wtnR+eefr/Y9jRs3jtJ9oa1zb4wPNtlkE7WHOvPMM2WzzTYLPQ7jP6Ghi6PhQBG5Oo6OUtjHY1XCaS9EtI3xl4gAVmpzxl/0PV8p8Zc4BdP80I0ax/PrG/e9Tj311GpVNt98c3n22WcF8SHTEidPynRs1k8nAoy/pNMvtKp8CFAwrXzYc2QiQASIABEgAkSACBABIkAEiECpEeggIk9agx566KGKjMWSDgRMBbmiWh01cB6XqNaKFSvk8MMPl1deeUVNKShDR5IBaj9MTe2MKnAV1T/2uVx//fXq0N0qjz/+uHTs2NFzunH5NswaxeEXSJjz5s0zbt6uXTuV8dbvEmwcuEYlb4S5DBR1PRmDyQaxIdC2bVuVhdlWjhCR4lvksY3GjohA9hGIQvjM/uyzPYMwz7e0zTgPc0gTpiRspskbJbflPBEZXfJR4x1wYZVw2r3xdlvojfGZhIA16TaJ330Kppl4IFxdp8C8zqVlr5HiiBEEzQJC9shaO27cuKKquMB8//33Gwvjo5Nyxca85vrmm2/KQQcdJCtXriyq0qFDB5k8ebJstNFGRX//4Ycf1MWQuXP9k5YjFoJ4nFV0L3G5XXwJ8pP9c7fYJAXTTBBMZ13GZ9LpF1pVPgQYfykf9lFHTmIPG9Um0/Z5mIPpnJOsz/hLkuimvm/GX4JdxPhLMEas4YLA888/L+BTQYAMBe+wY8aM8cUq6ru681123333lWnTphmJKsyfP1/w7rNq1Spl6z777KOS6dWrV6+a7VHttTosRWwlS4v0ww8/lMMOO0zee+89V7PPPvtsue2225RARykKxM+WLFmiYlDg0nz22WfVhsUFywkTJgjWnFWQ5BB2XnrppUXiN9bnWFvnnnuuIPbTsGHDwMSGpZgrx0gHAoy/pMMPtCI/CISJ33z99dcyduxYue666+S7775zBUM31u6FJJ4T2HcMHDhQnn76addqaRBM+/bbbxVHFmKmVtEVMMXzs02bNuo8xirg4Pbp00cJ6R577LGBC80LA3tDnJfgHAVnSK+++mrhTARipkiIftRRRykR3aZNmwoSJQcVe8zFfn4Gn4G/iD0t9ofW2Qv2JHvvvbcSDkNinNq1awcNUfS5tRZGjhxZ1C/6OfDAA6Vnz55yxBFHqL1PGM4tBPlg85QpU+Ttt98u7EvQH/DBXkQHn6BzI+zfsJ7322+/SPsaN8E0O2DdunVTa0jXn/a2jP8YLc24K+dZMM3CarKIDBeR9T+YZigy/mKGF2tXIcD4i/5SqJT4S9YF07AXP/LIIwW8JhTs38AZsgpE6O+66y7juBAF0/S/K5VSk/GXSvE056mLQPDbsm5PrEcEiAARIAJEgAgQASJABIgAESACaUfgTBEpsPiiHnynfbJZsy9rgmnOA+wwGW7ho2XLlskBBxwgn3/+uXIZDsqfeOIJle3WrcRF3DRdH6bjRhW4ivNgw5RsUC7BNC/y6NZbby3HHHOMIqH84Q9/kJ9++knmzJmjyCJffvllkStBzMTfGzVq5OriOHA1xdNpSJjLQFHXk+l6Z/34EHB+n0TkLBEZG98I7IkI5AuBMITPIARw4Lxo0SLp16+fnHXWWYpQmEQBkRHZwUAuBAG1Tp06SQyT2j7DPN/SNpk0zAHPfFy+gqAwhFRMCam6mL722mtKUBffi6ikT68xSdjU9UYu6/UQkdtyMjOkXB8qIg/EPB/GZ2IGNEx3SfzuUzAtjCfM2jjf64OE9/16jyNGEGT9+++/r8TEPv3006Kqm266qbqks/vuuwd1Ue1z0xiV8QCGDXCJ5JprrqnWasMNN1QZcvfff3/DHtdVD+ufoIsvQcboCKbhshIuBONfe3GKvN14441yxRVXBA3Jz0uAAOMzJQCZQ2QKAcZfMuWuImOT2MOWGo00zIHxl1J7neMlhADjL8HAMv4SjBFruCDg5ANAaKpLly6+WEV9V//xxx9VYjkIcFgFZwWjRo2qJkTuZogb18LvnTSqvZYNYd/d87jwvvnmG+ncuXNRMjUI78E34EVZ5eqrr1bnM3GLpkFk5cUXX5QFCxbIG2+8IYsXLy4SondiDoF7xHMgkOIUu7fqIuHhxRdfLJMmTfJ1GWIkrVq1UgkyEQfCvP0SHebR/5zTOgQYf+FKIALxIqAbv7E4MdjDYN/y66+/uhrSoEED9QwCbyYMDwGcGDwTBg8eLEuXLvWcLASyYEvz5s2riXw59yA6omJRUH3ppZeUqJY94cuFF14ow4cP9xQgc9uXIZHvo48+KnXr1q12duFln9/cfv75ZxkxYoTyB/53UIGwKXy7yy67+FZ1E0yD6Njxxx8v77zzjm/bTTbZRAl4YE+qI84GATOIfliCIF6d/+lPf5LHHntMkOQZYmFW8Uv6DC55jx49FA9YpwAfiM7tttturtXxHVm4cKE6r3nyyULO+Wp1ISQLDs2JJ54Y6jsCAbnZs2erefrhAnv79+9fEJPTmSP5NzooJVbn6rU9QzStEsoUERkmInMMJ8v4iyFgrL4OAcZf9FdCpcRfsiyYhv0GYnF9+/YtOBZ7Auyb7XEViNp37dpV3/kiQsE0I7gqojLjLxXhZk7SAAEKphmAxapEgAgQASJABIgAESACRIAIEIGMI9BfRK615nDllVcKsl6xpAOBrAmmzZgxQwk5WFkvQCzAAbUXkc4L5VtvvVUuuOCCwsc4RL/nnns8D93jIm6aet103KgCVzgwR5Y3EDBQ/vrXvyrSgw4ZwTk3e0AU7SHk0r59e08IyiGYBuIHSMb2A4HGjRsrIgPIlG7zBsEAWQqRee2rr74qzAeZbEEcrlmzZrU5xnFgRME0029PZdfHwdcNN9xgB2GAiAyqbFQ4eyLgjYAu4VMHQzxbQHQbMGCAuhyA4ke40+nTrQ7IhSBTYk+DMe1ZWsP2mcV2abjsGhW3NMzBvoeEAAf2NSBOYF8UZ7GTKECMxrMqboE2Ejbj9Fjm+uopIrdmzmp/g1+tEk57MKZ5MT4TE5BRuknid5+CaVE8otd22LBhcskllxQqQ3AfwmN77rmnXge2WnHECIIGdca97PWDLuV49W0aowqyMcrnTkG4zTffXL777jtZs2aN6hYC+BMnTjSOF6JtWP84yaK4/HXttYWQeOB0a9SoIZtttpngX6s443xee36nzRRMC4S7ZBUYnykZ1BwoIwgw/pIRR7mYmcQettRopGEOjL+U2uscLyEEGH8JBpbxl2CMKr4G+C4QusJ7LP6D6BR4VK+88orCRlfEI453dTdBD4gpjBkzxlVwBPbhXArv3RCUwPu4VeyiHm5OjsPeKO/ueVt4H3zwgRLWsNYN5rfzzjsrPgv+BuERu3gNeFGIGYURq/HCDkmdTj311EBowwiB4CwUoi633357gcPkNRBEUSCgv+WWWwbawgr5Q4Dxl/z5lDMqLwJB8RtwJ8GJgQCmnzhT69atZejQoaETqWHfcPPNN/s+B8AZxm/Aeeedp+LrXqXUgmmwA3O/9NJLCyYh2Qu4z0h24yzYGw4ZMqQoEQrOPfBsa9asmaruPAfwmqvXPhJ7TzyzweE1KRBbxfMe4mdexSmYBlEuCLraBeOCxoRo2tlnn+1bDQJo4JfoiL2hIyQRQlLtf//734V+vfhbEJs9+uij5a233goytehzHXzQ4Ouvv1ZrGXt+i5vtHAjrGWsZ6wbCsGEK9k84I0Iicj8RQ4wBXhAE6/wK+TdhvBBbm0oSTLNAe7xKOG22JoqMv2gCVcnVGH/5SLk/bELAsNyJrK25LAumQVzXHv/ZZpttFJcJ+7C2bdsW9mPgBCOWd8IJJ2i7h4Jp2lBVTEXGXyrG1ZyoJgIUTNMEitWIABEgAkSACBABIkAEiAARIAI5QOA2EUGmYVVuueUW6dWrVw6mlY8pOC/e4WAeh9VhCXIgRLZo0cITnKiB8y+++EIOOeSQQuYxCFpNmDBBTj75ZG2HuGW5RR84TPcqUYibixYtMj5It+xYsWKFXH755YVgddCBRVTBNGSYBUkA2dJQwpIKYTeE7SxiZv369eX555+Xpk2bemJcDsG0efPmqfVkXai1yKNNmjQJXE+vv/66HHbYYfLll1+quvjugKSCzLXOEnXdoz8KpgW6hBVsCIwcOVJwCd5WRosILrGwEAEi4IJAEOFTBzSQ28aOHSvXXXdd0eUQtI1LMA3E0/nz58vAgQPVZQd7oWCa/gUiHX+Wsk7aLuza5469DtbbfvvtVyTeERYfJ4kC/YBAev7550vv3r1jEWgjYTOsd3LR7nwRGZWLmVSfBG5KDl37ivZQxPkxPhMRwDiaJ/G7T8G0ODzj3QdItMi0+uCDxdqFIB76XRDx6jGOGIHfjHFZFheUEeNB2WuvvQQXa6z9o9+lHL9+o8TG4vQQ/IF9A2LMVhk/frzMnTtXbrsNP3PrSpgMuWgX1j/OfU4comUUTItz5ZSnL8ZnyoM7R00vAoy/pNc3QZYlsYcNGjPuz9MwB+ez3Zoj4y9xe5v9JYwA4y/BADP+EoxR7mrgNx7cCCvh2sKFCwXv0TjXwfsiBCogWIC/eQkX2EHZZ599lJhFvXr1fLGK613dS3wCIhPgfYA30rx5c8G8wJN44oknqglV6HAt4rI37Lt7XhYe1tXDDz+sREVWrVpVmBb8NX36dGnVqpVKQukUXkFF+BJt99hjj1jgcHK4rE5x9tOmTRslzAJh+yhCZpjv4sWLVbLHKVOmuPKvkDAT7+AslYkA4y+V6XfOOjkEvOI3EEmFCBNEzCy+pNOKqGf/eH5BzBUcBYiyeRXwk5Gw5IgjjlB8g6BSDsE0iGJBvGLq1KkF8yBKO23atGribk4BWzdBi9WrVws4uSijR4+WwYMHF/q99957FY8VBW3B1bXj8u233ypxjGeeeaYIKvBmzzzzTCXihrMjiG1hD4rfVbuPgwQ27DEXCH3h2b18+XI1FgTf8JyGYEedOnXUc/y+++5TZzj2Yol7bL/99q7udBP5xRwh+tW9e3eFKXhbEP2F+JqXKJkbf8st6TISAOKeA/bCVqJB4IP9CL4HdtE27K9wBteoUaOgpajaQcANieffeecdz/pY2/geYF8XJtn1Dz/8oITuMI7X9xV+xfknhC923XVXV1vIvwl0aZIVkCD5miQHSHHf/yMiw0VkVoCNjL+k2IlJmcb4y3qhdL+7Loy/mK3AOAXT7Hs2pxXYHx111FHy2WefqY+C7oUFzcJtfwSBVuyP3OJC2DuBW4O7gjr7CwqmBXmg8j5n/KXyfM4Z+yNAwTSuECJABIgAESACRIAIEAEiQASIQOUgMFFETrSmGyRMVTmwpGOmXuT8sNYFCYI4iYsIuHqR1pAxC4Q+Z3EKR6HOpEmTpH379oFmg4iKMWfNWn+OBgEIkAbr1q3r2T7KwYHT3kAjfSoEBcad/qxZs6YiRyBbq7Mg6A2yAwgSVkGQHuQIEFytEuaCKQi1wBnBdhQdEZdyCKZdddVVKmtb2N8nZN8FocMqXpdh4yDsximYBntB6qhVq5bvcnSStnUzWUdZ42wbDwIumZwnichJ8fTOXohA/hAIe2EXzzkIo+L330nms6MUtD8KQhRENux1rr76avnoo3VZ35zF61mrcxnUebBttxd7IMwNpD8QF62LPFtvvbV07NhREQQhiKpzgG632cLuzjvvVGTApUuXFj7GMwpkybPOOksOPfRQX6Eunfk590dB+ym7nbpkCKc/QHIEgReiHRCNhQ9RcLkJhErgZomQ6czBzeeWgB7Intjb2tcGMMRFFPStQxIOeicAZsgQfeKJJ4YWVsYc3ATT7HOL44IwCZtBvyi5/hwb87zfiJpfJZyGvV2YwvhMGNRibhP2d9/PDGfMwivW8sYbb0inTp0KlwTiEHRyjq3z/m/NJY535Zjd49odLjtjXm+//XbR52EvYsYRG/OaN/YgPXv2lLvvvrtQZdSoUbLnnnuquFkYwXiroyixsTj9hGy49rlYF4wg/o/LPdbldPslYZPxw65LCqaZoFw5dRmfqRxfc6Z6CDD+8h/1rm6JWjD+sn7dMP6yDgvGX/R+S1ir7Agw/hLsAsZfgjHKXQ2cdeAyYlwFogVI0BNU4nxXf/nll5W4lf28Jmh863PEmyDcsdVWW/k2icvesO/uuvNJaz1LRAYxKfjLXiCWDwEWiO1ZBfWHDRsml156abUpnX766TJo0CAtYY8gPPDu++qrr8ree+8tu+++u+rTjesV1I/u5zgfgyAKYnVYrxDxO++883wTOOr2zXrZRIDxl2z6jVanFwFn/Ob9999X/NNx48Z5Cr9GfZ/F2QaS1PTr1893L9KtWzfp06ePMUelHIJp8PCSJUtULAjjWwVcVczB4tjgmXbkkUcWPdshigquiZcYnAmPFPuBAQMGFAmsQQAMeON8xa1AbAxniBCls4qfKJiT94s2sB3CYvisRo0a1YZBEpyjjz66kEgaFXCehWR7zuLGZwHvGYmO3ETKcF4EITCnQBz6deNvOeNS4Ck98sgjRbxqu03wK8RO3nvvvcKfMddzzjlH+4utyzcD7xv+A1cHfHrT4peY094X1gI4aeAX2f1F/o0p4rHW779WA3H9lzDWrjPT2b9FZJiIzPSwmPGXzLgyPkMZf2H8Jb7VtL4n3TMqHR6yM2blZ68Jj9nZDzjXEOe1C+lDsH7ixImFPYMbfwj9IE6EfV7Q3oKCaUmstmz3yfhLtv1H6+NHgIJp8WPKHokAESACRIAIEAEiQASIABEgAmlFAGmp2lrGIQOVlc0qrQZXkl1B4gimWAQJgpgEgU877TRB9jNncct4hmxXOBju3bu3bLLJJtXa4OB35syZiiRnJ3giM9qMGTOUcJhfiULcLKdgmt+cvMSvnIHMHXbYQZEHtttuO63l8OGHH6rvuJ0QYGUr8eugHIJp9jFB3n3hhRcE89UtugckJpehN954Y5VNz1lMiC5u9rsRU3TnadWLcjBjOhbrR0MAWQshyGMrIA20i9YrWxOB/CJgemHXEsPCRQLnhQQ7SiCUgUQIgQ03AmAQoshOOmLECMFz1Cv7KQ6tcTHi8ssvr5aFFv3riLK4CaaBBIdnT//+4F/5F92LMFYvs2fPVheH/LKlWnVB/oPgshdRU2d+OkQFrxnqPuut9iA1QrwMGWyDLhW1a9dOCdFdccUVKoMuiq44KTBEpt+gMdAn9sYQVQNBwk/YDkTcm266SZFQ/dYb9tMXXXRRIYtu0Pqwfw58Fi5cqObslxEafgcZOoxAGwmbJh7JXd1ea3UJb8ndrNwnNK9KOO1Rw/kyPmMIWBLVdZ5dpuM6Yxa67SmYpocUxE9xOeKXX34parDbbrsJnsm4kGpS4oiNuY3nliG2WbNmKh4GsXzsGXFhwyq4QDt58mTti7FRYmMm+PjVdcacsLfBpZXjjz9eifZjTeNSuVUQ45k6darRhdmwl64pmBaXl/PVD+Mz+fInZxMdAcZfqgumMf6ybl0x/lL8/UK8j/GX6L857CExBBh/CYaW8ZdgjHJXA5wTnM1aCeVMJoh3W3s7cFieffZZ2X///QO7iftd3RIrGThwoLz77ruB42Mvg7qtWrXSSqwTl71h390DJ5TSClZiJYjVuJ0LYa1AMMSN04O1Bbwghme/RGtNFT7EWaCV5CelENAsIuCLAOMvXCBEIF4EEL8B1xbnHxD28uPERH2O6HAUkCwOog7gR2y22WahJhv2HC1oMJ1ztocfflg9h639HjghOLfBsxd/A9/5llvWH3FbSWL85mrCI33zzTcVN3rlypVqOjg3AVdj55139p2e25kLBLWw93MWN16qTpJm5zyQ6BncZSSJthcnnxm247e/SZMmnnNw45ijshu/3Sm+M2XKFDn22GN98QGGEE2z/Ople9Aawuf4HowdO1YJJn/33XeuTYK4YTrjgIM2fPhwQZJo7PvdCr5vSEKNBJe1a9fGHp8aADrgJlOHgmnrcUUG+OEiMsMBNeMvyay9VPfK+AvjL0ksUN0zKh0esgkf6MADD5QnnnhCcHdIt4DXO2TIECV0ai9e+yOvPRH4ueClI7G1F7edgmm6Xqmceoy/VI6vOVM9BPiypIcTaxEBIkAEiAARIAJEgAgQASJABPKAwH/WnjPubU3klVdekZYtW+ZhXrmYgzNwC/Jl586d1WFnmNKjRw9p0aKFZ1OTILCXYBo6dxPlwt8hnAZREhzyN2/eXJYvX67IGxDqsw79LeNQFwfNOLAPOteNQtyMKpgGOxs2bKjmhkN+ZHfbYostXDE2EcDzEuRAYLxjx47y3HPPFcbQvWD6wQcfKGELfM+tokPiQN1yC6aFEQPTPSAxWfdeRBoToovb4qBgWphftOy2wdq0Z48WkVdFhA/f7LqUlieMgO6FXRDTIDJx8803y5dffulqFZ7XEAMDcRRZWU2LlR0eJEM/QSlkb73hhhtUxlWvrLLO56vXs9/5PIPoxPTp0+Xuu+/WNn+vvfZS9nrtUdCRXyZ7v4EwPxAgIYThLDqiMzpEBa/xdZ/1YecHogIETObPn69MCBJMAzF56NChSnDMtGBdjhw50ne9oE8QI5GB7sorr/QVtTO9COW0F6RPkC6QQTlIoA0EaOyHdQoJmzoo5bbOhSIyIrezc5/Y81XCaf/SnDfjM5pAJVlN59llOn7Yix46FzmCbHGOjZgMBKrchMCdfWXlcisuBuB55SyIJYG8iGeiSTGJEfjFxuxjYp+FpAO4MPTrr7+qj7AvhSCadanjk08+UQL3dtFa7Ckfe+wxLUGxKLExE3y86sJ+CPXaY06IQY0fP76wv3Eje2JPjlialwBvXOuSgmlxeDl/fTA+kz+fckbREGD8pVgwjfGX9euJ8Zd3PL9cjL9E+91h60QQYPwlGFbGX4Ixyl2NZcuWyQEHHCCff/55YW6IaUPYAGe2devWVTwanKGAl4B3VXy26aabqsQq3bp1K7Tr0KGDep/H50ElyXd1nK28/fbbKlEezjBWr16t4vTg4TRt2lR22WWXwPMGp/1x2ZuVmFKQ/7w+xzkNuDcQUxkzZkxRLMTeBudnEFGDSH7QekFcpVevXmptuRX0hXO4Ll26KAEXiGX48aiwJiC6kcYCAbltttkmjabRpoQQYPwlIWDZbcUigPiN3zlGVJFvC9ggniti+hD1xHuxHydGx1Fhz9GC+tY5Z8NzvWfPnkX8G5zV4GwGz3qce1jnOtgbgqsDMVq/YsIjBffommuuKXSnk/jYqvzFF1/IIYccUjhX8kok5OSlYi+BeWAP7Fd0RDiQzOiUU05R5zxW0RFjQ13wn9u3by9r1qwptHUTTHPiqSOY9tVXXynBZPDTsd/HuwD2ZLVq1QpaNp6f6yTvNDmH9RooSIwX7azzSfJvQrszjob9RGRQHB3lqI9pVcJpT1fNifGXHDlXdyqMv+ghxfiLHk5WLd0zKh0esgkfyOS5Dt4wuFiXXHJJNTH9IDFZ8GgghopzSWfxS2yss1czQ5q1s44A4y9Z9yDtjxsBCqbFjSj7IwJEgAgQASJABIgAESACRIAIpBeB90RkJ8u8xYsXB2anSu9U8meZTuA2zlmbBIGDLoWC0HfSSSfJvHnzjE2EGMWECROUMFiQWBo6j3Jw4DxQ1yFKGE+oqoEbkQRERreDeBAscKkUhFZneemllwREXLvIHIgnF154ocrYt+WWWxY1geDFbbfdpsiY9uxjuiQOdFZuwbQggRI3nzz//PNy6KGHCogZKLiYDMKqs5is+1IIpmHNH3fccYrk6lfgSxyugOCBEkZULuxaZrtoCIC4DpK6rSwREf/UkNGGZGsikGkEgi7svvvuu0okA5dWLKKic8L4jQTJEKINYYRnIRg1adIkufbaa12zw1vj4dIMxNhwGUVnD6MjyuI82Ia4Mf6Gguf/6aefrvZczZo1E+w1kCUK+5uPPvqoCAavbLJWJQh9YR9hLyDTdu/eXf7617+qC0LoHzigf3vmVK89hc78oux3dckQmBMImsDJvkY22WQTJW6GdQHhmPfff1+QndZrLfntRyCEguxwTrE0rL1zzjlHiaEgyzDmO3fuXLU3c2Z7Pvvss9XfdQjFGG/RokXSr18/zws0mDdIEwMGDFBzDLqQ4/ZDEbdAGwmbmf45jmr8RVXT8bW/AAAgAElEQVTkyKj9ZLH9nCrhtMcDjGd8JgXe1Xl2mZoZ9qJHHPEJJyHVhNCXhcutzssgEBjDO7L1nuwU7NLxnUmMICg2hvG8BFUhljpq1CipWbNmwSy3eA/2HxDKPfnkkz0zx6KDKLExHVz86ixZskT+8pe/yFtvvVWo5kX6dEuygL3PddddJxdddFHgPijsujQRTIPPEEvDv3jX+PTTT9X+7YUXXlD7r3/9619y5JFHqn3dMccco5JBoHh9v5w2x/Hdjuoztl+HAOMzXAlEoBgBxl+KBdMYf1m/Phh/YfyFv5eZQoDxFxHGXzK1ZEtjrPWeV6NGDZUkRef8BpZBYKFt27ZF77vgsUAUQqeU811dxz5nnbjsDfvuHsbmUrd58803VYJIZ0JIpx04uxs0aJA0atRI20Sc+8yaNUuJttgF9d06CBLuiyNhn7bhhhXdhFAMu2D1jCHA+EvGHEZzU4+Al2BaVF6Ac+JuPFckgunatav07dtXdt1119iwCnuOFmSAbize7dwCvA8Ic9mfyUjeCBGMoKIrmLZixQol6mUlotlqq63UOQSSJ+sU7B3OOOMMGTdunKqO8ybsJQ488MCi5s59AfyHM5mg4vQLhMeQGLtevXqFpjg/gRgZMERBwmnMQUcc1W2Nue0TwKHGurMK9mIPPvig0T4raK4mn1tcHfjZyS0yOYcNGhPvMBDBxZ7SmdDTRTDt2aD+bJ//d61eXTuD+qjK/qsDRsE070U0XUSGichtvJ9k+E3LQXXGX/ScyPiLHk5WLd0zKh0eMhIOYA9mL1bShDAJKb/55hu56667ZNiwYa5JvrFvmThxomCf51fA0R0xYoQgYaT9rpfVBvx48NLtMU0Kppmto0qozfhLJXiZczRBgIJpJmixLhEgAkSACBABIkAEiAARIAJEINsI/K+IFCJwn332mco6ypIOBHQCt3FaGjdxEQcfCPJCyOvLL7/UMjUMcTDKwUE5BdPCiIBZICKLHYi4bkFxCMGA6IuCNeQM7OPvILDANyeccIKWX8ohmAbBElwgtgoEQSBUo0NgBjEBWeEgOmKVO+64QwmWOIvJZWhdwTQQQyC8oluQzdrype66KPXvg+5cWC8YAfxmbb311vaKSJWoqy55SPAIRTUG4Ctv0GagQV1UTbr//iIC1UNg9HPVf37/+xlD+w8WEZN4uAkBCKYk3b/hdLNZ3e3CLvYYECbAIbBTdMo+S2R+RUZWZEjFRRjTAqGEm266SYlZQDTNrUB0CwfVEOaEIJZJ0RFlcR5sW/23a9dOER/dLlvAVjwHx44dWzAHAiLPPvtsNWFVVIC4BTLPWuIi+Bsy1UOcw9pT2OeFg/7OnTsrsqVVIBaBvYVdlEtnflGeZ7pkiI8//lhdaoKYh1UgAofsvPCfs0AIA/N3Xkjxe0Y7s99irwUixPnnn++69rBXAZkU+znrYg3aTJ48WYmrmRSsU/gapFa7kJ29DyuTNETxwrzvWaRP7IWQEdirBBGxKZhm4tnc1e1dRYrM3cQMJoR9xFARmerRhvEZAzCTqqrz7DId2xmz8BLZMhF0ctqAZwme/3jm2UVTly5dqsQ1LSFxXGDB/9fJoI49FvZBVgGRr1evXq7T33///bUuP5hiF1QfFxEgWGsVPNtxcdWKBWy44YYyY8YMdZFVtzhjBNjzjBw50rW5RZz06hvJBHDJFRc87AX7OIi51q1bt1pTCHMdffTR1S7etm7dWj3vd9ttN9fhosTGdLFx1sOe/OGHHxaIvq5atarwcZBA/4IFC9R+B+vVXlq0aCG33HKL8pdX7Cds7NJrTx1m7lh3Xbp0oWBaGPDK2AbfO6xZe1mzZo0z2Yc9PsP4i38shvGXMq7npIZm/KVYMM3CmfEXUcL9bdq0KTzvvfazjL+Iioudd955KikB4y9J/Vqx3wAEGH9Zd5Gb8Rd+VSIjgJg44uEQlLAKzpqmT5/u+j7vNmA53tVNJg5+wvfff69EL/AeHpe9znd3CKUHXQw1sdurLnxl55fE0aezD8TYEIt66KGHqnUfdR9gdegnjoE68NUTTzwhRxxxhOcUKZiWhPfZZ1gEXPgxn4tIWsmpJnyQX0WkrSEu7N8fsN8M8TTh+qDrXPSPPYob1xHnP+DPdOrUSXuv4oe3m5gVnumIjV988cXqrCIMB0dnz6SbbDZovQALJD/RKTjHQX2vJI3gNEMMQyf5na5gGngpEDcD/wYF50DgYpgkgRw9erRKomwVN36sc19gnXEE4aKzN3QmNAYXGfske7Igv3HAtYIAiFXcBNPcBGvBrcH53d///neFoQlPN2jeQZ9jrwaRO2CfpGAa9urgZA0fPlxHMC0Xv29B2Ns+T8Pv/1VrdQrXf/kMjK+gqj+JyB+s+fJ+UgV53nCqjL+IICHviy++aHymkOf4i30Z6Z5RBfGQLV7VDz/8IDvttFO1lRpGMA08LSRxnjq1OhUQ50S492SS5Pjtt99WiQaRNNsq++67r0ybNq0aN52CaYY/NhVQPWPxlwrwCKdYbgRMXxrKbS/HJwJEgAgQASJABIgAESACRIAIEIHwCHy79tJyQSUAgUC3y3rhu2fLKAgEBW6j9O3WNuylwyA7cEiMy5AQ+fr3v/+txDgQkMNaA/kSh/1/+ctfVMa0MOtP53Dey8asCqZhPri8fOqppwouQJuUzTffXF1ohXCIbimHYJpTvAVEB2SHw8GCn2gaDs/uvfdeJVxjkViQtQ5CJttvv321Kcex7p3rSBdXt3oUTIuCXjbafvvtt4IL5CGLaeyWhBh/oIlPOvD5Pz9BvN9++20vy0wcVo8ZM0YJQ3mJsVoXEnBw3LhxY+OvGp4jCxcuFGSMdWbptHeGg+j+/furCwk6pEg3Q3REWdzEHbwOwe1jOC+pemWTdRMZPeqoo9RewY9U+MEHHwguDS9btkwNC0ESCLJBMMUqOvOLst/VJUNANO+aa64p2OUnUmJVcssi7PWMBvEB5FlclELBPgVZbiGGFiT0ioyw2JNZIiOmF67sPgdhEmt2wIABau/tVbBmsXdp3rx5oH1ufegKtEG07/LLLy8ia1AwzfgnKU8NLq66rJqnOYWdCwRGcHF3mqMDxmfCIhpjO51nl+lwpRBMK/clSLcLDKY4mdbH8wgXXSzxXOu9H4LkEIKFEBKKm6ir31hxxAiwZ4XgLp7JTqF7nX2Il6AY7MY+EKTKDh06FD3Ho8TGTLG39ssQpQdx116wL8ZlGIjP+hUI2SIWiNiPszRr1kwJyuGCl7OE9U+cgml4F8ElbOc+9uCDD1ZEWOce2mmzlxi/qR9Y3wyBoH25S2+Mv/hDTHyyiQ/jLyLi9W7P+Iv3omb8pRgbxl/MnsGsXXIEGH9ZDznjLyVffvka8KWXXlLv3lbCE7xTPPLII4Hvu3YUSvmujnHxvg7BDSsmgtiJlRgG516wB2c6+Bv+N7gU9nfZuOw1SVgX56op1fv2vHnzCrGnJk2ayMknnywQUdlll11iE46xcFm9erU6e0MCJcQcEHPSOUeC6D7On6IUnMNOmTJFrSsU8IwQZwt7JmrZ0qNHD4FoPkvlIODCj/lORKpnkig/JEhEWKy2728TvhwmyQvZvz+exEcTHy/BNHvz9u3bqwQ4UbgsboJp9jEaNGgg3bt3V8lrw/By/PZMutzJOH82gGvv3r1VUhdn2XnnnZVoBZ77OkVXMA0Jf8CXtp61On0H1cHZBc4w7CUs71dnbwg+uD1hMzgiXkmI3Gx3tnc7b/TzjdUnfHPccccpLnXLli0j71fcbAUHa8SIEXLPPfdUS3pk1fc6Jwrym/W5lchwyJAhinPklkwbda1kBlX8G/5+av5+avpB9/kOZe3iL5vmABVUDUmSa1rz5f2kCvK84VQZf4lPMM0Q+tDVk4y/WKJmlnG4g4Y4E/a2VqJIt2SPiHdBjBaxE3vSaOxZnTxzr+d1GME02Pnaa68p/q8VQwxKhhgEvLUfAN8IgvmIzSBxuLNQMC0Iycr7PEPxl8pzDmdcFgRMSU1lMZKDEgEiQASIABEgAkSACBABIkAEiEAsCKy2Z3DBZf9atWrF0jE7iY5AFAGJMKOHvXQYZqw42+gcznuNl2XBNMwJ31kIx/Tr10+++w6cMu8CARmQInBosMkmBZ1ELVeEJU5ode5RCQF/HP5DsMZekBUYfwPRwX7Z0ToguPLKKwXkCXu5+eab5ZJLLnEdKY51T8G0KJ6uvLYgNptkDHIgZBq7pSCY/xIjPhnAx04O9BMD2XHHHdXz8MQTTzTKuOqEwE9MAeKdXbt2Vc+hpk2bhhKbso+nI8riZs+ECROUGJdfAW5nnHGGukRhFTdy4aeffioHHHCAQCAMBYKOEBndfffdA3+gb731VgHh0SpOMoTO/KLsd3Uu7K5YsUKRTJHhFQXCbiCegjgRVJANtlu3boVqXsRc++UYVDYRZnEK1mFv89RTTwlIzGGLtSfC/sSZ0dbqMw6SsXVBeNCgQQWxGqfNToKJgWDaTINLBvgtP9QQr6T7H2BgPzLQX2to/0CD+mH6h/0/iwjUhvCv3/9etRb/2Rr2YDN+s0a9SqqCdJAQTluntijC+EwKvK/z7DI1k4Jppojp1R86dKggI6tVevbsqUTK8L5lFzLF5/fff7/aw+mUKDGCn376SV1EQQwC8RpngQ133HGH1l4VF5wR/5g0aVK1ftxiHFFiYzq4WHUg8oqLGBA0cxZTgX7EsbCXvO+++4q6uvDCC2X48OGue+2w/gkrmIb9f8OGDWWfffZRF58hDvznP/9ZttxySwqmmSycFNSlYFqgExgf8YeoIvBh/OU/0qZNm4KgOZYE4y/rvhiMv7j/QDD+EvhsQYU0xV9gj0k8xbQ+4y9aS6IslRh/KQvs2R4Ul8sg/PDMM9DdW1dM4v5WG9N3dVwCBZcD775BBXEDiGdFLXjfxZkEEh2a2us1dt4F0+AnXILFeVqNGjWiusCoPeJe+C9Ccjbt8XjxVhsqVgxAwIUf85OIpJGcSsEZf18Sn5Tgg3dRPIsgjInzCCRUsxLKOk20+C0Qq8Qz3/S5ZSVSg4jYZ5995okAuDqXXXaZdO7cuSiZmu4PpHMPEgeXQXdsez1noh58BgyBsZtIhdcYuoJpSeyZLCEtu21heb86e8Oo3Otp06YJEjpaxStBE/bnZ511lhIwDirwGfg2qI++a9euHdTE83OsCYwJDrNfUmuIseDMEgmeN9tsM+PxIMaGs0wIsnklD0WnTl4cBdO0oE7q+UXBNG/4wX8BDwYvtn+wqvF+ktZ6rbhKjL98pHy+7bbbqkR14CWYlCT2EjrjJymYdtVVV8n111+vY0boOnELpmF/jv3y66+/rvbEcfDKrclh34+9jRvXAckRunTpUhBqA48FAvpR9j6hQWXDVCCQofhLKvCiEflHwPTSXf4R4QyJABEgAkSACBABIkAEiAARIAL5RQAZXAoMLmReMD0Yzy805Z9ZFAGJMNaHvXQYZqw42+gcznuNF/XQ3mQeTn/GSe5AQHzx4sWKPPvWW28VssUiu+x2220nHTt2lD333DN09rSwxAkTfNzqQogDl57vvvvuah8jc+1WW21V+Pvnn3/umlUNF4yRuc4r020c6x5ZaYB7HAV2QsSlfv36vt2V+vchjrmxj3UI4Ptas2YheZoJLHhmb2DQAINA4ES3IFuuiWFJ958UYcXCA3FwXGLSLboZBNm/HqLa+Add2EVW3IEDB0qrVq0iC5jBdDcxBYvchmeKqeioHxw6oixOe/Dse+GFF2SHHXYIRNq5z4F4Fg7J7cVJQMQloIceekjrdwq24ZJQ3bp1lejaySefrMTJrKIzvyjPM50Lu1EudDjF5Lz2bk6ihhvOfs4C6RPZbq3ilvU30NkeFSwSM4RV7MTKOPehfheEQwqmaf8+VE0767/PmIbJ2awpPmnpH6pGQ8Ku5Zy3e7KKMIp/GZ8ps7N1nl2mJqZdMA37HGfyBMQHYbe9gJzp9R6DbOpRxD5NMcX79yGHHFLIDOsUfH366acFe0TrkhCEvJ599llp1qxZ4FBRYwQQRDvvvPOKxsF7Pp7FiG+YxF3xjJ01a5Z07969cBGjXbt2SqwM+y97iRIbCwTFUQHjn3TSSUWXsCAk9uCDD6oYlEmx5ghs3nnnHdl3330F+1OvCyVh/YOL5BAFRpzJq2Cfv9tuuykf4T/Y4Ocv5z7Wi1jrtDlJArEJ9pVUF79pXnFBDxwYf/FfIFnff9N+D/8y/lIsmMb4y/qFwvhL8FOT8RdXjEzjF0n/PqclPmKBZYqPrv2Mv3h/ZRl/Cf45Yw0crLrwExB3mDlzpuy1115GGIV5V4dgGgThS1Vat24tU6ZMkS222CI2wTScrSDRTKkL4j64lMoSDwJRztfisYC95AUBF36MKS+llFBUhGC6DVCT80k0Iz7BMTOT9RoKf3v8BoNBQBWJVwYPHuwr6IT9DBLuIYmJM0ltkNE6guFWH9hb9OnTRzp06KCduDstgmluoi2YF3g3EL/QTcpBwbTi5Mh+68u53/ASTEMfeJ7gfAp8Gj/xMvt4SGh70003qXM73fM5CE1Mnz5dcJYD8RqvEjXhJtbb5MmT1Tjvvvuu5ziYA+y/6KKLpHHjxkX1bAkLDwn6Hts+x2+5TkI8e5fsvzrAV67N2Zmsoo+BU1NS9akq3gv+ReH9pJQ4Jq1mMP7SWj76KJpgWh7jL3feeadKLJhUAe8JCRiRoNHJk3LuSb34H0nZxn6JQFQEMhZ/iTpdticCgQiYBl0CO2QFIkAEiAARIAJEgAgQASJABIgAEUgtAkVEBueBemqtrhDDoghIhIEo7KXDMGPF2QbBPVxGwL8oOpcarfHzIpgWJ55ufZVLMA224FAM2dMgRuJ3sdVpt+6F5Kyu+1L/PiS9xiqtfxcS1aEaGEDca45GPXuVgQb1QVIYbFAfVZPuf9BacsmGVUJxEIvz+98QGGlvaP+zBvXxkGlnUB9Vk+6/Igipfhd2QUCDGAYIcRBMM7wE7+pON8G0rbfeWi688ELB83DLLbc0XAbe1XVEWZz2IPPvU089JfXq1Qu0Q2efg4xseMZaBWSAiy++OLBvnQo684vyPNO5sDt+/Hjp2rVrwVwTMTIIK5xyyimKdIniJjIGsiRE5p544glVB2RFkBr32GMPHYhUnTfeeEMRMZBNEwVZbjGmk5Sh3aGtolcm2jgF07AHf+WVV2T06NECsTh7BuuQgmmYQUX8vtlcZXo2m0V8Llv7NbopzDqu1DaMz5TH8zrPLlPLSiGY5mdTmHfeMBd6TXEJW9/twgr2acOHDy9cVkHsACKxuCRkFS+hMacdYfCy94G9zfHHHy8QbUM58cQTZdiwYdKoUaOwU1bxrtmzZ6tnLS4aYT/oLKX0mZ28DJExiMRBQE33sokbEJgjRIEhbgfRMq8S1T+hneDSkIJpcaKZfF8QTXQrhx5aLRyDPzD+wviLc7lkcf9tn4OW/Yy/FAumMf6yfgkx/hL8nGL8xRMjrd+fCouPGP8+G+LD+EvwV7aoBuMvhoDlvDreTSGogHMEe7n99ttDXdYM864e58XQ2rVrqyRt+K9ly5YqNgHRNwiLQUAfwin2EsbenC+Jip4eBdMq2v2xT96FH2N6Lha7TR4dUhDGH+mk8SmVnzM9zm8eG1j8+b333lPnCHfddVeBe+A22R133FEJMJ1++umeyUu8QIJAG7gRQ4YMkZdfftkTS3B5OnfurHg2SPjrd36QBsE04Ic5XXFFdbEv7JkgoAVOkk4JK5h22mmnyb333qszhFGdsLxfnb2hDifJz9jnn39eEKMHNwfFTzDN6ge++vDDD2XixImChE5+YmNWmyDRO7wHzJ8/X2655RZ55JFHijgvTvuR+AcCeuD1YL9tUnC+9uSTT6rkzzNmzPBtCi5c7969FT5eXDibYJqJGawbDwJ9ROSGeLrKfC84FB8mIhCqtxfeT8q8a5ObAOMv/ysQmY0qmJach8rXszP5s58l4E/XqVOnUGWXXXYpJKFu0aKFSg4A/smuu+4qG2+8cVFdt34pmFY+v3Pk+BDIUPwlvkmzJyLggUBag490GBEgAkSACBABIkAEiAARIAJEgAjEjwAPJOLHNLYeowhIhDEiTZcOw9gfpo3z0B7iFLjYmkRx+jNOoYok7LX3GZY4EaddOIi47bbb5J///Kd89tlnnl1bojZnnnmmFqknq+u+1L8PcfqSfYlb1knGZLkwKhWBjYIE8X777bdXLHCczyM7aBCqAoGwV69eKoO8bnZXJ/Bugmn2OjhMv+SSS5TAlSn5zTmWjihLlAsJOuTEJJ/xOvOL8jzTubDrFISDoMc555yj/X2zt3fbu3311VcCUbC3335bu8+giiaXst36srJI+2WijWMfisvAELUFCXXlypWu06JgWpC3C5+b7gOyeOH4ciTg1kaEFYUXdsuzCHSeXaaWUTDNFDHv+m4XVpABds6cObLTTjsVNXzrrbfkkEMOETyrrQIRVewF/PZwccQIFi5cqC5UnHXWWdWyvceHRnFPOhdX4hz7k08+UYKpHTp0UIKxpSpx+CcuW3GBB5d5rDUGsu2BBx4oNWvWLBpiwYIF6pKaVfAeceSRR8ZlBvuJiAAJoxEBZPMsIcD4y333KX95vQ8z/uK9nBl/cceG8Retn8Asxi/sE8ui/Yy/aC3N9ZUYfzEELMfVvS7rnn322YqjECZhT5h3dfs7JJKqQGDkD3/4gyvySOgyePDggkgE3s8hwNCmTZtQngpjb6iBMtbI+f6fNvMhgIdzUb+ChD0QEsf+RbcsXbpU+vXrVxAwwQVj/H+TZD/777+/bLPNNrpDsl6OEWD8JcfO5dRKjoCXYJrdEEuUadCgQb6iZmgTRfzJ4gtAXNZKDucGCPYo3bt3lx49esjOO+9cjcuTBsE0iGW1bdtWVq1a5erTgw46SHA+Ubdu3UCf6wqmOQVB4kysZzcyLCdIZ2/42GOPqQSDVrnggguUGJhucZ756AimOfvGnhhJCsH7fvjhh5WYmrNAwA/75MMOO6zwkYnIINYwRAYvuugi43M/vwSETjshanzppZeKLu+Zgmm6Ky2RehRME3lGRIaKyDQPhHk/KZGll/1OGX8R0XnGZt/T2ZtB3IJpUc4dddBLun8dG1gnfQgw/pI+n9Ci8iFgSsovn6UcmQgQASJABIgAESACRIAIEAEiQASiIoDUTDWsTkD08svmFXUwtjdDIIqAhNlI62ondekQAgoQbPjmm2/CmGXcBhly+/TpUy0jrltHugQFYyNcGlAwLQ4U1/UBLOE7EICtAnImsvzZs8XojJjUutcZO0qdUv8+RLGVbYsRwIGv4wL1f0Wk+EY1QSMCRKCAgJ3wqXMREQ1BIgNRrVu3bsZkNZDiFi1apLLHjh8/XkAm9So6GT39XKkjyhLlYDtIMA3EQZAXkQEYJQ4RLft8deYX5Xmmc2E3LPnTmsewYcOUQJ4XPk6iRBxf3W233VZefPFFgQCMbsE6nTVrlgwfPlwRPb0KiKAQi8GeKYyw4Ndff60EYPD9wGUZr+JF5DQgbJpkKP9VROboYlVVL+n+BxrYA/uvNaiPqkn3P0hENgwStKyqg3hCew37kY77Ro16lVhluogMX3sn4d+Mz5Tf/TrPLlMrKZhmiph7fTexNNTERZxzzz3XtRHE0XCBwV5wyWDUqFGeIl9ZjRFUCqk2q/6J51vAXuJGgPGZuBFlf1lHgPGX/yhxEetirFMA3M+/jL+IMP5SvEIYfyngkab4CzgR6w8V9X60GX/RwykrtRh/yYqnymAn4uvXXXedXHPNNUWjt2vXTgkv6AhjuJmd9Lt63PyTpO0tg2tjGdKJcyydxtgJuFg48/ErSZxl6UwhjOiJTr+sky0EGH/Jlr9obfoR0BFMs88C5/tjx46Vm2++Wb788kvPCSI54b333hsKAHzPITgGgTY/roIXH6XcgmnACElOXn755cL8r776apk7d648/fTThb+Bm3rttdcGJm/U5SO//vrrAiG277//Xo3RpEkTeeGFF2IXGw0bs9HZGyKpzKGHHloQWDUVfbPzcYBBHHsH+BOCx+AV2/leTjG3oGSasAecsP79+ysR47D3KpznWs4vWZQYkgH/JtR3m418Eahk/svMKqG0dWRD78L7SfwSVUOA8Zd1kOg8Y7l8So8ABdNKjzlHjBcBxl/ixZO9ZR8BCqZl34ecAREgAkSACBABIkAEiAARIAJEQBeB1SJSSEeKTF8m2SB1B2G9cAhEEZDwGxHBsOXLl8uKFStkt912K1RN6tJhqcl3JiITugQFEw9a+C5cuFCQzdXKmBo3YdVuE0Tp7Jn66tWrF+t3OSxxwgQ307pBl5B0+0tq3euOH7ZeUr8PYe1hO30EIFCEzIO28tNaAZFa+j2wJhGoLAS8CJ+62WqR8RxCqp06dTK+1KKbeXeDDTaQLl26yMUXX6z2VrpEOR1RliQF05Lcm2CV6swvyvOsFIJp9n2CG4E3iX2u7l4We863335bQCINEvdDZmgQOUHoxHo1KXhuTZ8+XQkgQ8jNq+gQOUnYNEE+d3WvXCuwdn3uZhVtQiCQQihtRlU3jM9EwzOW1jrPLr+B8G6+ePFiwT7l6KOPVu/lFEyL7hqIpeFyw4UXXii//gqdyXXl9NNPl7vuusvz2Ya9XM+ePeXuu+8uMuLwww+XCRMmCAT3nSWrMYJKIdVm1T/RvwXsIQkEGJ9JAlX2mWUEGH9JTjCN8ZfgbwbjLyKMvwSvE9bQQoDxl+owMf6itXQqtxIS9UCI/YEHHigCAeIVEydOlK222io0OEm/q8e9x0ja3tBAlrkhBdPCOyAO0ZPwo7NlWhBg/CUtnqAdeUHAVDDNmrclanbLLbeoBGn2sxbUiSKYZscWYlXjxo1TyW6cCdjSKJiGBOMQ0kICHqscdthh8thjj8l771gS6BcAACAASURBVL0nbdu2FZz9oYAPMXnyZDn22GN9l5MuH/mrr74SCPaD84Hyu9/9TiU7BKcjzhKW96uzN/z000/lgAMOkA8//FCZjL0zRN922GGHwCkA+1NOOUUJFFvFuXdAgm4I+c2ePVteeuklAe/l4Ycf1uJFY3+PJJtWgRjylClTpHbt2upPXoJpO+64o0rGhDPIzTbbLHAeQRW8BNNatGihkjeCy2bZFNSX83Pyb0wRi7V+JQqmzRKRYSIyVRNJ8l80gaqUaoy/rPe0zjO2UtZFmuZJwbQ0eYO2hEGA8ZcwqLFNnhGgYFqevcu5EQEiQASIABEgAkSACBABIkAEihH4du0BxibWn3C4GzY7KoGNHwFdAQlcAMXhsJ3IgMu5H330kcre9eqrr8oXX3yhMrlZQmmw1kl0SOrSYRJCEn5o64pMoA8dggKChxCXsxcL359++knhioMcHKIDc3tdezbXuAmrdnvCEht0V23S/evaYa+XdsE0rIkzzzxTZRtE2XTTTZWYSfPmzcNMt1ob3d+HWAZjJ7Ei8O2336r1YCvfrRXLqBvrIOyMCOQIgSDCJ/ZBs2bNkuHDh/tmqwUk7du3l169eoUSjcKz//7775cRI0b4Zt5t0KCBdO/eXc455xxp3Lixryd0RFmSFEzDs+q4446TZ555RtnpRVANu5x05hfleVYKwTQ8u7t27eqJTzkILFiLd955pxKI8csCjbV40UUXKRJo0Fp0+jiIMG2vD1LqZZddJsgWHETkJGEz7LcpF+36ish1uZhJ9EmAQAqhNGTetRfGZ6JjG7kH+7OrZs2aKvs4iPHOYsVaEEdbtmyZusyAZ4JVIKAK8v7mm29OwbSIXoE4/FVXXaX2evay8847y9NPPy1NmjTxHQHvXyeccEJhv2NVxrMRl3aQ+R6XUKySVGwM8TjYYV0agd24BLLFFltERGhd83LsSdwMnzFjhpxxxhmFjzp37qzEXeMqcfvHGe+Ky06/fuyxwlKMxzG8EWB8hquDCBQjwPhLcoJpjL8Ef9sYf3G/sG5HjvGX4HXEGgoBxl/WLwTGX/ilCEQAovcnn3yyLFiwoKjuPvvso8QwGjVqFNiHX4Wk39Xj5p8kbW8kMMvY2Mn7CGsKeEf2Mx2IrjRs2FCJr0Qpffv2VaJ/fgUxTMQjwCtLsoCbhrM7q1AwLUm0s9M34y/Z8RUtzQYCQfEbnVng2TZp0iR1BmaJmsUlmGaNj0Q4ixYtUtxcCFeB15xGwTSc05x00kkF3jX4fDNnzpS99tpLTWXo0KFy6aWXFmDVOZvS4SOjQ2AEsTYkDLLKMccco0R7HYlYXd0KrhQSO0JkDQmC9t57b5VECIJv9hKW96uzN8QccCaE8zar6J6BvPnmmwKRYkuQDu2dewenqBwSVz/33HOy/fbbBy51J5/ITzBNJzlg4IAeFeznWvArxNjA4zHl8Lh1T/5NWK/E0u5yXD+Ipaf0dzIbP4ci8j+GppL/YghYnqsz/lLsXZ1nbJ7XQ1rnRsG0tHqGdukiwPiLLlKsVykIUDCtUjzNeRIBIkAEiAARIAJEgAgQASJABERwm7OQEvWzzz5ThCyWdCCQdKZSZCibOnWq1KlTR0047kuHForOADIuDONwf4MNNogFaJA4kPluzZo1qr8ogmmxGGTrBKSGkSNHqr/ETVi12xqW2KA736T717XDXi+sYBqIGhC123jjjdUaTGrdJ+lvt/Vksu7D4M028SGA38Stt97a3uHnIsKHb3wQs6ecIWBC+ES22rFjx8rNN9/sKyRlkd169OghuPhSo0YNbdQsIalBgwYFCrRBYAVCUhCKcMs8qiMolqRgGiad5DNeZ35RBNMgyHH44YcrIimKG4n3+uuvVyIrVkFmYIjZ6Rb7fsONwAtR4j//+c9KLAcFRNTnn39emjZtqjuEVj2sbex3hwwZUi0Ts7MDZBzu37+/7LfffkZrGzgiS/Lo0aOVGBsEarxKWCInCZta7s5rJXwRB+d1cprzmlIllAZCqVthfEYTyCSrxSWeZH8/c8ZEvC6dOJ/5uhcKgvAI886bFoImhOhw2cN5cRmZ6RHP0n3e4jIo9mMQ2XUWZG8H1hDIQwmDV5AP8HnSmCbdv84ck8TPGj9u/8T1ndfFB/Xi+m6bjMm6Hg9exme4NIhAEQKMvyQnmAagGX/x/8Ix/uKOD+Mv/KEOgQDjLyKMv4RYOJXWBOc8EKaA+AWEJuwFZw4TJkxQsf6oJel3dV0+QljeEfkHUVdAcfso533xWpJcb7oCMclZwJ7TiAD5MWn0Cm3KMgIm8RudeSJZG5IGImnwrbfeqtPEuA72W08++aSMGjVKCahZYmRWR849U9yJ/rwMRoIbiIuBI2EVcI1wbmQVt6Q8Z599ttpLenGfTZ6H8+bNk0MOOaTAe8a4aA+ekT3Zj9sc3MTeICa2++67F1UPG5PS3ctiTCSvtLjbEJ2bPn26tGrVynOtWGJvEO6zF6dgmpuoHDhAffr0CcQHQn1ILmgVO48bf3vttdfkiiuuUCJzHTp0kFq1ahmvbZ0GELTD2u/Xr5/CJC7OPMYm/0bHA4nVuWxtXtKbEus9HR3PqRJKezykOeS/hAQuT80Yf9HzJuMvejjpxsH0eqtei4JpYZFju7QgwPhLWjxBO9KCAAXT0uIJ2kEEiAARIAJEgAgQASJABIgAEUgeAZz27mQNgwweyILFkg4EwhIXda2HiAIOp+vWrauaxH3p0LIj7gCyc366h/NuuDgJCrrY6dbr1auX3HLLLap6koH6sMQG3Xkk3b+uHfZ6Tt+BVADhGwiKvPPOO6oqxEuWLFkiy5cvF2SzhQ8glmYn1iS17pP0t9t64oFZmFVUnjYgWu2yyy72wZeICB++5XEHR80AAmEIn27Zar2mGiW7uVvmXbdxnCK1Vh0dQbEoFyh0xEUhJgZCoVVMBMVWr14tJ598srz88suy2267KWIrLhhtueWWqjud+UURTNN5ho8fP166du1amJ+TBBn0FTjrrLOUCB+KGzEXa+C4446TZ555ptDVlClT5Nhjjw3qWvtznXcCiPNhL3TiiSdK7dq1tfu2V3SuNbdOwoqxWX2RsBnKNXlp1E9EBuVlMobzmFwllPZcQDvGZwyBTaJ6XOJJyHA+bdo0ad68eTWhLAqm6XnurbfeUpdEkD3eXpBxHfu3Fi1a6HVUVQuXWvBchwCpVRADffrpp6VJkyaFv+nsL4wGrqocJXalM17S/evYgDpJ4WeNH3f/cX3ndfFBPQqmmaCVbF3GZ5LFl71nDwHGX5IVTGP8xf87wfhLMT6Mv2TvNzRFFjP+IsL4S4oWZBpNgTj76aefrs41nKV3795y3XXXCQQr4yhJv6vr8hF0zhjc5kv+QRyrYH0fUc774rUkud5MBGKSs4I9pw0Bxl/S5hHak3UEwsRv0j7ncgimQbCre/fuMm7cuAI8EE977LHHCsmnrQ9eeuklJai1cuVK9ScImUFgF1wZt+LGab322mtdBb5++eUXAYcFPB17ueaaa5Romtu+FHwonJWceuqpsmrVqkKzCy+8UIYPH15tnLC8X929rBuWOMuDoNu+++5bDSJwbM4991yBoJmzuPG3nIJsSJCJBIDY03slx8Re/4QTThAIAqKgDUT74OM8FfJvyurNPAumIa4yTET+FRFh8l8iApj15oy/6HuQ8Rc9rHTjYHq9Va8V9303ZxwI+5GGDRuqfUkcBdztL7/8stCVF0c9jrHYRzYQYPwlG36ilaVDgIJppcOaIxEBIkAEiAARIAJEgAgQASJABMqNwH9EZG/LiFdeeUVatmxZbps4fhUCYYmLdgAbNGigsl/tvffegoA6RNL23HNPadSokSCbl73EfenQ6jvuALJzgegezrstrKiCaW744sItxJCc+CYZqA9LbEjTlw0HAxA0ASnCKs5gfpz2InvbkUcemdhl3iT9HScO7Kv0CGCt77PPPvaBX117r5wP39K7giNmBIGohE88VyZPnixDhw6VBQsWVJt1FME0qzNLoG3kyJFy3333yY8//lg0TpoF0zB/CH5ZBaTBhx56SGrWrBm4Qj799FM54IADBJl3UfDb9tRTT0m9evXU/w8jmGaSLdh52dhNgMZJPHDa6DdJiKwefvjhgnckFC/bIJCLjLBWQQZa/P+gjL+BAFdV8HonADkWc8b4TZs2jTyel2AaxNjOO+88RTjdbLPNdM12rUfCZiT4st64/1ou8rVZn4Sh/VBlGi4iczXbMT6jCVSS1XTFk0Biw7Oyfv36Ko6GGAueMXvssYcSDrVnIXfGLMotmIaLv3379vWFMUqcJS7/YH81ZMgQld3dKsAY2ea32267UMPg0saIESMEewgIjLpluC9VbCxu0iuyM0NAHv+i4JIInttel0VCAajRKCn8rKFnzJghZ5xxRsGSzp07y7Bh4OyHK7jg5Ny7h+vJu9Xo0aNl8ODBhQoUTIsb4fD9MT4THju2zCcCjL8kK5jG+Iv394bxl3XYMP6Sz9/WMsyK8Zdg0Bl/CcYolzU++eQT6d+/f5EohjXRDTbYQMaMGSPdunWLHGe3g5d0fEWXjxCWdxR37CKXC8tgUhRMMwCLVXOFAOMvuXInJ5MCBKLGb1IwhWomOPdM4FmAwwJebhylU6dOiiNqLxDrwt7PKuD5zpw5UyUJdBacVyGubz9bwznhnDlzZKedCrnKC80gugbejb0ceOCBitOB80MImyEGYBXsU48++mh54403itpgL3bOOeeoZH0478GeDjZCXM3JfXJLEGR1FpZXbLKXBWcIYmQQabAXYIxz0WbNmin7ccaHczq7uIe9vht/y0tUDn1CbK5t27ZK5A7nYwsXLlR8J/j3119/LXQNrgtE1rDvz1Mh/6as3rxURIaU1YL4B39BRIaKCBICxlEYf4kDxQz2wfjLMTJ79mwjzzH+ogeXbhxMr7fqtcAdwZ7vm2++UR9if4W9hp3/ZdK3TvJik/6C6lIwLQih/H/O+Ev+fcwZmiFAwTQzvFibCBABIkAEiAARIAJEgAgQASKQZQSeEZG21gQgcJC3LEpZdg4O2xF0XbNmjfY0kHUCF3bDHO4mdakxzYJpCJ7DvrfeektwuG4vm2++uey6667VsIcISJjgd5KB+rDEBu2FVYKKOCRr3bq1QHwl6QIfTpw4Udq3b0/BtKTBZv/VEHj66aeVAI+tzBSRdoSKCBABdwTiJHwieyjId7fffntBGCEOwTS75RDiQGbSQYMGCbKWoqRZMO3999+Xgw46qPD8xf7n2WefVYTFoAKiIbLWWgUEAYjGWUVHMA3iqCCLQsgUBeIzs2bNEhBG/cq3336rsvjOnz+/UM1NgMa5/wK59pFHHpHjjz8+aHrKj0cddZRgT47iJZjmrGeCIfoFWRMEza222koJ7px00kly/vnny4YbbqjGdc4BWXhxseuII44Itef3mridpIF3CgjZQqQmDjE2a0wSNgOXXZ4rDFibcPuaPE/QNreHRWSEiLxoOF/GZwwBy0r1tAmm6Yg1mVyCSNIP2FdBiPTuu+9WRMQbbrhBCZ1FLYg/vPnmm2ov4RQ4LVVsLK+k16Twi+rzcrZ3JmvQ+Q6W095KGpvxmUryNueqgwDjL8kKpjH+4r0KGX9h/EXnN4p1tBFg/CUYKsZfgjHKXQ0Isvfp06dINMGa5P777y8PPvhgaHF2P7CSjq/EzT9J2t7cLSzDCZVTMG358uXqLM5KgGRounZ18NvsCRLjPoPVNoQVU4UA4y+pcgeNyQECccZv0gKHcw8St13OmDx4wocccoh89dVXhaEQx7/ssss8xXPBT+nYsaM899xzhTbHHHOM4p8i0Z29LFq0SPFdLLEN53zcno84t4Kwm5XMzwQDcHv+9a9/uYq3oZ+wvGLTvSHmDUyWLVumZT44KSeeeKI8/DCO1tcVr70D8Mde5pln8DpnVg499FDFEQKnPm+F/JuyejRPgmlIAAihtMdiRpTxl5gBzUJ3jL/oecn0GavXa/5rxR0HSxoxCqYljTD7dyLA+AvXBBEoRoCCaVwRRIAIEAEiQASIABEgAkSACBCBykFgooicaE13woQJcsopp1TO7DnTIgSSutSYZsG0Ui6BJAP1YYkNpZx/0Fjff/+9EiV5/vnng6oGfo4MgxC123vvvWXrrbeWli1bqsx8u+22m8q4V6NGjUIfSa37JP0dCAArpBoBp8CQiEwSkZNSbTSNIwJlRCAJwicyi0JoC6JmEN/A8yeJ8vXXX8vYsWMFh9/4F1lN7UVHUCzKBQodcQaIgQGD2267rWCaTnZVzA1ZeC1ROIh7QWgNl4usojM/1O3Vq5eMGjWq0A4ZdYcPH+5JRkVFZ8Zf/M1NMM2trl92XcsI5/zwdy/BNDfxtnbt2smjjz4qdevW9V1abpl2gQUE06yCPcWZZ56p9jPAdMstt0xiucprr72mBNIgTAMBmTACwUGGkbAZhFCuP7967ewG5nqGIhNEZLiIrFPLNC+Mz5hjlokWeRBM22GHHWTu3LmJPYP8HIkLJXgWQmCsFCWpGEGlkF6Twq8Uvk9qDJ09eVJjs19/BBif4QohAsUIMP6SrGAa4y/u3zjGXxh/4W9x7Agw/hIMKeMvwRjlrsaSJUukTZs2KpGeVTbZZBO54447VAITO3cgzsknHQuIm48Qxl7EbSAcAtH7tBUkmUTCoLSIY0Q574uKbdJCNF72UTAtqufy0Z7xl3z4kbNIDwJJxG/KPbukn1N2wTTsn5BcD2ICVtHldoBj1LZtW1m1alWh7c033yyXXHJJEYSIAUEwBtwLt+KVVOXHH39UvJl+/fpp763AK7nuuusEe1uvEpZXHHZveO6558qkSaBCehdwb8Chwr/HHXdcoaLf3gGirFdeeWURt8hvDAiyXXrppTJw4MBqonblXvNxjU/+TVxIhuoHX/ybQ7VMT6N5IjJMRB5JyCTGXxICNs3dMv6i552wz9hKj7/EHQfT81b4Ws44UOvWreX++++PJUkkrHrjjTeU4C72kCheSb3Dz4Ats4YA4y9Z8xjtTRoBCqYljTD7JwJEgAgQASJABIgAESACRIAIpAcBKCP0sMy55ZZblGABS2UikNSlRgqmrVtPSQbqwxIb0rbSQSz5+OOPtczCZenGjRsX6tarVy+UsEdS6z5Jf2sBxEqpRWDkyJECMSBbGS0iPVNrMA0jAmVGII+ETwtSHUGxKBcodMUZ3DLoQjTt1ltvdT2gxwWYs88+Wx57bH1ySWR+HT9+vOACisn8UNd5UAviIjLxIkOss0Dsbty4cdK9e3f59ddfiz72Ekxzy/a7zz77KJLmdtttV22Mzz//XF2SsmcHRiUvwTR8BuImCAh2m0Csha2NGjVy/RZ98MEHKmOuPUswsv/OnDlTtthiizJ/85IZnoTNZHDNSK8QS8Ol3TyWB0RkhIj8J+LkGJ+JCGBamychmLZw4ULp0qWLrFy5MnDaeDddsWJFoV7t2rUDL4r+8ssvRZeI8Wxu2LCh4N+gsummm6o9QfPmzYOqpvLzpGIEYUivqQQowKik8MsiFpbNunvyLM8xq7YzPpNVz9HupBBg/CVZwTT4jfGX4tXL+EtS32ZBEgJywJODN+09M/4S7CHGX4IxymWNhx9+WE499VSpWbOmOqft37+/r7BEHCAkHQuIm48Qxl7nGVYcuMXVB4TSkKyvadOmcXUZqZ8o532RBhZRcT5czP3oo4+idmXUnoJpRnDltjLjL7l1LSdWJgTyGL9J+jllCZS5CZnhTGv69OnSqlWrQI+i/YABA2Tw4MGFul7tURd8k6uuukolc7SLy3rxWqxOIQw2efJkxTV59dVXi874wI9FAmHsa//yl7+oxMFBJSyvOMze0LIFgjl33323SjK4dOlS9WecMYIPA3vAN4LIm/NMSWfvAPF9JFhEcvjFixe74gO+U8eOHQMTHAZhl/bPGf8pq4cuFpGhZbUg/ODzq2z3VzYM37/VkvGX6BhmsgfGX4LdFuYZy/hLsvewgr1mXiPpOFDS/ZvPmC3KjQDjL+X2AMdPGwI8LE+bR2gPESACRIAIEAEiQASIABEgAkQgOQT6rz2LvNbqHhmYrr/++uRGY8+pRiCpS40UTFvn9rgJq/bFFJbYkOoFWSLjklr3Sfq7RNBwmIQQ6Nu3r9xwww323geIyKCEhmO3RCDzCOSR8Gk5JS2CabAHZEWIkNlLgwYNlJiyRbQE8fBf//qXyob73XffFaruvPPOKgNvkyZNitrrzA8Nli9frjLx4uKwvXTr1k1AFgVpEs9VjDFs2LACoRKiYjVq1CgIuvgRS1966SXp0KFDkbAMxN2Q3bZr165KhBXzGzNmjNx1112FzGt2e/wE0yAsc9FFF8ltt4Hvtb5gDJAxIcCGeUDw7bXXXlMEzkceeaRIYM1PKC7zX+SqCZCwmRdPhprHNSKCPU+eyn0iMlxEFsQ0KcZnYgIybd0kIZiWZjLkNttsIy+++KKnYGja/OO0J6kYQRjSa9qxcrMvKfyyiIVlMwXT0us9xmfS6xtaVh4EGH9JXjANnmX8hfGXUnzDGX8pBcqpHYPxl2DXMP4SjFEua0CkAsITBx30/+zdC7iu5Zw/8C+JCaM0JjrsGnI+/BGhSNGBJjmMDDpKmJJ2Rx3F0Plcu1JT6LhzmAxKigopFREmGYPQSRhDmaEh5e/d7cXbau213sPzPO9z+Kzr6nJd7ee579/v87vL7rvfda91Fl0KX8VX2VlA0Z9HGKXeOmdUvR/A18uoqpr3XGdqkt/IOn22K620Uj7zmc+U/sN7Rv2hh3NZ+vVmCchfmjUv1dZfoM35Tf31VUigXgLyn4nOo4kXpn118UVpH6tITv5SEXTdtpG/zD0R+cvcRjM9UXQONloVg79Vdg5U9vqDd+rJugjIX+oyCXXURcCFaXWZhDoIECBAgAABAgQIECBQvsB2ST4wtc1cP72q/HLsMEmBsr6p0YVp9061zKDehWmj/5NT1rkvc96jd+vNOghM/+c1yVuSfLAOtamBQB0F2vyBz0EuFBvnD7aHuZyh9xNue5d97bzzzve5xGuuM/GoRz0qF154YZ773Ofe79FB+pt6qff/x6997Wvv85N1Z9u7t+/HPvaxvPe9781ll1226NG5/lvmkksuyete97r7XJo22x69nwb8whe+MBdccMGix2a7MK33670P/PQuoD7qqOF/iGjvYrWFCxdms802ywMe0N4/pvOBzbn+iWr1r/cuau99ILINX6clOTbJvxfcjHymYNC6LFfGhWnXXHNN1l133Rkv+Jx033X7ZtRhPcrKCEb50Ouwtdfh+bL86tDbqDUM83vyUffw3mgC8pnR3LzVXgH5SzUXpslf7v/PkPyl+H+vyF+KN23QivKXuYclf5nbyBMFCZSdBRT9eYRR6v3CF76Qbbfddqg/VyqId85lej/k5+Mf/3jpl4LNWcjiB8b5875B91jSc6PMdtw9vU9gSkD+4iwQKFagzflNsVJWI9B+AfnPRGe8a5KjJ1rB4Jtfs7jWjwz+SiFPyl8KYbTIIAJl/zev/GX2KVSVvxQ9h0HO1jjPlJ0Dlb3+OL17dzIC8pfJuNu1vgLt/U6M+pqrjAABAgQIECBAgAABApMSeFmSi6Y2f8lLXpLPf/7zk6rFvhMWKOubGl2Ydu9gywzqXZg2+j88ZZ37Muc9erferIPAS1/60vQ+PN739fIkn61DbWogUEeBNn/gc5ALxcb5g+1RLmfoXT623Xbb5YYbbpjzOLzmNa/JggULssoqq8z47CD99b846N5rrbVWzjnnnPQuTXvFK14x8IVpvb1+/OMfZ/PNN89VV101a3/z5s3LWWedlauvvjp77733omfnujCt90zvG597/45/29veNpBh750111wzp59+ep761KfOad70B3xgs+kTHKv+A5K8a6wVJv9y74LbY5JcX1Ip8pmSYCe9bBkXpt16661z/n/ZpPp+2MMelvXWWy/LLLPMpEoYa9+yMoKyP6Q7VtMFvlyWX4ElVr7UKL8nr7zIjm4on+no4LW9RAH5SzUXpk0NYNAMpPe8/OX+x1b+Mvu/zOQvnf6Xvfxl7vHLX+Y28kRBAmVnAUV/HqHsegtibewy4/x537hNm+24gt4fR0D+Mo6edwnM+N/Df+RCgACBnoD8Z6LnYJfFnx2ZaBFzbP71JL2f+PnhCRUpf5kQfBe3Lfu/eeUv9ThVRc+h7K7KzoHKXr9sH+sXLyB/Kd7Uis0WcGFas+enegIECBAgQIAAAQIECAwj8JQk35l64XGPe9zA39g/zCaebYZAWd/U6MK0e+dfZlA//cK0Pffcc9HlG2V+9S4Sef7zn1/mFpWsXda5nz7vBz3oQTnwwAOz+uqrl9bX0ksvnXXWWSfLL798aXtYeHyB3hn44Q9/2L9Q74ac/xh/ZSsQaKeAb9it9ht2e6fo7rvvzle+8pWccsopiy7/uummm/58uFZaaaVsuummmT9/fp7ylKf0PoC3xIM37IVpvYXuuuuuXHTRRTnxxBNzxRVX5De/+c2i9R/5yEdmo402WrRv7/cfSy211P1+b7X11lvnjDPOmPMfhN431V577bU59dRT0/t9wE9+8pNF7/T+f3SNNdZYtEfvm5F7F730X3AxyIVpU5vPZtjbp3c52iabbJKe0ROe8IRZHedsqEEP+MBmg4ZVfKkH/ukf8f2KX7aSFU9Z/GHX75a8m3ymZOBJLV/GhWmT6qUL+5aVEUw/B8stt1wOP/zwRb/HKfOrd9HsyiuvXOYW91l7ul8vo+j93qrMr7rnUy5MK3P6460tnxnPz9vtE5C/yF/kL+3551r+0p5ZjtCJ/GVuNPnL3EaeKEjAN+wWBNmSZSb5jaxln8WWjEgbJQnIX0qCtWxnBdqc33R2qBonMKKA/GdEuGJeq/OFadcuvijtnGJaHXkVVeCsaQAAIABJREFU+cvIdF4cVqDs/+Yt+vt/yq53WL+mPN+078spOwcqe/2mnAt1/kVA/uI0ELivgAvTnAgCBAgQIECAAAECBAh0R+CvktzZ327vm/sf+MAHdkdAp38WqOqbQssmX3XVVXP11VdnxRVXLHurodYv+g9M+jeffmHaUIWN+PCgl5KMuHxlr5V17qfPu4qGhrnIpYp67HF/gXvuuWfRJT/TvpZJ8n+8CBCYWcAHPp0MAu0R8IHN9sxyhE4OSrLvCO9N8pWTF1+U9r2KipDPVARd9TYuTKtafLz9ysoIpp+D8aoc/O3zzjtv0WW3VX1N96ti37rnUy5Mq+IUDL+HfGZ4M2+0X0D+0v4Z67A7AvKX7sx6hk7lL3OPX/4yt5EnChIo+xtgi/78Sdn1FsTa2GUm+Y2sM+VSvc9T9X7oX9lfm222WY4++uiyt7F+TQXkLzUdjLIaLSC/afT4FE+gUAH5T6Gcwy62c5Jjh32p5Oe/kaT3G++zS95n0OXlL4NKeW5sgbLzDPnL2CMqZIFJfF/O8ssvv+iHPvd+sPSwX9NzoGHfH/b5ddddN5/+9Kfz8Ic/fNhXPd8CAflLC4aohcIFXJhWOKkFCRAgQIAAAQIECBAgUGuBm5LMm6rwu9/9bp70pCfVumDFlSPQlm8KdWFaOedj+qp1/4bUQRXKOveT+IMZF6YNOvXJPfef//mfefKTn9xfwM1JVp1cRXYmUH8BH/is/4xUSGBQAR/YHFSqlc8dnGSfhnR24uKL0m6YQL3ymQmgl73lnXfemS9+8Yv5zW9+s2irefPm5fnPf/79tp3+YblDDz00e+21V9nlWX+aQFkZgQvTyjtqdc+nXJhW3uzHWVk+M46ed9sqIH9p62T11UUB+UsXp/7nnuUvg41f/jKYk6fGFPANu2MCtuz1ul2YVhVv3XObqhy6uo/8pauT13eZAvKbMnWtTaBZAvKfic6rThemfSvJUUnOmqjIzJvLX2o4lDaWJH9p41Tv39Mkvi9nnO9Jc2FaN85lXbqUv9RlEuqok4AL0+o0DbUQIECAAAECBAgQIECgfIFLkqw/tc15552XTTfdtPxd7VA7gbZ8U+g44XSZQyn6J8z017rbbrvl3HPPLbP8+63dlp8EW9a5730z/HbbbZcrr7yysrkst9xyWbhwYZ7xjGdUtqeNhhOYft6SXJpkg+FW8TSBbgn4wGe35q3bdgv4wGa75ztHd4ck2bvmAgsW/xTgH02wTvnMBPEnvbUL0yY9gXv3Lysj+PnPf57Xvva1ufHGGytt9EMf+lA22KC6/+S85JJL8uY3v7nSHuueT7kwrdLjMPBm8pmBqTzYIQH5S4eGrdXWC8hfWj/i2RqUvww2fvnLYE6eGlOg7G/Y/cMf/pArrrgiv/jFLxZVuvTSS2edddbJ8ssvP1LlZdc7UlEtesmFaS0aplYGFpC/DEzlQQIDC8hvBqbyIIHWC8h/Jjri+UmOm2gFyb8nOTrJGROuY7bt5S81Hk6bSis7z5C/1OO0TOL7clZbbbV8/OMfzworrDA0ggvThibzwhgC8pcx8LzaWgEXprV2tBojQIAAAQIECBAgQIDAjAInJnn71K8ceuih2WuvvVB1UGD6NzUW9Q2Hd999d/77v/87vf+t4muppZbK3/zN36T3v3X6mh7Uu9yqHtMp69zXoztV1E1g+jdKJ3l/kh3rVqd6CNRJwAc+6zQNtRAYT8AHNsfza/jbhyapa9BwbJJjkvR+uu2kv+Qzk57ABPe/7rrrssUWW+T2229fVMW+++6b7bfffoIVdXNrGUE3515m1yeffHIOPvjgP2/hn+0ytQdfWz4zuJUnuyMgf+nOrHXafgH5S/tnPEuH8pfBxi9/GczJU2MKTL88fZxvshyzlIFeb1q9AzVVo4emZ39rr712PvjBD+ZhD3tY6VVW/Zmt/oaWWWaZ9D4b5aubAvKXbs5d1+UKyG/K9bU6gSYJyH8mOq2dkvR+IN8kvq5bfFHa6ZPYfMg95S9Dgnl8NIGm5RlNq3e0qXjrrrvuyi9/+cvcc889lWA8+MEPXvRDFB7wAFcEVQJes03kLzUbiHJqIeDfhrUYgyIIECBAgAABAgQIECBQmUDvopYTpnbbaqutcuaZZ1a2uY0IECBAgEBXBLbeeuucddZZ/e2+I0nvgwG+CBBYgoAPfDoaBNoj4AOb7ZnlCJ0clmTPEd4r65Xep5F6l6T1Lku7paxNRlhXPjMCmlcIECBAgMCwAvKZYcU83wUB+UsXpqzHrgjIX7oy6Rn7lL8MNn75y2BOniJAgAABAmMJyF/G4vMygRkF5DcOBgECUwLyn4mehUlcmHZ9kqOSnDbRzofbXP4ynJenCRAgQIDASALyl5HYvNRyARemtXzA2iNAgAABAgQIECBAgMA0gRcnuWzq7z3zmc/MN7/5TUgECBAgQIBAwQLPetaz8q1vfat/1XWTfKngbSxHoFUCPvDZqnFqpuMCPrDZ6QNweJJ31kDgD4svSutdlnZbDeqZXoJ8poZDURIBAgQItE9APtO+mepofAH5y/iGViBQFwH5S10mMZE65C+DsctfBnPyFAECBAgQGEtA/jIWn5cJzCggv3EwCBCYEpD/TPQs9H5I8vEVVfCdJEcn+WBF+xW5jfylSE1rESBAgACBJQjIXxwNAvcXcGGaU0GAAAECBAgQIECAAIFuCSyX5Ff9Lf/+97/P0ksv3S0F3RIgQIAAgRIF7rrrrjz4wQ+evsMjk9xe4raWJtB4AR/4bPwINUDgzwI+sNnpw3BEkj0mKPC7xRelHZvkZxOsY66t5TNzCfl1AgQIECAwpoB8ZkxAr7dWQP7S2tFqrIMC8pcODv0vLctfBhu//GUwJ08RIECAAIGRBeQvI9N5kcCsAvIbB4QAgSkB+c9Ez0IVF6b9x+KL0j4w0U7H21z+Mp6ftwkQIECAwJwC8pc5iTzQUQEXpnV08NomQIAAAQIECBAgQKDTAv+Z5IlTAldddVVe8IIXdBpE8wQIECBAoEiBq6++OmuttVb/kt9L8qQi97AWgTYK+MBnG6eqp64K+MBmVye/qO+jkuw2AYE7F1+UdkySX0xg/1G2lM+MouYdAgQIECAwoIB8ZkAoj3VOQP7SuZFruMUC8pcWD3fu1iaVv/w2Se+SevnL3DPyBAECBAgQ6ISA/KUTY9bkBATkNxNAtyWBmgrIfyY6mB2TnFBSBb3Pi/TynVNLWr/qZX3+pWpx+xEgQIBApwTkL50at2aHEHBh2hBYHiVAgAABAgQIECBAgEBLBM5J8sapXhYsWJCddtqpJa1pgwABAgQITF7g+OOPz/z58/sL+XCSzSdfmQoI1FvABz7rPR/VERhGwAc2h9Fq3bNHJ9m1wq7+t++itF9VuG8RW8lnilC0BgECBAgQWIKAfMbRIDCzgPzFySDQHgH5S3tmOUIn8pfB0eQvg1t5kgABAgQIDC0gfxmazAsECBAgQIBAcwTenuTEgsvt/fDlXq7zLwWvO+nl5C+TnoD9CRAgQKDVAvKXVo9Xc2MIuDBtDDyvEiBAgAABAgQIECBAoKECvW9c7v1By6KvLbbYImeffXZDW1E2AQIECBCon8CWW26ZhQsX9he22+KLPOpXrIoI1EjAN+zWaBhKITCmgG/YHROw2a8fk2SXClr4dd9FaXdUsF8ZW8hnylC1JgECBAgQWCwgn3EUCMwsIH9xMgi0R0D+0p5ZjtBJVflLL3M5dnEGI38ZYVBeIUCAAAECbReQv7R9wvojQIAAAQKdFijywrTvL/7+nZNbKurzLy0drLYIECBAoB4C8pd6zEEV9RNwYVr9ZqIiAgQIECBAgAABAgQIlC2wVpIrpzZ53OMelxtuuKHsPa1PgAABAgQ6I7D66qvnhz/8YX+/aye5qjMAGiUwooBv2B0RzmsEaijgG3ZrOJTqSup9E+3OJW73q76L0v63xH2qWFo+U4WyPQgQIECgswLymc6OXuNzCMhfHBEC7RGQv7RnliN0In8ZHE3+MriVJwkQIECAwNAC8pehybxAgAABAgQINEdghyTvH7Pc3jfpHJXkpDHXqfvr8pe6T0h9BAgQINBoAflLo8en+BIFXJhWIq6lCRAgQIAAAQIECBAgUGOBO5P81VR9vUtdHvvYx9a4XKURIECAAIFmCPzoRz9K7zLSvq//S7JMM6pXJYHJCviG3cn6251AkQK+YbdIzcatdVyS+SVU/d99F6X9toT1J7WkfGZS8vYlQIAAgVYLyGdaPV7NjSkgfxkT0OsEaiQgf6nRMKovpaz85RdJepexHZNE/lL9XO1IgAABAgQaJSB/adS4FEuAAAECBAgML7D9GBed9X7i8tFJThx+28a+4fMvjR2dwgkQIECgzgLylzpPR22TFnBh2qQnYH8CBAgQIECAAAECBAhMRuDiJBtMbX3aaaflTW9602QqsSsBAgQIEGiRwOmnn55tt922v6NLkmzYoha1QoAAAQIECBCYTWBBkp0KJPp530Vpvytw3bosJZ+pyyTUQYAAAQKtEpDPtGqcmiFAgAABAgTuLyB/Ge5UyF+G8/I0AQIECBAYSED+MhCThwgQIECAAIHmCoxyYdqPFl+UdkJz2x65cvnLyHReJECAAAECSxaQvzgdBJYs4MI0p4MAAQIECBAgQIAAAQLdFHhXkgOmWt9mm23SC1B8ESBAgAABAuMJ9C4gPeOMM/oX2T/JgeOt6m0CBAgQIECAQGMEjk/yjgKqvS3JsYsvS7urgPXquoR8pq6TURcBAgQINFpAPtPo8SmeAAECBAgQmFugyPzlmMUZjPxlbndPECBAgAABAn0C8hfHgQABAgQIEGi5wD8lOXnAHm9MclSSXmbT1S+ff+nq5PVNgAABAqUKyF9K5bV4wwVcmNbwASqfAAECBAgQIECAAAECIwq8KMnlU++ussoqufnmm0dcymsECBAgQIDAlMC8efNyyy239IOsk+QKQgQIECBAgACBjgj0fkrujmP0euviS9J636x7zxjrNOVV+UxTJqVOAgQIEGiUgHymUeNSLAECBAgQIDC8gPxlODP5y3BeniZAgAABAgMJyF8GYvIQAQIECBAg0FyBQS5MuynJ0UmOa26bhVUufymM0kIECBAgQOAvAvIXp4HAkgVcmOZ0ECBAgAABAgQIECBAoLsCv/rTTwpebqr9r3/961ljjTW6q6FzAgQIECAwpsC1116b5zznOf2r3P6nD0I8csxlvU6AAAECBAgQaJLAiUnePkLBvQ+R9i5JO3aEd5v+inym6RNUPwECBAjUSkA+U6txKIYAAQIECBAoR0D+Mryr/GV4M28QIECAAIElCshfHA4CBAgQIECgAwJvS/IvS+jz5sUXpXXxMy6zjV7+0oF/MLRIgAABAtUJyF+qs7ZTMwVcmNbMuamaAAECBAgQIECAAAECRQh8LMnrphY66KCDsu+++xaxrjUIECBAgEAnBQ4++ODst99+/b3/a5J/7CSGpgkQIECAAIGuCrw/yQ5DNP/jxRelLRjinbY9Kp9p20T1Q4AAAQITFZDPTJTf5gQIECBAgEA1AvKX4Z3lL8ObeYMAAQIECCxRQP7icBAgQIAAAQIdEHhrklOm9XlrkqMWf86lAwRDtyh/GZrMCwQIECBAYMkC8heng8DsAi5Mc0IIECBAgAABAgQIECDQXYE3J/ngVPsvetGLcvnll3dXQ+cECBAgQGBMgXXWWSdXXHFF/yrbJfnQmMt6nQABAgQIECDQJIGTkmw/QME3LP4A6YkDPNv2R+QzbZ+w/ggQIECgUgH5TKXcNiNAgAABAgQmIyB/Gd5d/jK8mTcIECBAgMASBeQvDgcBAgQIECDQAYH+C9N+kuToxZeldaD1kVuUv4xM50UCBAgQIHB/AfmLU0FgdgEXpjkhBAgQIECAAAECBAgQ6K7Aikl6f3jz56+bb745q6yySndFdE6AAAECBEYUuOWWWzJv3rzpb6+U5LYRl/QaAQIECBAgQKCJAif/6fc//zRL4d9ffFFa7xt7fd0rIJ9xEggQIECAQEEC8pmCIC1DgAABAgQI1F1grvzle0mOTSJ/+csk5S91P9XqI0CAAIHGCMhfGjMqhRIgQIAAAQLjCfQuTHtv30VpfxxvuU68LX/pxJg1SYAAAQJVCMhfqlC2R9MFXJjW9AmqnwABAgQIECBAgAABAuMJXJbkxVNLnHjiiXn7298+3oreJkCAAAECHRR4//vfnx133LG/8y8lWbeDFFomQIAAAQIEui3wL3+6nP1tMxB8d/FFaad0m2eJ3ctnHAwCBAgQIFCAgHymAERLECBAgAABAk0QkL+MNiX5y2hu3iJAgAABAvcRkL84EAQIECBAgEBHBN6S5LQkd3ek36LalL8UJWkdAgQIEOi0gPyl0+PX/IACLkwbEMpjBAgQIECAAAECBAgQaKnA7kmOnOptww03zOc+97mWtqotAgQIECBQnsBGG22Uiy++uH+DPZIcVd6OViZAgAABAgQI1FKgdyFa76fsTn19Z/FFaR+oZbX1KUo+U59ZqIQAAQIEGiwgn2nw8JROgAABAgQIDCMwPX+5PsmxSeQvsyvKX4Y5ZZ4lQIAAAQJLEJC/OBoECBAgQIAAAQKzCMhfHA8CBAgQIFCAgPylAERLtF7AhWmtH7EGCRAgQIAAAQIECBAgMKvA6kl+0P/EzTffnFVWWQUbAQIECBAgMKDALbfcknnz5k1/+vFJbhhwCY8RIECAAAECBNoicGqS3k/ZvW7xRWm9n7bra24B+czcRp4gQIAAAQKzCshnHBACBAgQIECgQwLyl9GGLX8Zzc1bBAgQIEDgzwLyF4eBAAECBAgQIEBgDgH5iyNCgAABAgTGFJC/jAno9c4IuDCtM6PWKAECBAgQIECAAAECBJYo8KUk60z96tFHH51dd90VFwECBAgQIDCgwDHHHJPddtut/+nLk7x4wNc9RoAAAQIECBBok8AHkvR+L3RGm5qqqBf5TEXQtiFAgACBdgrIZ9o5V10RIECAAAECMwrIX0Y/GPKX0e28SYAAAQIEIn9xCAgQIECAAAECBAYQkL8MgOQRAgQIECCwJAH5i7NBYDABF6YN5uQpAgQIECBAgAABAgQItFlgfpLjphp8wQtekKuuuqrN/eqNAAECBAgUKrDWWmvl6quv7l9z5yQLCt3EYgQIECBAgAABAm0XkM+0fcL6I0CAAIFSBeQzpfJanAABAgQIECDQFgH5S1smqQ8CBAgQmIiA/GUi7DYlQIAAAQIECDRNQP7StImplwABAgRqJSB/qdU4FFNjARem1Xg4SiNAgAABAgQIECBAgEBFAo9Jclv/Xl//+tezxhprVLS9bQgQIECAQHMFrr322jznOc+Z3sCKSX7a3K5UToAAAQIECBAgMAEB+cwE0G1JgAABAu0QkM+0Y466IECAAAECBAhUICB/qQDZFgQIECDQTgH5SzvnqisCBAgQIECAQAkC8pcSUC1JgAABAt0QkL90Y866LEbAhWnFOFqFAAECBAgQIECAAAECTRf4tySvmWpit912y1FHHdX0ntRPgAABAgRKF9h9991z9NFH9+/ziST/UPrGNiBAgAABAgQIEGijgHymjVPVEwECBAiULiCfKZ3YBgQIECBAgACBNgnIX9o0Tb0QIECAQGUC8pfKqG1EgAABAgQIEGiDgPylDVPUAwECBAhULiB/qZzchg0WcGFag4endAIECBAgQIAAAQIECBQosFmSf51a72//9m/z85//vMDlLUWAAAECBNopsMIKK+S//uu/+pt7XZJz29mtrggQIECAAAECBEoWkM+UDGx5AgQIEGingHymnXPVFQECBAgQIECgJAH5S0mwliVAgACBdgvIX9o9X90RIECAAAECBAoWkL8UDGo5AgQIEOiGgPylG3PWZTECLkwrxtEqBAgQIECAAAECBAgQaIPALUlWnmrkjDPOyNZbb92GvvRAgAABAgRKETjzzDOzzTbb9K99a5JVStnMogQIECBAgAABAl0RkM90ZdL6JECAAIFCBOQzhTBahAABAgQIECDQNQH5S9cmrl8CBAgQGEtA/jIWn5cJECBAgAABAl0VkL90dfL6JkCAAIGRBOQvI7F5qcMCLkzr8PC1ToAAAQIECBAgQIAAgWkCByXZd+rvrbfeevnCF74AiQABAgQIEFiCwEte8pJ88Ytf7P/Vg5PsB4wAAQIECBAgQIDAGALymTHwvEqAAAEC3ROQz3Rv5jomQIAAAQIECBQgIH8pANESBAgQINAdAflLd2atUwIECBAgQIBAgQLylwIxLUWAAAEC7ReQv7R/xjosVsCFacV6Wo0AAQIECBAgQIAAAQJNFnh8ku/3N3DllVdmrbXWanJPaidAgAABAqUIXHXVVVl77bWnr/2EJD8oZUOLEiBAgAABAgQIdEVAPtOVSeuTAAECBMYWkM+MTWgBAgQIECBAgEBXBeQvXZ28vgkQIEBgaAH5y9BkXiBAgAABAgQIELhXQP7iJBAgQIAAgQEF5C8DQnmMQJ+AC9McBwIECBAgQIAAAQIECBDoFzg3yWun/sab3vSmnHbaaYQIECBAgACBaQLbbrttTj/99P6/+/Ekm4EiQIAAAQIECBAgUICAfKYAREsQIECAQPsF5DPtn7EOCRAgQIAAAQIlCshfSsS1NAECBAi0R0D+0p5Z6oQAAQIECBAgMAEB+csE0G1JgAABAs0TkL80b2YqnryAC9MmPwMVECBAgAABAgQIECBAoE4CL0tyUX9BN954Y1ZdddU61agWAgQIECAwUYGbbropq6222vQaXp7ksxMtzOYECBAgQIAAAQJtEZDPtGWS+iBAgACB0gTkM6XRWpgAAQIECBAg0BUB+UtXJq1PAgQIEBhZQP4yMp0XCRAgQIAAAQIE7hWQvzgJBAgQIEBgDgH5iyNCYDQBF6aN5uYtAgQIECBAgAABAgQItFngK0meN9XgnnvumcMOO6zN/eqNAAECBAgMJbDXXnvl8MMP73/nq0meP9QiHiZAgAABAgQIECAwu4B8xgkhQIAAAQKzCMhnHA8CBAgQIECAAIECBOQvBSBaggABAgTaKyB/ae9sdUaAAAECBAgQqFBA/lIhtq0IECBAoHkC8pfmzUzF9RBwYVo95qAKAgQIECBAgAABAgQI1EngTUlOmyrooQ99aH7yk59k2WWXrVONaiFAgAABAhMRuOOOO7LSSivlt7/9bf/+2yY5fSIF2ZQAAQIECBAgQKCtAvKZtk5WXwQIECAwtoB8ZmxCCxAgQIAAAQIECNwrIH9xEggQIECAwBIE5C+OBgECBAgQIECAQEEC8peCIC1DgAABAu0TkL+0b6Y6qk7AhWnVWduJAAECBAgQIECAAAECTRL4QZLVpwp+3/vel/33379J9auVAAECBAiUInDAAQfk3e9+d//aNyR5fCmbWZQAAQIECBAgQKDrAvKZrp8A/RMgQIDAjALyGQeDAAECBAgQIECgQAH5S4GYliJAgACB9gjIX9ozS50QIECAAAECBGogIH+pwRCUQIAAAQL1E5C/1G8mKmqOgAvTmjMrlRIgQIAAAQIECBAgQKBKgZ2THDu14fLLL59bbrklyyyzTJU12IsAAQIECNRK4M4778wqq6ySX/7yl/117ZLkuFoVqhgCBAgQIECAAIG2CMhn2jJJfRAgQIBAYQLymcIoLUSAAAECBAgQIHCvgPzFSSBAgAABAtME5C+OBAECBAgQIECAQMEC8peCQS1HgAABAs0XkL80f4Y6mKyAC9Mm6293AgQIECBAgAABAgQI1Fng1iQrTRXYu7H+Xe96V53rVRsBAgQIEChV4MADD8z+++/fv8dPkqxc6qYWJ0CAAAECBAgQ6LqAfKbrJ0D/BAgQIHAfAfmMA0GAAAECBAgQIFCCgPylBFRLEiBAgEBzBeQvzZ2dygkQIECAAAECNRaQv9R4OEojQIAAgeoF5C/Vm9uxXQIuTGvXPHVDgAABAgQIECBAgACBIgV2T3Lk1ILLLrtsbrrppjziEY8ocg9rESBAgACBRgj8+te/zqqrrpo77rijv949khzViAYUSYAAAQIECBAg0FQB+UxTJ6duAgQIEChcQD5TOKkFCRAgQIAAAQIE7hWQvzgJBAgQIEBgsYD8xVEgQIAAAQIECBAoSUD+UhKsZQkQIECgeQLyl+bNTMX1E3BhWv1moiICBAgQIECAAAECBAjUSeDmJKtMFbTvvvvmoIMOqlN9aiFAgAABApUI7Lfffjn44IP797olybxKNrcJAQIECBAgQIBA1wXkM10/AfonQIAAgUUC8hkHgQABAgQIECBAoEQB+UuJuJYmQIAAgeYIyF+aMyuVEiBAgAABAgQaKCB/aeDQlEyAAAECxQvIX4o3tWL3BFyY1r2Z65gAAQIECBAgQIAAAQLDCMxPctzUCw984APz4x//OPPmuR9mGETPEiBAgECzBW6++eb83d/9Xe65557+RnZOsqDZnameAAECBAgQIECgIQLymYYMSpkECBAgUJ6AfKY8WysTIECAAAECBAgsEpC/OAgECBAg0HkB+UvnjwAAAgQIECBAgEDZAvKXsoWtT4AAAQK1F5C/1H5ECmyIgAvTGjIoZRIgQIAAAQIECBAgQGCCAt9N8qSp/bfffvucdNJJEyzH1gQIECBAoFqBHXbYISeffHL/pv+Z5MnVVmE3AgQIECBAgACBjgvIZzp+ALRPgACBrgvIZ7p+AvRPgAABAgQIEKhEQP5SCbNNCBAgQKCuAvKXuk5GXQQIECBAgACBVgnIX1o1Ts0QIECAwLAC8pdhxTxPYGYBF6Y5GQQIECBAgAABAgQIECAwl8A2SU7vf+irX/1q1lxzzbne8+sECBAgQKDxAtdcc02e97znTe/jTUnOaHxzGiBAgAABAgQIEGiSgHymSdNSKwECBAge4i7XAAAgAElEQVQUKiCfKZTTYgQIECBAgAABAksWkL84HQQIECDQWQH5S2dHr3ECBAgQIECAQNUC8peqxe1HgAABArURkL/UZhQKaYGAC9NaMEQtECBAgAABAgQIECBAoAKBy5O8aGqfTTbZJJ/+9Kcr2NYWBAgQIEBgsgKveMUrcsEFF/QXcUWSdSZbld0JECBAgAABAgQ6KiCf6ejgtU2AAIGuC8hnun4C9E+AAAECBAgQqFRA/lIpt80IECBAoC4C8pe6TEIdBAgQIECAAIFOCMhfOjFmTRIgQIDAdAH5izNBoDgBF6YVZ2klAgQIECBAgAABAgQItFngZUku6m/wwx/+cN7whje0uWe9ESBAgEDHBT7ykY/kjW9843SFlyf5bMdptE+AAAECBAgQIDAZAfnMZNztSoAAAQITFJDPTBDf1gQIECBAgACBbgrIX7o5d10TIECg0wLyl06PX/MECBAgQIAAgUkIyF8moW5PAgQIEJiogPxlovw2b6GAC9NaOFQtESBAgAABAgQIECBAoCSBhUk2n1r7CU94Qr73ve+VtJVlCRAgQIDA5AWe+MQn5vvf/35/Ieck2WLylamAAAECBAgQIECgwwLymQ4PX+sECBDoooB8potT1zMBAgQIECBAYOIC8peJj0ABBAgQIFClgPylSm17ESBAgAABAgQILBaQvzgKBAgQINApAflLp8at2QoEXJhWAbItCBAgQIAAAQIECBAg0BKBJ/zpwrT73JC233775cADD2xJe9ogQIAAAQJ/EXjXu96Vgw46aDrJE/90Ydp9blBjRoAAAQIECBAgQKBiAflMxeC2I0CAAIHJCchnJmdvZwIECBAgQIBAxwXkLx0/ANonQIBAlwTkL12atl4JECBAgAABArUSkL/UahyKIUCAAIEyBeQvZepau6sCLkzr6uT1TYAAAQIECBAgQIAAgdEE9k/yvv5Xr7322jz72c8ebTVvESBAgACBGgp84xvfyBprrDG9sncnOaCG5SqJAAECBAgQIECgewLyme7NXMcECBDonIB8pnMj1zABAgQIECBAoG4C8pe6TUQ9BAgQIFC4gPylcFILEiBAgAABAgQIDCcgfxnOy9MECBAg0EAB+UsDh6bkRgi4MK0RY1IkAQIECBAgQIAAAQIEaiVwXZKnT1W00UYb5bOf/WytClQMAQIECBAYR+BlL3tZPve5z/Uv8e0kzxhnTe8SIECAAAECBAgQKFhAPlMwqOUIECBAoF4C8pl6zUM1BAgQIECAAIGOCshfOjp4bRMgQKArAvKXrkxanwQIECBAgACBWgvIX2o9HsURIECAwLgC8pdxBb1PYGYBF6Y5GQQIECBAgAABAgQIECAwrMCmSc7rf2nBggXZaaedhl3H8wQIECBAoHYCxx9/fObPnz+9rlcmOb92xSqIAAECBAgQIECgywLymS5PX+8ECBBouYB8puUD1h4BAgQIECBAoDkC8pfmzEqlBAgQIDCkgPxlSDCPEyBAgAABAgQIlCUgfylL1roECBAgMHEB+cvER6CAFgu4MK3Fw9UaAQIECBAgQIAAAQIEShT4QJLtptZ/yEMekuuvvz6rr756iVtamgABAgQIlCtwww035GlPe1p+97vf9W/0wSRvKXdnqxMgQIAAAQIECBAYSUA+MxKblwgQIECgzgLymTpPR20ECBAgQIAAgU4KyF86OXZNEyBAoN0C8pd2z1d3BAgQIECAAIEGCshfGjg0JRMgQIDA7ALyFyeEQLkCLkwr19fqBAgQIECAAAECBAgQaKvA3yT5TpIVphp85StfmU996lNt7VdfBAgQINABgVe96lU577zz+jv9eZKnJvnvDrSvRQIECBAgQIAAgeYJyGeaNzMVEyBAgMAcAvIZR4QAAQIECBAgQKBmAvKXmg1EOQQIECAwvoD8ZXxDKxAgQIAAAQIECBQqIH8plNNiBAgQIFAHAflLHaaghjYLuDCtzdPVGwECBAgQIECAAAECBMoV2CrJmf1bHHfccZk/f365u1qdAAECBAiUILBgwYLsvPPO01feOslZJWxnSQIECBAgQIAAAQJFCchnipK0DgECBAhMXEA+M/ERKIAAAQIECBAgQGBmAfmLk0GAAAECrRGQv7RmlBohQIAAAQIECLRNQP7StonqhwABAh0WkL90ePhar0zAhWmVUduIAAECBAgQIECAAAECrRQ4O8kWU5094AEPyLe+9a084xnPaGWzmiJAgACBdgpcd911eeYzn5k//vGP/Q0uTLJlOzvWFQECBAgQIECAQMsE5DMtG6h2CBAg0EUB+UwXp65nAgQIECBAgECjBOQvjRqXYgkQIEBgJgH5i3NBgAABAgQIECBQcwH5S80HpDwCBAgQmFtA/jK3kScIFCHgwrQiFK1BgAABAgQIECBAgACB7gr8bZJ/T/KYKYJ11103X/ziF7sronMCBAgQaJzAeuutl8suu6y/7p8m+X9J/qtxzSiYAAECBAgQIECgiwLymS5OXc8ECBBomYB8pmUD1Q4BAgQIECBAoH0C8pf2zVRHBAgQ6JyA/KVzI9cwAQIECBAgQKBpAvKXpk1MvQQIECBwPwH5i0NBoBoBF6ZV42wXAgQIECBAgAABAgQItFngH5N8tL/BffbZJwcffHCbe9YbAQIECLREYN99980hhxwyvZvXJ/lYS1rUBgECBAgQIECAQDcE5DPdmLMuCRAg0EoB+Uwrx6opAgQIECBAgEAbBeQvbZyqnggQINARAflLRwatTQIECBAgQIBA8wXkL82foQ4IECDQWQH5S2dHr/EJCLgwbQLotiRAgAABAgQIECBAgEALBU5IsmN/X5/85Cfzqle9qoWtaokAAQIE2iLwqU99Kq9+9aunt3Nikne0pUd9ECBAgAABAgQIdEpAPtOpcWuWAAEC7RCQz7RjjrogQIAAAQIECHRIQP7SoWFrlQABAm0RkL+0ZZL6IECAAAECBAh0RkD+0plRa5QAAQLtEZC/tGeWOmmGgAvTmjEnVRIgQIAAAQIECBAgQKAJAt9I8qypQh/zmMfka1/7WlZeeeUm1K5GAgQIEOiYwK233prnPve5+elPf9rf+TeTPLtjFNolQIAAAQIECBBol4B8pl3z1A0BAgRaLSCfafV4NUeAAAECBAgQaLOA/KXN09UbAQIEWiYgf2nZQLVDgAABAgQIEOiOgPylO7PWKQECBBovIH9p/Ag10EABF6Y1cGhKJkCAAAECBAgQIECAQE0FXpDkqv7a/v7v/z4XXHBBTctVFgECBAh0WWCTTTbJZz7zmekEayW5ussueidAgAABAgQIEGi8gHym8SPUAAECBLojIJ/pzqx1SoAAAQIECBBomYD8pWUD1Q4BAgTaLCB/afN09UaAAAECBAgQaLWA/KXV49UcAQIE2iUgf2nXPHXTDAEXpjVjTqokQIAAAQIECBAgQIBAUwTmJzmuv9i99947hxxySFPqVycBAgQIdEBgn332yaGHHjq9052TLOhA+1okQIAAAQIECBBov4B8pv0z1iEBAgQaLyCfafwINUCAAAECBAgQ6LqA/KXrJ0D/BAgQaICA/KUBQ1IiAQIECBAgQIDAbALyF+eDAAECBGovIH+p/YgU2FIBF6a1dLDaIkCAAAECBAgQIECAwAQFTk+yTf/+Z599drbYYosJlmRrAgQIECBwr8DChQuz5ZZbTuc4I8mbGBEgQIAAAQIECBBokYB8pkXD1AoBAgTaJiCfadtE9UOAAAECBAgQ6KyA/KWzo9c4AQIE6i8gf6n/jFRIgAABAgQIECAwkID8ZSAmDxEgQIDAJATkL5NQtyeBewVcmOYkECBAgAABAgQIECBAgEDRAksn+WqSZ00tvPTSS+fKK6/Mc5/73KL3sh4BAgQIEBhY4Gtf+1rWXnvt3HXXXf3vfDPJ85Lc528OvKgHCRAgQIAAAQIECNRTQD5Tz7moigABAp0XkM90/ggAIECAAAECBAi0SUD+0qZp6oUAAQItEpC/tGiYWiFAgAABAgQIEJC/OAMECBAgUEsB+Ustx6KoDgm4MK1Dw9YqAQIECBAgQIAAAQIEKhRYI8nVSXp/OLHo62lPe1q+/OUvZ9lll62wDFsRIECAAIF7Be6444688IUvzPXXX99P0rsk7QVJruVEgAABAgQIECBAoIUC8pkWDlVLBAgQaLKAfKbJ01M7AQIECBAgQIDAEgTkL44GAQIECNRKQP5Sq3EohgABAgQIECBAoBgB+UsxjlYhQIAAgYIE5C8FQVqGwBgCLkwbA8+rBAgQIECAAAECBAgQIDCrwBZJzu5/YtNNN815552HjQABAgQIVC7wyle+Mueff/70fbdMsrDyYmxIgAABAgQIECBAoDoB+Ux11nYiQIAAgTkE5DOOCAECBAgQIECAQEsF5C8tHay2CBAg0EQB+UsTp6ZmAgQIECBAgACBAQTkLwMgeYQAAQIEqhGQv1TjbBcCswm4MM35IECAAAECBAgQIECAAIEyBd6XZP/+Dd7xjnfk+OOPL3NPaxMgQIAAgfsI7LTTTjnhhBOmqxyQ5N2oCBAgQIAAAQIECHRAQD7TgSFrkQABAnUXkM/UfULqI0CAAAECBAgQGFNA/jImoNcJECBAYHwB+cv4hlYgQIAAAQIECBCotYD8pdbjURwBAgS6ISB/6cacdVl/ARem1X9GKiRAgAABAgQIECBAgEDTBRYm2by/icMOOyx77rln0/tSPwECBAg0QODwww/PXnvtNb3Sc5L0ftKYLwIECBAgQIAAAQJdEZDPdGXS+iRAgEANBeQzNRyKkggQIECAAAECBMoQkL+UoWpNAgQIEBhIQP4yEJOHCBAgQIAAAQIEmi8gf2n+DHVAgACBxgrIXxo7OoW3UMCFaS0cqpYIECBAgAABAgQIECBQM4EHJrk8ydr9dZ155pnZaqutalaqcggQIECgTQJnnXVWtt566+ktXZlknST3tKlXvRAgQIAAAQIECBCYQ0A+44gQIECAwEQE5DMTYbcpAQIECBAgQIDAZATkL5NxtysBAgQ6LyB/6fwRAECAAAECBAgQ6JKA/KVL09YrAQIEaiQgf6nRMJRCIIkL0xwDAgQIECBAgAABAgQIEKhC4O+SfCnJvP7NLrzwwrz85S+vYn97ECBAgEDHBC666KJsvPHG07u+OcmLk/y4YxzaJUCAAAECBAgQINATkM84BwQIECBQqYB8plJumxEgQIAAAQIECNRDQP5SjzmoggABAp0RkL90ZtQaJUCAAAECBAgQ+IuA/MVpIECAAIFKBeQvlXLbjMBAAi5MG4jJQwQIECBAgAABAgQIECBQgMALk1yWZKmptf76r/86l156adZcc80ClrcEAQIECBC4V+Caa67J+uuvn//5n//pJ7k7ybpJvsyJAAECBAgQIECAQIcF5DMdHr7WCRAgUKWAfKZKbXsRIECAAAECBAjUTED+UrOBKIcAAQJtFZC/tHWy+iJAgAABAgQIEBhAQP4yAJJHCBAgQGB8AfnL+IZWIFCGgAvTylC1JgECBAgQIECAAAECBAgsSeC1Sc7t/8VVV101F198cZ74xCdSI0CAAAECYwt873vfy4Ybbpibbrpp+lqbJfn42BtYgAABAgQIECBAgEDzBeQzzZ+hDggQIFBrAflMrcejOAIECBAgQIAAgWoE5C/VONuFAAECnRWQv3R29BonQIAAAQIECBD4i4D8xWkgQIAAgVIF5C+l8lqcwFgCLkwbi8/LBAgQIECAAAECBAgQIDCCwPZJTup/7+lPf3o+97nPZcUVVxxhOa8QIECAAIF7BW677bZstNFG+fa3vz2dZIckJ3MiQIAAAQIECBAgQODPAvIZh4EAAQIEShGQz5TCalECBAgQIECAAIFmCshfmjk3VRMgQKD2AvKX2o9IgQQIECBAgAABAtUJyF+qs7YTAQIEOiUgf+nUuDXbQAEXpjVwaEomQIAAAQIECBAgQIBACwT2TXJQfx/Pe97z8tnPfjbLLbdcC9rTAgECBAhULXD77bfnZS97Wb761a9O33q/JAdXXY/9CBAgQIAAAQIECDRAQD7TgCEpkQABAk0SkM80aVpqJUCAAAECBAgQqEhA/lIRtG0IECDQFQH5S1cmrU8CBAgQIECAAIEhBOQvQ2B5lAABAgTmFpC/zG3kCQKTFnBh2qQnYH8CBAgQIECAAAECBAh0V+CwJHv2t//iF784F154YR760Id2V0XnBAgQIDC0wG9/+9tsvPHG+dKXvjT93cOT7DX0gl4gQIAAAQIECBAg0B0B+Ux3Zq1TAgQIlCognymV1+IECBAgQIAAAQLNFpC/NHt+qidAgEBtBOQvtRmFQggQIECAAAECBOonIH+p30xURIAAgUYKyF8aOTZFd1DAhWkdHLqWCRAgQIAAAQIECBAgUCOBE5O8vb+e9ddfPxdccEEe8pCH1KhMpRAgQIBAXQV+97vfZZNNNsmll146vcT3J9mxrnWriwABAgQIECBAgECNBOQzNRqGUggQINBEAflME6emZgIECBAgQIAAgYoF5C8Vg9uOAAECbROQv7RtovohQIAAAQIECBAoQUD+UgKqJQkQINAlAflLl6at16YLuDCt6RNUPwECBAgQIECAAAECBJov8KEk2/a3scEGG+TTn/60S9OaP1sdECBAoFSB3h9GvOIVr8gll1wyfZ/Tkry51M0tToAAAQIECBAgQKBdAvKZds1TNwQIEKhMQD5TGbWNCBAgQIAAAQIEmi8gf2n+DHVAgACBiQjIXybCblMCBAgQIECAAIFmCshfmjk3VRMgQGDiAvKXiY9AAQSGEnBh2lBcHiZAgAABAgQIECBAgACBkgTOTrJF/9rrr79+zj///CyzzDIlbWlZAgQIEGiywJ133plNN900l1566fQ2FibZssm9qZ0AAQIECBAgQIDAhATkMxOCty0BAgSaKiCfaerk1E2AAAECBAgQIDBBAfnLBPFtTYAAgSYKyF+aODU1EyBAgAABAgQITFhA/jLhAdieAAECTROQvzRtYuolkLgwzSkgQIAAAQIECBAgQIAAgboInJPkjf3FrLvuuvnUpz6VZZddti41qoMAAQIEaiBwxx135FWvelUuu+yy6dV8OMnmNShRCQQIECBAgAABAgSaKiCfaerk1E2AAIGKBeQzFYPbjgABAgQIECBAoE0C8pc2TVMvBAgQKFFA/lIirqUJECBAgAABAgTaLiB/afuE9UeAAIGCBOQvBUFahkDFAi5MqxjcdgQIECBAgAABAgQIECAwq8D9/lDi+c9/fj75yU/mMY95DDoCBAgQIJCf/vSnefWrX52vfOUr0zVcluZ8ECBAgAABAgQIEChGQD5TjKNVCBAg0FoB+UxrR6sxAgQIECBAgACB6gTkL9VZ24kAAQKNFJC/NHJsiiZAgAABAgQIEKiXgPylXvNQDQECBGonIH+p3UgURGBgARemDUzlQQIECBAgQIAAAQIECBCoSODsJFv07/WMZzwjn/jEJ7L66qtXVIJtCBAgQKCOAjfccENe85rX5Lrrrpte3sIkW9axZjURIECAAAECBAgQaKiAfKahg1M2AQIEyhaQz5QtbH0CBAgQIECAAIEOCchfOjRsrRIgQGAYAfnLMFqeJUCAAAECBAgQIDCrgPzFASFAgACBGQXkLw4GgWYLuDCt2fNTPQECBAgQIECAAAECBNoq8KEk2/Y399jHPjbnnntu1lhjjbb2rC8CBAgQmEXg2muvzWabbZYf/ehH0586Lcmb4REgQIAAAQIECBAgULiAfKZwUgsSIECg2QLymWbPT/UECBAgQIAAAQK1FJC/1HIsiiJAgMDkBOQvk7O3MwECBAgQIECAQGsF5C+tHa3GCBAgMJqA/GU0N28RqJOAC9PqNA21ECBAgAABAgQIECBAgEC/wIlJ3t7/Nx75yEfmX//1X7P++uuTIkCAAIEOCVx66aV53etel1/96lfTu35/kh07RKFVAgQIECBAgAABAlULyGeqFrcfAQIEaiogn6npYJRFgAABAgQIECDQBgH5SxumqAcCBAgUICB/KQDREgQIECBAgAABAgRmFpC/OBkECBAgsEhA/uIgEGiHgAvT2jFHXRAgQIAAAQIECBAgQKCtAocneef05j7ykY/k9a9/fVt71hcBAgQI9Al89KMfzRve8IaZTI5IsicsAgQIECBAgAABAgRKF5DPlE5sAwIECNRbQD5T7/mojgABAgQIECBAoBUC8pdWjFETBAgQGF1A/jK6nTcJECBAgAABAgQIDCggfxkQymMECBBoq4D8pa2T1VcXBVyY1sWp65kAAQIECBAgQIAAAQLNEnhXkgOml3zcccdl/vz5zepEtQQIECAwlMCCBQuy8847z/TO/kkOHGoxDxMgQIAAAQIECBAgMI6AfGYcPe8SIECgwQLymQYPT+kECBAgQIAAAQJNE5C/NG1i6iVAgEBBAvKXgiAtQ4AAAQIECBAgQGBuAfnL3EaeIECAQCsF5C+tHKumOizgwrQOD1/rBAgQIECAAAECBAgQaJDAjklOmF7v3nvvnUMOOaRBbSiVAAECBAYV2GeffXLooYfO9Pg7kpw46DqeI0CAAAECBAgQIECgMAH5TGGUFiJAgEAzBOQzzZiTKgkQIECAAAECBFolIH9p1Tg1Q4AAgbkF5C9zG3mCAAECBAgQIECAQMEC8peCQS1HgACBugvIX+o+IfURGF7AhWnDm3mDAAECBAgQIECAAAECBCYj8PokH5m+9RZbbJGzzz57MhXZlQABAgRKEdhyyy2zcOHCmdZ+Q5KPlrKpRQkQIECAAAECBAgQGERAPjOIkmcIECDQAgH5TAuGqAUCBAgQIECAAIGmCshfmjo5dRMgQGBIAfnLkGAeJ0CAAAECBAgQIFCcgPylOEsrESBAoNYC8pdaj0dxBEYWcGHayHReJECAAAECBAgQIECAAIEJCLxk8aVpK/Tvvc466+Sss87KaqutNoGSbEmAAAECRQnceOON2WqrrXL55ZdPX/LnSXqXpX2hqL2sQ4AAAQIECBAgQIDAyALymZHpvEiAAIH6C8hn6j8jFRIgQIAAAQIECHRCQP7SiTFrkgCBrgrIX7o6eX0TIECAAAECBAjUTED+UrOBKIcAAQJFCshfitS0FoH6CbgwrX4zUREBAgQIECBAgAABAgQIzC7w5CTnJHl2/2Mrr7xyzjzzzLz0pS/lR4AAAQINFPj85z+frbfeOrfeeuv06r+RZPM/XZj23Qa2pWQCBAgQIECAAAECbRWQz7R1svoiQKDTAvKZTo9f8wQIECBAgAABAvUTkL/UbyYqIkCAwNgC8pexCS1AgAABAgQIECBAoEgB+UuRmtYiQIBATQTkLzUZhDIIlCjgwrQScS1NgAABAgQIECBAgAABAqUJ/HWSs5O8cvoOJ510UrbffvvSNrYwAQIECBQvcPLJJ2eHHXaYaeHzkmyZ5H+K39WKBAgQIECAAAECBAiMKSCfGRPQ6wQIEKiTgHymTtNQCwECBAgQIECAAIE/C8hfHAYCBAi0SED+0qJhaoUAAQIECBAgQKBNAvKXNk1TLwQIdF5A/tL5IwCgIwIuTOvIoLVJgAABAgQIECBAgACBlgosSLLT9N523nnnHHvssS1tWVsECBBol8Auu+yS4447bqamjk8yv13d6oYAAQIECBAgQIBAKwXkM60cq6YIEOiSgHymS9PWKwECBAgQIECAQEMF5C8NHZyyCRAgMCUgf3EWCBAgQIAAAQIECNReQP5S+xEpkAABArMLyF+cEALdEXBhWndmrVMCBAgQIECAAAECBAi0VWDnJPe7HW2DDTbIBz/4way66qpt7VtfBAgQaLTATTfdlO222y6XXHLJTH3skmTGW9Qa3bTiCRAgQIAAAQIECLRXQD7T3tnqjACBFgvIZ1o8XK0RIECAAAECBAi0UUD+0sap6okAgdYLyF9aP2INEiBAgAABAgQItEtA/tKueeqGAIGOCMhfOjJobRLoE3BhmuNAgAABAgQIECBAgAABAm0Q2CTJ6Uke1d/Mox/96Jx66qnZdNNN29CjHggQINAagfPPPz9vfetb87Of/Wx6T79I8qYkF7SmWY0QIECAAAECBAgQ6I6AfKY7s9YpAQItEJDPtGCIWiBAgAABAgQIEOiigPyli1PXMwECjRWQvzR2dAonQIAAAQIECBDotoD8pdvz1z0BAg0TkL80bGDKJVCQgAvTCoK0DAECBAgQIECAAAECBAhMXODxST6UZJ3plbz3ve/Nu9/97okXqAACBAgQSN73vvflPe95z0wUlyd5c5IfcCJAgAABAgQIECBAoLEC8pnGjk7hBAh0SUA+06Vp65UAAQIECBAgQKCFAvKXFg5VSwQItE9A/tK+meqIAAECBAgQIECgUwLyl06NW7MECDRVQP7S1Mmpm8D4Ai5MG9/QCgQIECBAgAABAgQIECBQL4GTkmw/vaRNN900J598clZaaaV6VasaAgQIdETgJz/5Sbbffvv0fnrLDF8nJ9mhIxTaJECAAAECBAgQINAFAflMF6asRwIEGicgn2ncyBRMgAABAgQIECBAYDYB+YvzQYAAgRoKyF9qOBQlESBAgAABAgQIEBhdQP4yup03CRAgUJqA/KU0WgsTaIyAC9MaMyqFEiBAgAABAgQIECBAgMAQAr1Ld94//flHP/rROemkk/Ka17xmiKU8SoAAAQLjCnziE5/IDjvskJ/97GczLfX2JL0/TPZFgAABAgQIECBAgEC7BOQz7ZqnbggQaLiAfKbhA1Q+AQIECBAgQIAAgZkF5C9OBgECBGokIH+p0TCUQoAAAQIECBAgQKA4AflLcZZWIkCAwNgC8pexCS1AoBUCLkxrxRg1QYAAAQIECBAgQIAAAQIzCKyV5JQkT5/+a3vssUeOOOIIaAQIECBQgcA7370VEtcAACAASURBVPnOHHnkkTPt9O0kb0tyVQVl2IIAAQIECBAgQIAAgckIyGcm425XAgQI3EdAPuNAECBAgAABAgQIEGi1gPyl1ePVHAECTRGQvzRlUuokQIAAAQIECBAgMJKA/GUkNi8RIECgWAH5S7GeViPQZAEXpjV5emonQIAAAQIECBAgQIAAgbkEHpLk5CRvmv7gC17wgixYsCBrrrnmXGv4dQIECBAYQeCaa67J/Pnzc/XVV8/09ulJtk/yuxGW9goBAgQIECBAgAABAs0SkM80a16qJUCgRQLymRYNUysECBAgQIAAAQIEZheQvzghBAgQmJCA/GVC8LYlQIAAAQIECBAgUL2A/KV6czsSIEBgkYD8xUEgQGC6gAvTnAkCBAgQIECAAAECBAgQ6IJA71Kek2Zq9PDDD0/vpwv4IkCAAIHiBI444ojsueeeS1pwh8WXWRa3oZUIECBAgAABAgQIEGiCgHymCVNSIwECrRGQz7RmlBohQIAAAQIECBAgMIyA/GUYLc8SIEBgTAH5y5iAXidAgAABAgQIECDQTAH5SzPnpmoCBBoqIH9p6OCUTaBkARemlQxseQIECBAgQIAAAQIECBCojcCzkpyYZO3pFb385S/PMccckyc/+cm1KVYhBAgQaKLAd7/73ey666656KKLZir/yiQ7JvlmE3tTMwECBAgQIECAAAEChQjIZwphtAgBAgSWLCCfcToIECBAgAABAgQIdF5A/tL5IwCAAIGyBeQvZQtbnwABAgQIECBAgEDtBeQvtR+RAgkQaLqA/KXpE1Q/gXIFXJhWrq/VCRAgQIAAAQIECBAgQKB+Aocm2Wt6WQ960INy1FFHZf78+fWrWEUECBBogMCCBQuy++675w9/+MNM1R6WZO8GtKFEAgQIECBAgAABAgSqEZDPVONsFwIEOiYgn+nYwLVLgAABAgQIECBAYHYB+YsTQoAAgRIE5C8loFqSAAECBAgQIECAQHMF5C/NnZ3KCRCosYD8pcbDURqBmgi4MK0mg1AGAQIECBAgQIAAAQIECFQq8PdJjkvy+Om7brzxxjnyyCPz1Kc+tdKCbEaAAIGmCnznO9/JHnvskQsvvHCmFn6QZOckn2lqf+omQIAAAQIECBAgQKA0AflMabQWJkCgawLyma5NXL8ECBAgQIAAAQIEBhaQvwxM5UECBAjMLiB/cUIIECBAgAABAgQIEFiCgPzF0SBAgEBBAvKXgiAtQ6ADAi5M68CQtUiAAAECBAgQIECAAAECMwosk+TYJG+b6VcPO+yw7LnnnugIECBAYBaBww8/PHvttdeSnjglyS5J7oRIgAABAgQIECBAgACBJQjIZxwNAgQIjCkgnxkT0OsECBAgQIAAAQIE2i8gf2n/jHVIgEDJAvKXkoEtT4AAAQIECBAgQKD5AvKX5s9QBwQITFhA/jLhAdieQMMEXJjWsIEplwABAgQIECBAgAABAgQKF9gsydFJ5k1f+UUvelEOPfTQvPCFLyx8UwsSIECgyQJf/vKXs/fee+eKK66YqY2bk+yW5Nwm96h2AgQIECBAgAABAgQqFZDPVMptMwIE2iAgn2nDFPVAgAABAgQIECBAoFIB+Uul3DYjQKANAvKXNkxRDwQIECBAgAABAgQqFZC/VMptMwIE2iAgf2nDFPVAoHoBF6ZVb25HAgQIECBAgAABAgQIEKifwCOSHJnkrTOVtttuu+WQQw7Jgx/84PpVriICBAhUKPD73/8+++yzT44+unfP5IxfpybZ408Xpv26wrJsRYAAAQIECBAgQIBAOwTkM+2Yoy4IEChZQD5TMrDlCRAgQIAAAQIECLRbQP7S7vnqjgCBggTkLwVBWoYAAQIECBAgQIBANwXkL92cu64JEBhSQP4yJJjHCRC4j4AL0xwIAgQIECBAgAABAgQIECDwF4FXJzkiyeOno6y22mo56KCDssUWW/AiQIBAJwUWLlyY/fbbLzfeeONM/f8gyTuTfLKTOJomQIAAAQIECBAgQKBIAflMkZrWIkCgVQLymVaNUzMECBAgQIAAAQIEJikgf5mkvr0JEKi1gPyl1uNRHAECBAgQIECAAIEmCchfmjQttRIgUKmA/KVSbpsRaKWAC9NaOVZNESBAgAABAgQIECBAgMAYAg9KcliS3WZaY9NNN80BBxyQZz7zmWNs4VUCBAg0R+Bb3/pW9t9//5x//vlLKvroJHsl+UNzulIpAQIECBAgQIAAAQI1F5DP1HxAyiNAoFoB+Uy13nYjQIAAAQIECBAg0BEB+UtHBq1NAgQGE5C/DObkKQIECBAgQIAAAQIEhhKQvwzF5WECBNouIH9p+4T1R6A6ARemVWdtJwIECBAgQIAAAQIECBBolsA6SQ5J8sKZyn7nO9+Z9773vVlmmWWa1ZVqCRAgMKDAnXfemfe85z054ogjlvTGl5Psk+TyAZf0GAECBAgQIECAAAECBIYVkM8MK+Z5AgRaJSCfadU4NUOAAAECBAgQIECgrgLyl7pORl0ECFQiIH+phNkmBAgQIECAAAECBLouIH/p+gnQP4GOC8hfOn4AtE+gBAEXppWAakkCBAgQIECAAAECBAgQaJXArkkOSnK/m9FWXHHF/PM//3Pe9ra3taphzRAgQOCUU05Z9O+32267bSaMO5Psl+QYUgQIECBAgAABAgQIEKhIQD5TEbRtCBCoj4B8pj6zUAkBAgQIECBAgACBjgjIXzoyaG0SIPAXAfmL00CAAAECBAgQIECAQMUC8peKwW1HgMDkBeQvk5+BCgi0UcCFaW2cqp4IECBAgAABAgQIECBAoGiBVZIcmGSbmRZea621sv/++2fjjTcuel/rESBAoFKBCy+8MAcccECuuuqqJe17RpJ3Jbml0sJsRoAAAQIECBAgQIAAgUQ+4xQQINAJAflMJ8asSQIECBAgQIAAAQJ1FZC/1HUy6iJAoFAB+UuhnBYjQIAAAQIECBAgQGA4AfnLcF6eJkCgoQLyl4YOTtkEGiLgwrSGDEqZBAgQIECAAAECBAgQIFALgZcleV+S581UzWabbZb99tsvz3rWs2pRrCIIECAwqMA3v/nNHHTQQTn33HOX9MpXk7w7yWcHXdNzBAgQIECAAAECBAgQKElAPlMSrGUJEJisgHxmsv52J0CAAAECBAgQIEDgPgLyFweCAIFWCshfWjlWTREgQIAAAQIECBBoqoD8pamTUzcBArMKyF8cEAIEqhBwYVoVyvYgQIAAAQIECBAgQIAAgbYJ7PSnhv45yfIzNbbDDjtkn332ybx589rWt34IEGiZwM0335xDDjkkJ5100pI6++Xif98d37LWtUOAAAECBAgQIECAQPMF5DPNn6EOCBBIIp9xDAgQIECAAAECBAgQqLGA/KXGw1EaAQKDC8hfBrfyJAECBAgQIECAAAEClQvIXyontyEBAmUIyF/KULUmAQJLEnBhmrNBgAABAgQIECBAgAABAgRGE1guybuT7DrT6w94wAOy9957Z6+99sqyyy472g7eIkCAQEkCd9xxRw477LAceuih+eMf/7ikXY5J8r4kt5dUhmUJECBAgAABAgQIECAwroB8ZlxB7xMgMDEB+czE6G1MgAABAgQIECBAgMBwAvKX4bw8TYBAjQTkLzUahlIIECBAgAABAgQIEJhNQP7ifBAg0FgB+UtjR6dwAo0WcGFao8eneAIECBAgQIAAAQIECBCogcAzkrwryT/OVMsjHvGI7LnnnnnnO9+ZBz/4wTUoVwkECHRZ4Pe//32OOOKIHH744fn1r3+9JIqPJTkwyXVdttI7AQIECBAgQIAAAQKNEpDPNGpciiXQbQH5TLfnr3sCBAgQIECAAAECDRaQvzR4eEon0DUB+UvXJq5fAgQIECBAgAABAq0RkL+0ZpQaIdB+AflL+2esQwJ1FnBhWp2nozYCBAgQIECAAAECBAgQaJLARkn2TbLuTEWvsMIK2WOPPbL77rvngQ98YJP6UisBAi0QuOeee3LUUUflyCOPzM9//vMldXRZkoOTfK4FLWuBAAECBAgQIECAAIFuCshnujl3XRNohIB8phFjUiQBAgQIECBAgAABAnMLyF/mNvIEAQITEpC/TAjetgQIECBAgAABAgQIFC0gfyla1HoECBQmIH8pjNJCBAiMIeDCtDHwvEqAAAECBAgQIECAAAECBGYQeGOSvZP8v5l0Vlxxxey2227Zdddds9RSSwEkQIBAqQJ33313jjnmmBx99NG57bbblrTXvyc5NMmHSy3G4gQIECBAgAABAgQIEKhOQD5TnbWdCBCYQ0A+44gQIECAAAECBAgQINBSAflLSwerLQJNFJC/NHFqaiZAgAABAgQIECBAYAAB+csASB4hQKAaAflLNc52IUBgMAEXpg3m5CkCBAgQIECAAAECBAgQIDCswD8l2TPJ42Z68dGPfnR22WWX7LzzzllmmWWGXdvzBAgQmFXgzjvvzHHHHZdjjz02P/vZz5b07A+THJ7kX3ASIECAAAECBAgQIECgpQLymZYOVlsEmiAgn2nClNRIgAABAgQIECBAgEABAvKXAhAtQYDAaALyl9HcvEWAAAECBAgQIECAQOME5C+NG5mCCbRHQP7SnlnqhECbBFyY1qZp6oUAAQIECBAgQIAAAQIE6iiwS5I9kqw8U3HLLbdc5s+fn5122imPetSj6li/mggQaJDAL37xixx//PFZsGBBbr/99iVVfmuSI5Mc26DWlEqAAAECBAgQIECAAIFxBOQz4+h5lwCBoQTkM0NxeZgAAQIECBAgQIAAgfYIyF/aM0udEKi9gPyl9iNSIAECBAgQIECAAAEC5QjIX8pxtSoBAjMIyF8cCwIE6izgwrQ6T0dtBAgQIECAAAECBAgQINAWgd5/f++eZLckK87U1IMe9KC84x3vyI477pjHP/7xbelbHwQIVCTwgx/8ICeeeGJOOOGE/OEPf1jSrrclOTrJUUn+WFFptiFAgAABAgQIECBAgEBdBOQzdZmEOgi0VEA+09LBaosAAQIECBAgQIAAgWEE5C/DaHmWAIGhBeQvQ5N5gQABAgQIECBAgACB9gnIX9o3Ux0RqJWA/KVW41AMAQJLEHBhmqNBgAABAgQIECBAgAABAgSqE3hgkl0X/7XykrbdaqutssMOO2SttdaqrjI7ESDQSIGrrroqJ510Us4666zZ6r81yTGL/7qnkY0qmgABAgQIECBAgAABAsUJyGeKs7QSAQJJ5DOOAQECBAgQIECAAAECBO4nIH9xKAgQKFRA/lIop8UIECBAgAABAgQIEGiHgPylHXPUBYHaCMhfajMKhRAgMICAC9MGQPIIAQIECBAgQIAAAQIECBAoQWCnJDsnWX1Ja2+44YbZfvvt8w//8A8lbG9JAgSaLPBv//ZvOfnkk3PxxRfP1sYNSY5LcnyTe1U7AQIECBAgQIAAAQIEShSQz5SIa2kCbReQz7R9wvojQIAAAQIECBAgQKAgAflLQZCWIdBFAflLF6euZwIECBAgQIAAAQIERhCQv4yA5hUCBO4VkL84CQQINFHAhWlNnJqaCRAgQIAAAQIECBAgQKBNAtsleUeSZy2pqac85Sl561vfuuivhz/84W3qXS8ECAwh8L//+7859dRTF/31H//xH7O9+c0kJyT54BDLe5QAAQIECBAgQIAAAQJdFpDPdHn6eicwhIB8ZggsjxIgQIAAAQIECBAgQOC+AvIXJ4IAgYEE5C8DMXmIAAECBAgQIECAAAECMwnIX5wLAgQGEpC/DMTkIQIEaizgwrQaD0dpBAgQIECAAAECBAgQINApgc2SvD3JS5bU9V/91V/lLW95S9785jfn2c9+dqdwNEugywLf+MY38qEPfSgf+MAH8n//93+zUXwhyfuTnNtlL70TIECAAAECBAgQIEBgDAH5zBh4XiXQZgH5TJunqzcCBAgQIECAAAECBCoWkL9UDG47Ak0RkL80ZVLqJECAAAECBAgQIECgAQLylwYMSYkEJiEgf5mEuj0JEChDwIVpZahakwABAgQIECBAgAABAgQIjC6wXpLtk7x+tiU22GCDbLvtttl8881H38mbBAjUWuCcc87JaaedlksuuWSuOj+a5OQkX5zrQb9OgAABAgQIECBAgAABAgMJyGcGYvIQgfYLyGfaP2MdEiBAgAABAgQIECAwMQH5y8TobUygXgLyl3rNQzUECBAgQIAAAQIECLRKQP7SqnFqhsDoAvKX0e28SYBAPQVcmFbPuaiKAAECBAgQIECAAAECBAg8Kck/JXlbkoctieMxj3lMttlmm2y99dZ56lOfSo0AgYYLfOc738mZZ56ZM844Iz/96U9n6+Y3SU5J8i9J/rPhbSufAAECBAgQIECAAAECdRWQz9R1MuoiUKKAfKZEXEsTIECAAAECBAgQIEDg/gLyF6eCQAcF5C8dHLqWCRAgQIAAAQIECBCYpID8ZZL69iYwIQH5y4TgbUuAQCUCLkyrhNkmBAgQIECAAAECBAgQIEBgZIGHJnlLkrcmefpsq2y44YbZcssts8UWW2SppZYaeUMvEiBQrcDdd9+dhQsX5uyzz87FF1881+bfTnJqkg8k+e1cD/t1AgQIECBAgAABAgQIEChEQD5TCKNFCNRXQD5T39mojAABAgQIECBAgACBzgjIXzozao12VUD+0tXJ65sAAQIECBAgQIAAgRoJyF9qNAylEChDQP5Shqo1CRCoo4AL0+o4FTURIECAAAECBAgQIECAAIGZBTZJ8uYk/zAb0CMe8Yhsvvnmi/5aZ511WBIgUFOByy+/POecc86iv37961/PVeW/JflQkgvmetCvEyBAgAABAgQIECBAgECpAvKZUnktTqBaAflMtd52I0CAAAECBAgQIECAwIAC8pcBoTxGoAkC8pcmTEmNBAgQIECAAAECBAh0UED+0sGha7m9AvKX9s5WZwQIzCzgwjQngwABAgQIECBAgAABAgQINE/gcUm2TbJNknmzlf+0pz0tb3jDG/L6178+T3jCE5rXqYoJtEzg+9//fj760Y/mIx/5SK6//vq5urs5yRlJTkvyw7ke9usECBAgQIAAAQIECBAgUKmAfKZSbpsRKE5APlOcpZUIECBAgAABAgQIECBQsoD8pWRgyxMoS0D+UpasdQkQIECAAAECBAgQIFC4gPylcFILEqhGQP5SjbNdCBCop4AL0+o5F1URIECAAAECBAgQIECAAIFBBTb700VKWyfZdK4X1ltvvbzuda/LZpttlhVWWGGux/06AQL/n717D7arru4A/pVHCBASEyEkPAR5g0iFAQqS8pKXIIL4Vqy22vf0aWfa6fS//tGZduqMndbRUVvfWkEEEQRBCDYIDQxYRHkElHdCwKQJgYQAoezTE+6W05hzb8692b+9P2fmN/ck2Y+1Pmv9tUIWIxJYvnx5Lr744lx00UVZuHDhME+9PMkXk1w8zMWuIUCAAAECBAgQIECAAIGtLmA+s9VLIAACv1rAfEaHECBAgAABAgQIECBAoHgB85fiSyiBtguYv7S9wvIjQIAAAQIECBAgQKADAuYvHSiyFMsWMH8pu36iJ0BgdAIWpo3O0pMIECBAgAABAgQIECBAgMDWFHhdkguTfCDJwZsL5K1vfWsuuOCC3pk1a9bmLvfnBAiMU2DVqlW55JJLeuc73/nOMHffk+QrSb6c5OfD3OAaAgQIECBAgAABAgQIEGicgPlM40oioC4LmM90ufpyJ0CAAAECBAgQIECgxQLmLy0urtTKEzB/Ka9mIiZAgAABAgQIECBAgMAQAuYvQyC5hMBUCZi/TJW09xAgUJKAhWklVUusBAgQIECAAAECBAgQIEBgOIHTkryvf3bc3C3nnXdezj///FQ/Z8+evbnL/TkBApsQWLlyZS677LJceumlvZ9DfNa+tODwa/1z7RDXu4QAAQIECBAgQIAAAQIEyhEwnymnViJtkYD5TIuKKRUCBAgQIECAAAECBAhsXsD8ZfNGriAwcgHzl5GTeiABAgQIECBAgAABAgSaLGD+0uTqiK21AuYvrS2txAgQGJGAhWkjgvQYAgQIECBAgAABAgQIECDQQIFpSd6b5N1JzhkmvrPPPjvnnntu7+y5557D3OIaAp0WePTRR3P55Zf3zpVXXjmsxRVJvpHk60nWD3uT6wgQIECAAAECBAgQIECgSAHzmSLLJuiSBMxnSqqWWAkQIECAAAECBAgQIDApAuYvk8LqoQTGBMxfdAMBAgQIECBAgAABAgQ6L2D+0vkWADDZAuYvky3s+QQItEnAwrQ2VVMuBAgQIECAAAECBAgQIEBg0wJ7JHlXkncmWTAM1IIFC3LOOeekWqJ2xBFHDHOLawh0QuCOO+7oLUe74oorsmjRomFzri68OMlFSR4b9ibXESBAgAABAgQIECBAgECrBMxnWlVOyWxNAfOZranv3QQIECBAgAABAgQIEGi0gPlLo8sjuJIEzF9KqpZYCRAgQIAAAQIECBAgMKUC5i9Tyu1lbRYwf2lzdeVGgMBkCliYNpm6nk2AAAECBAgQIECAAAECBJopcGCSdyR5e5JjhwnxoIMOyllnndU7Z555ZrbZZpthbnMNgVYIbNiwIVdffXWuuuqq3rn33nuHzWtxkm8l+WaSJcPe5DoCBAgQIECAAAECBAgQ6ISA+UwnyizJUQmYz4xK0nMIECBAgAABAgQIECDQKQHzl06VW7JbKmD+sqWC7idAgAABAgQIECBAgEAnBcxfOll2SU9UwPxlonLuI0CAwC8LWJimIwgQIECAAAECBAgQIECAQLcFDklyfpLzkhw3DMX06dNzxhln5PTTT89pp52WQw6pHuFDoF0Cd999d6699tpcc801+d73vpd169YNm+DNSS5LcmmSu4e9yXUECBAgQIAAAQIECBAg0GkB85lOl1/ymxIwn9EbBAgQIECAAAECBAgQIDBCAfOXEWJ6VHsEzF/aU0uZECBAgAABAgQIECBAoAEC5i8NKIIQmidg/tK8moiIAIHyBSxMK7+GMiBAgAABAgQIECBAgAABAqMS2D/Juf1z6rAPPfDAA/PmN785p5xySk499dTsuuuuw97qOgKNEXjyySdz/fXX57rrrsv3v//9LFmyZDyxXZfk8v65fzw3upYAAQIECBAgQIAAAQIECLxCwHxGS3RWwHyms6WXOAECBAgQIECAAAECBKZawPxlqsW9rzEC5i+NKYVACBAgQIAAAQIECBAg0HYB85e2V1h+mxQwf9EcBAgQmHwBC9Mm39gbCBAgQIAAAQIECBAgQIBAiQK7JTknydlJ3pJkxrBJHH300Tn55JNz0kkn5cQTT8zMmTOHvdV1BKZMYPXq1fnBD36QG264IQsXLsytt946nnevSfLdJFcmuSLJE+O52bUECBAgQIAAAQIECBAgQGBIAfOZIaFcVqaA+UyZdRM1AQIECBAgQIAAAQIEWiZg/tKygkrnlwXMX3QEAQIECBAgQIAAAQIECDRAwPylAUUQwuQJmL9Mnq0nEyBAYFMCFqbpDQIECBAgQIAAAQIECBAgQGAYgTOTnJWk+nnoMDdsvObYY4/NggULeueEE07I3Llzx3O7awmMRGD58uW58cYbs2jRot5ZvHjxeJ97V5Krk1zV/zne+11PgAABAgQIECBAgAABAgS2VMB8ZksF3b9VBcxntiq/lxMgQIAAAQIECBAgQIDAcALmL8M5uaqhAuYvDS2MsAgQIECAAAECBAgQIECgLmD+oh+KFjB/Kbp8gidAoCUCFqa1pJDSIECAAAECBAgQIECAAAECUyhwcJLTk5zWPzuP592vf/3rc/zxx+e4447rnerXPgRGLfCTn/wkN998c+/cdNNNqX49zs/TSa7tn2uS3DPO+11OgAABAgQIECBAgAABAgQmU8B8ZjJ1PXskAuYzI2H0EAIECBAgQIAAAQIECBDYegLmL1vP3puHFDB/GRLKZQQIECBAgAABAgQIECDQVAHzl6ZWRlwvC5i/aAYCBAg0T8DCtObVREQECBAgQIAAAQIECBAgQKA0gVOSnJqk+nnCeIOfM2dOjj322BxzzDG9c/TRR2f+/PnjfYzrOyywdOnS3Hrrrbnlllt6Z/HixVmxYsVERG5Mcn2S6/o/J/IM9xAgQIAAAQIECBAgQIAAga0hYD6zNdS982UB8xnNQIAAAQIECBAgQIAAAQIdEDB/6UCRm5yi+UuTqyM2AgQIECBAgAABAgQIEBiRgPnLiCA9ZmIC5i8Tc3MXAQIEplrAwrSpFvc+AgQIECBAgAABAgQIECDQboGZSU5+aeHUiS8tnDopydETSXefffbJUUcd1TtvfOMbc+SRR2bPPfecyKPc0zKBRx99NLfffnt+9KMf5bbbbuudBx98cKJZ3vrSor8bXlr494OX+nZhktUTfZD7CBAgQIAAAQIECBAgQIBAgwTMZxpUjDaGYj7TxqrKiQABAgQIECBAgAABAgTGKWD+Mk4wl49PwPxlfF6uJkCAAAECBAgQIECAAIFWCpi/tLKszUnK/KU5tRAJAQIExitgYdp4xVxPgAABAgQIECBAgAABAgQIjEdgdpIF/XNCkjclmdA8Yt68eTniiCN65w1veEMOP/zw3pk2bdp44nFtIQLr16/PnXfe2Ts//vGPc8cdd/TOsmXLJprBi0l+mOTGJIv6Z+VEH+Y+AgQIECBAgAABAgQIECBQkID5TEHFalKo5jNNqoZYCBAgQIAAAQIECBAgQKDhAuYvDS9QU8Mzf2lqZcRFgAABAgQIECBAgAABAg0UMH9pYFFKCMn8pYQqiZEAAQLjE5jQP1Ae3ytcTYAAAQIECBAgQIAAAQIECBB4WaDabnZ8//x6kuOSzNsSn0MOOSSHHXZYDj300N6pfn3wwQdnxowZW/JY906RwJo1a3LPPffk7rvvzl133dU7YOvmjwAAIABJREFUP/3pT3u/3sJPtVnt5iT/leSm/lm/hc90OwECBAgQIECAAAECBAgQaIOA+UwbqjjCHMxnRojpUQQIECBAgAABAgQIECBA4P8EzF90wi8JmL9oCAIECBAgQIAAAQIECBAgMHIB85eRk5b9QPOXsusnegIECIxHwMK08Wi5lgABAgQIECBAgAABAgQIEJgMgQOSHNM/Ryepzo5b+qK99947Bx54YO8ccMAB2X///Xtnv/32s0xtS3HHeX/1lw4/+9nPcv/99/fOfffdlyVLlvTOww8/PM6n/b+Xr01ya//ckqQ6943iwZ5BgAABAgQIECBAgAABAgQ6ImA+0/JCm8+0vMDSI0CAAAECBAgQIECAAIESBMxfSqjSFsRo/rIFeG4lQIAAAQIECBAgQIAAAQKjETB/GY1jY59i/tLY0giMAAECUypgYdqUcnsZAQIECBAgQIAAAQIECBAgMKTAEUmOSnJk//xakplD3rvZy3bffffsu+++vfPa1742++yzT6oFa9XZa6+9sttuu232GS4YE3jiiSfyyCOP9JafVefBBx/MQw89lAceeKB3Hn/88VFyrU7y30lu75/bktwxyhd4FgECBAgQIECAAAECBAgQINATMJ8pqBHMZwoqllAJECBAgAABAgQIECBAgMCYgPlLQd1g/lJQsYRKgAABAgQIECBAgAABAgTMX4rsAfOXIssmaAIECEy5gIVpU07uhQQIECBAgAABAgQIECBAgMAEBQ7s/0Pd6j8WPbx/Dprgs37lbdOnT88ee+zRO/Pnz8+8efN6Z+7cuamWrVUL1aqz6667ZtasWZMRwlZ/5qpVq/Lkk0+m+suG6lRLz5YvX55ly5b1ztKlS/PYY4/1zrp16yYr3nuT3Nk/1VK06iyZrJd5LgECBAgQIECAAAECBAgQILBZAfOZzRKN7gLzmdFZehIBAgQIECBAgAABAgQIEChIwPxlCotl/jKF2F5FgAABAgQIECBAgAABAgSaI2D+MoW1MH+ZQmyvIkCAQEcELEzrSKGlSYAAAQIECBAgQIAAAQIEWiqwY5LDkhzaP4ckqc7BSbadipy33377zJkzp3dmz57dO9UStY1nl112SXVmzJiRnXfeuXd22mmn7Ljjjr1TLWfbYYcdMm3atN6pnrfddtv1zrbbbpttttkmr3rVq3qn+rz44ou9s2HDhrzwwgt5/vnne+e5557L+vXre+fZZ5/tLTFbu3Zt7zzzzDN5+umne2fNmjV56qmneqf6S4eNZ+XKlanOihUreqd63hR9XkhyT5K7++euJNX5aZK1UxSD1xAgQIAAAQIECBAgQIAAAQITFzCfMZ+ZePe4kwABAgQIECBAgAABAgQIEBhGwPzF/GWYPnENAQIECBAgQIAAAQIECBAgMHEB8xfzl4l3jzsJECBAYEoFLEybUm4vI0CAAAECBAgQIECAAAECBKZQoPo/vmw8+yfZeF6XZNoUxuFVyfokP09yf+0sSbLxMCJAgAABAgQIECBAgAABAgTaKWA+05y6ms80pxYiIUCAAAECBAgQIECAAAECoxQwfxml5pY9y/xly/zcTYAAAQIECBAgQIAAAQIEmipg/tKcypi/NKcWIiFAgMBWE7AwbavRezEBAgQIECBAgAABAgQIECCwFQX2TrJvkn3657VJqt+rzp5JZm/F2Ep89cokjyZ5uH8eSvJg/zzQ/70S8xIzAQIECBAgQIAAAQIECBAgMHkC5jOjtTWfGa2npxEgQIAAAQIECBAgQIAAgTYImL+MtormL6P19DQCBAgQIECAAAECBAgQINAGAfOX0VbR/GW0np5GgACBVgpYmNbKskqKAAECBAgQIECAAAECBAgQ2EKBGUn2SDK/f+Ylqc7c2tk1SXV22cJ3NfX2p5I82T/Lk2w8y5JUZ2n/PJZkTVOTEBcBAgQIECBAgAABAgQIECBQrID5TGI+U2z7CpwAAQIECBAgQIAAAQIECBQhYP5i/lJEowqSAAECBAgQIECAAAECBAgULGD+Yv5ScPsKnQABAs0UsDCtmXURFQECBAgQIECAAAECBAgQIFCOwA5J5vTP7CSv7p9ZSWb2F6pVS9Wqv+TYuX92SrJjkun9Uz2jOtv3z3ZJqrNtkm2SVDOcjXOcF5NUZ0OSF5I833/mRrHqz+5Nsq5/1iZ5JsnT/VMtN6v+sW11VidZleR/+qf6P7Gs6J9nyymBSAkQIECAAAECBAgQIECAAIGOCzRhPlPNaJ7rn2quUh3zmY43pvQJECBAgAABAgQIECBAgECLBMxfWlRMqRAgQIAAAQIECBAgQIAAAQKNFDB/aWRZBEWAAAECTROwMK1pFREPAQIECBAgQIAAAQIECBAgQGB8AtXitWoh2sZP9b1azOZDgAABAgQIECBAgAABAgQIECBAgAABAgQIECBAgAABAgQIECBAgAABAgQIECBAgAABAgQIECBAgAABAgQIECBAoBUCFqa1ooySIECAAAECBAgQIECAAAECBDosMCPJU7X8q+8zO+whdQIECBAgQIAAAQIECBAgQIAAAQIECBAgQIAAAQIECBAgQIAAAQIECBAgQIAAAQIECBAgQIAAAQIECBAgQIAAgZYJWJjWsoJKhwABAgQIECBAgAABAgQIEOicwKuTrKxlXX2f0zkFCRMgQIAAAQIECBAgQIAAAQIECBAgQIAAAQIECBAgQIAAAQIECBAgQIAAAQIECBAgQIAAAQIECBAgQIAAAQIECLRWwMK01pZWYgQIECBAgAABAgQIECBAgEBHBHZN8kQt1+r73I7kLk0CBAgQIECAAAECBAgQIECAAAECBAgQIECAAAECBAgQIECAAAECBAgQIECAAAECBAgQIECAAAECBAgQIECAAIEOCFiY1oEiS5EAAQIECBAgQIAAAQIECBBotcDuSZbVMqy+z291xpIjQIAAAQIECBAgQIAAAQIECBAgQIAAAQIECBAgQIAAAQIECBAgQIAAAQIECBAgQIAAAQIECBAgQIAAAQIECBDolICFaZ0qt2QJECBAgAABAgQIECBAgACBFgrsmeSRWl7V971bmKeUCBAgQIAAAQIECBAgQIAAAQIECBAgQIAAAQIECBAgQIAAAQIECBAgQIAAAQIECBAgQIAAAQIECBAgQIAAAQIEOipgYVpHCy9tAgQIECBAgAABAgQIECBAoDUC+yR5oJZN9f11rclOIgQIECBAgAABAgQIECBAgAABAgQIECBAgAABAgQIECBAgAABAgQIECBAgAABAgQIECBAgAABAgQIECBAgAABAp0XsDCt8y0AgAABAgQIECBAgAABAgQIEChcYL8k99dyqL4fUHhOwidAgAABAgQIECBAgAABAgQIECBAgAABAgQIECBAgAABAgQIECBAgAABAgQIECBAgAABAgQIECBAgAABAgQIECDwsoCFaZqBAAECBAgQIECAAAECBAgQIFC2wEFJ7qmlUH0/pOyURE+AAAECBAgQIECAAAECBAgQIECAAAECBAgQIECAAAECBAgQIECAAAECBAgQIECAAAECBAgQIECAAAECBAgQIEBgTMDCNN1AgAABAgQIECBAgAABAgQIEChb4LAkP6mlUH0/vOyURE+AAAECBAgQIECAAAECBAgQIECAAAECBAgQIECAAAECBAgQIECAAAECBAgQIECAAAECBAgQIECAAAECBAgQIEBgTMDCNN1AgAABAgQIECBAgAABAgQIECBAgAABAgQIECBAgAABAgQIECBAgAABAgQIECBAgAABAgQIECBAgAABAgQIECBAgAABAgQIECBAgAABAgQIECBAgEBjBSxMa2xpBEaAAAECBAgQIECAAAECBAgQIECAAAECBAgQIECAAAECBAgQIECAAAECBAgQIECAAAECBAgQIECAAAECBAgQIECAAAECBAgQIECAAAECBAgQIECAgIVpeoAAAQIECBAgQIAAAQIECBAgQIAAAQIECBAgQIAAAQIECBAgQIAAAQIECBAgQIAAAQIECBAgQIAAAQIECBAgQIAAAQIECBAgQIAAAQIECBAgQIAAgcYKWJjW2NIIjAABAgQIECBAgAABAgQIECBAgAABAgQIECBAgAABAgQIECBAgAABAgQIECBAgAABAgQIECBAgAABAgQIECBAgAABAgQIECBAgAABAgQIECBAgAABC9P0AAECBAgQIECAAAECBAgQIECAAAECBAgQIECAAAECBAgQIECAAAECBAgQIECAAAECBAgQIECAAAECBAgQIECAAAECBAgQIECAAAECBAgQIECAAAECjRWwMK2xpREYAQIECBAgQIAAAQIECBAgQIAAAQIECBAgQIAAAQIECBAgQIAAAQIECBAgQIAAAQIECBAgQIAAAQIECBAgQIAAAQIECBAgQIAAAQIECBAgQIAAAQIWpukBAgQIECBAgAABAgQIECBAgAABAgQIECBAgAABAgQIECBAgAABAgQIECBAgAABAgQIECBAgAABAgQIECBAgAABAgQIECBAgAABAgQIECBAgAABAgQaK2BhWmNLIzACBAgQIECAAAECBAgQIECAAAECBAgQIECAAAECBAgQIECAAAECBAgQIECAAAECBAgQIECAAAECBAgQIECAAAECBAgQIECAAAECBAgQIECAAAECBCxM0wMECBAgQIAAAQIECBAgQIAAAQIECBAgQIAAAQIECBAgQIAAAQIECBAgQIAAAQIECBAgQIAAAQIECBAgQIAAAQIECBAgQIAAAQIECBAgQIAAAQIECDRWwMK0xpZGYAQIECBAgAABAgQIECBAgAABAgQIECBAgAABAgQIECBAgAABAgQIECBAgAABAgQIECBAgAABAgQIECBAgAABAgQIECBAgAABAgQIECBAgAABAgQIWJimBwgQIECAAAECBAgQIECAAAECBAgQIECAAAECBAgQIECAAAECBAgQIECAAAECBAgQIECAAAECBAgQIECAAAECBAgQIECAAAECBAgQIECAAAECBAgQaKyAhWmNLY3ACBAgQIAAAQIECBAgQIAAAQIECBAgQIAAAQIECBAgQIAAAQIECBAgQIAAAQIECBAgQIAAAQIECBAgQIAAAQIECBAgQIAAAQIECBAgQIAAAQIECBCwME0PECBAgAABAgQIECBAgAABAgTKFnhHkotrKVTf31V2SqInQIAAAQIECBAgQIAAAQIECBAgQIAAAQIECBAgQIAAAQIECBAgQIAAAQIECBAgQIAAAQIECBAgQIAAAQIECBAgMCZgYZpuIECAAAECBAgQIECAAAECBAiULfCeJF+vpVB9f1/ZKYmeAAECBAgQIECAAAECBAgQIECAAAECBAgQIECAAAECBAgQIECAAAECBAgQIECAAAECBAgQIECAAAECBAgQIECAwJiAhWm6gQABAgQIECBAgAABAgQIECBQtsAHkny5lsJXklxYdkqiJ0CAAAECBAgQIECAAAECBAgQIECAAAECBAgQIECAAAECBAgQIECAAAECBAgQIECAAAECBAgQIECAAAECBAgQIDAmYGGabiBAgAABAgQIECBAgAABAgQIlC3wm0m+UEvhi0k+VHZKoidAgAABAgQIECBAgAABAgQIECBAgAABAgQIECBAgAABAgQIECBAgAABAgQIECBAgAABAgQIECBAgAABAgQIECAwJmBhmm4gQIAAAQIECBAgQIAAAQIECJQt8NtJPldL4d+SfKTslERPgAABAgQIECBAgAABAgQIECBAgAABAgQIECBAgAABAgQIECBAgAABAgQIECBAgAABAgQIECBAgAABAgQIECBAYEzAwjTdQIAAAQIECBAgQIAAAQIECBAoW+B3k3y6lsJnklS/50OAAAECBAgQIECAAAECBAgQIECAAAECBAgQIECAAAECBAgQIECAAAECBAgQIECAAAECBAgQIECAAAECBAgQIECgFQIWprWijJIgQIAAAQIECBAgQIAAAQIEOizwB0k+Wcv/U0mq3/MhQIAAAQIECBAgQIAAAQIECBAgQIAAAQIECBAgQIAAAQIECBAgQIAAAQIECBAgQIAAAQIECBAgQIAAAQIECBAg0AoBC9NaUUZJECBAgAABAgQIECBAgAABAh0W+OMk/1zL/1+SVL/nQ4AAAQIECBAgQIAAAQIECBAgQIAAAQIECBAgQIAAAQIECBAgQIAAAQIECBAgQIAAAQIECBAgQIAAAQIECBAgQKAVAhamtaKMkiBAgAABAgQIECBAgAABAgQ6LPDnST5ey/8TSf6swx5SJ0CAAAECBAgQIECAAAECBAgQIECAAAECBAgQIECAAAECBAgQIECAAAECBAgQIECAAAECBAgQIECAAAECBAgQaJmAhWktK6h0CBAgQIAAAQIECBAgQIAAgc4J/GWSf6xlXS1P+1jnFCRMgAABAgQIECBAgAABAgQIECBAgAABAgQIECBAgAABAgQIECBAgAABAgQIECBAgAABAgQIECBAgAABAgQIECDQWgEL01pbWokRIECAAAECBAgQIECAAAECHRH46yR/X8v1H5L8VUdylyYBAgQIECBAgAABAgQIECBAgAABAgQIECBAgAABAgQIECBAgAABAgQIECBAgAABAgQIECBAgAABAgQIECBAgEAHBCxM60CRpUiAAAECBAgQIECAAAECBAi0WuBvk/xdLcNqedrftDpjyREgQIAAAQIECBAgQIAAAQIECBAgQIAAAQIECBAgQIAAAQIECBAgQIAAAQIECBAgQIAAAQIECBAgQIAAAQIECHRKwMK0TpVbsgQIECBAgAABAgQIECBAgAABAgQIECBAgAABAgQIECBAgAABAgQIECBAgAABAgQIECBAgAABAgQIECBAgAABAgQIECBAgAABAgQIECBAgAABAgTKErAwrax6iZYAAQIECBAgQIAAAQIECBAgQIAAAQIECBAgQIAAAQIECBAgQIAAAQIECBAgQIAAAQIECBAgQIAAAQIECBAgQIAAAQIECBAgQIAAAQIECBAgQIBApwQsTOtUuSVLgAABAgQIECBAgAABAgQIECBAgAABAgQIECBAgAABAgQIECBAgAABAgQIECBAgAABAgQIECBAgAABAgQIECBAgAABAgQIECBAgAABAgQIECBAoCwBC9PKqpdoCRAgQIAAAQIECBAgQIAAAQIECBAgQIAAAQIECBAgQIAAAQIECBAgQIAAAQIECBAgQIAAAQIECBAgQIAAAQIECBAgQIAAAQIECBAgQIAAAQIECHRKwMK0TpVbsgQIECBAgAABAgQIECBAgAABAgQIECBAgAABAgQIECBAgAABAgQIECBAgAABAgQIECBAgAABAgQIECBAgAABAgQIECBAgAABAgQIECBAgAABAgTKErAwrax6iZYAAQIECBAgQIAAAQIECBAgQIAAAQIECBAgQIAAAQIECBAgQIAAAQIECBAgQIAAAQIECBAgQIAAAQIECBAgQIAAAQIECBAgQIAAAQIECBAgQIBApwQsTOtUuSVLgAABAgQIECBAgAABAgQIECBAgAABAgQIECBAgAABAgQIECBAgAABAgQIECBAgAABAgQIECBAgAABAgQIECBAgAABAgQIECBAgAABAgQIECBAoCwBC9PKqpdoCRAgQIAAAQIECBAgQIAAAQIECBAgQIAAAQIECBAgQIAAAQIECBAgQIAAAQIECBAgQIAAAQIECBAgQIAAAQIECBAgQIAAAQIECBAgQIAAAQIECHRKwMK0TpVbsgQIECBAgAABAgQIECBAgAABAgQIECBAgAABAgQIECBAgAABAgQIECBAgAABAgQIECBAgAABAgQIECBAgAABAgQIECBAgAABAgQIECBAgAABAgTKErAwrax6iZYAAQIECBAgQIAAAQIECBAgQIAAAQIECBAgQIAAAQIECBAgQIAAAQIECBAgQIAAAQIECBAgQIAAAQIECBAgQIAAAQIECBAgQIAAAQIECBAgQIBApwQsTOtUuSVLgAABAgQIECBAgAABAgQIECBAgAABAgQIECBAgAABAgQIECBAgAABAgQIECBAgAABAgQIECBAgAABAgQIECBAgAABAgQIECBAgAABAgQIECBAoCwBC9PKqpdoCRAgQIAAAQIECBAgQIAAAQIECBAgQIAAAQIECBAgQIAAAQIECBAgQIAAAQIECBAgQIAAAQIECBAgQIAAAQIECBAgQIAAAQIECBAgQIAAAQIECHRKwMK0TpVbsgQIECBAgAABAgQIECBAgEALBb6S5P21vD6Q5KstzFNKBAgQIECAAAECBAgQIECAAAECBAgQIECAAAECBAgQIECAAAECBAgQIECAAAECBAgQIECAAAECBAgQIECAAAECHRWwMK2jhZc2AQIECBAgQIAAAQIECBAg0BqB/0jy7lo270nyjdZkJxECBAgQIECAAAECBAgQIECAAAECBAgQIECAAAECBAgQIECAAAECBAgQIECAAAECBAgQIECAAAECBAgQIECAAIHOC1iY1vkWAECAAAECBAgQIECAAAECBAgULvDNJBfUcnhHkksKz0n4BAgQIECAAAECBAgQIECAAAECBAgQIECAAAECBAgQIECAAAECBAgQIECAAAECBAgQIECAAAECBAgQIECAAAECBF4WsDBNMxAgQIAAAQIECBAgQIAAAQIEyha4NMl5tRTOT3JZ2SmJngABAgQIECBAgAABAgQIECBAgAABAgQIECBAgAABAgQIECBAgAABAgQIECBAgAABAgQIECBAgAABAgQIECBAgMCYgIVpuoEAAQIECBAgQIAAAQIECBAgULbAd5KcU0vhrUmuKDsl0RMgQIAAAQIECBAgQIAAAQIECBAgQIAAAQIECBAgQIAAAQIECBAgQIAAAQIECBAgQIAAAQIECBAgQIAAAQIECBAYE7AwTTcQIECAAAECBAgQIECAAAECBMoWuCrJmbUUzkpyddkpiZ4AAQIECBAgQIAAAQIECBAgQIAAAQIECBAgQIAAAQIECBAgQIAAAQIECBAgQIAAAQIECBAgQIAAAQIECBAgQIDAmICFabqBAAECBAgQIECAAAECBAgQIFC2wDVJTqulcHqSa8tOSfQECBAgQIAAAQIECBAgQIAAAQIECBAgQIAAAQIECBAgQIAAAQIECBAgQIAAAQIECBAgQIAAAQIECBAgQIAAAQIExgQsTNMNBAgQIECAAAECBAgQIECAAIGyBa5PcnIthVNe+vXCslMSPQECBAgQIECAAAECBAgQIECAAAECBAgQIECAAAECBAgQIECAAAECBAgQIECAAAECBAgQIECAAAECBAgQIECAAIExAQvTdAMBAgQIECBAgAABAgQIECBAoGyB/0yyoJbCbyRZVHZKoidAgAABAgQIECBAgAABAgQIECBAgAABAgQIECBAgAABAgQIECBAgAABAgQIECBAgAABAgQIECBAgAABAgQIECAwJmBhmm4gQIAAAQIECBAgQIAAAQIECJQt8MMkx9dSeFOSm8pOSfQECBAgQIAAAQIECBAgQIAAAQIECBAgQIAAAQIECBAgQIAAAQIECBAgQIAAAQIECBAgQIAAAQIECBAgQIAAAQIExgQsTNMNBAgQIECAAAECBAgQIECAAIGyBRYnOaaWwrFJbik7JdETIECAAAECBAgQIECAAAECBAgQIECAAAECBAgQIECAAAECBAgQIECAAAECBAgQIECAAAECBAgQIECAAAECBAgQGBOwME03ECBAgAABAgQIECBAgAABAgTKFrgtyZG1FI5KcnvZKYmeAAECBAgQIECAAAECBAgQIECAAAECBAgQIECAAAECBAgQIECAAAECBAgQIECAAAECBAgQIECAAAECBAgQIECAwJiAhWm6gQABAgQIECBAgAABAgQIECBAgAABAgQIECBAgAABAgQIECBAgAABAgQIECBAgAABAgQIECBAgAABAgQIECBAgAABAgQIECBAgAABAgQIECBAgACBxgpYmNbY0giMAAECBAgQIECAAAECBAgQIECAAAECBAgQIECAAAECBAgQIECAAAECBAgQIECAAAECBAgQIECAAAECBAgQIECAAAECBAgQIECAAAECBAgQIECAAAEL0/QAAQIECBAgQIAAAQIECBAgQIAAAQIECBAgQIAAAQIECBAgQIAAAQIECBAgQIAAAQIECBAgQIAAAQIECBAgQIAAAQIECBAgQIAAAQIECBAgQIAAAQKNFbAwrbGlERgBAgQIECBAgAABAgQIECBAgAABAgQIECBAgAABAgQIECBAgAABAgQIECBAgAABAgQIECBAgAABAgQIECBAgAABAgQIECBAgAABAgQIECBAgAABAham6QECBAgQIECAAAECBAgQIECAAAECBAgQIECAAAECBAgQIECAAAECBAgQIECAAAECBAgQIECAAAECBAgQIECAAAECBAgQIECAAAECBAgQIECAAAECBBorYGFaY0sjMAIECBAgQIAAAQIECBAgQIAAAQIECBAgQIAAAQIECBAgQIAAAQIECBAgQIAAAQIECBAgQIAAAQIECBAgQIAAAQIECBAgQIAAAQIECBAgQIAAAQIELEzTAwQIECBAgAABAgQIECBAgAABAgQIECBAgAABAgQIECBAgAABAgQIECBAgAABAgQIECBAgAABAgQIECBAgAABAgQIECBAgAABAgQIECBAgAABAgQINFbAwrTGlkZgBAgQIECAAAECBAgQIECAAAECBAgQIECAAAECBAgQIECAAAECBAgQIECAAAECBAgQIECAAAECBAgQIECAAAECBAgQIECAAAECBAgQIECAAAECBAhYmKYHCBAgQIAAAQIECBAgQIAAAQIECBAgQIAAAQIECBAgQIAAAQIECBAgQIAAAQIECBAgQIAAAQIECBAgQIAyBVrpAAAgAElEQVQAAQIECBAgQIAAAQIECBAgQIAAAQIECBBorICFaY0tjcAIECBAgAABAgQIECBAgAABAgQIECBAgAABAgQIECBAgAABAgQIECBAgAABAgQIECBAgAABAgQIECBAgAABAgQIECBAgAABAgQIECBAgAABAgQIELAwTQ8QIECAAAECBAgQIECAAAECBAgQIECAAAECBAgQIECAAAECBAgQIECAAAECBAgQIECAAAECBAgQIECAAAECBAgQIECAAAECBAgQIECAAAECBAgQINBYAQvTGlsagREgQIAAAQIECBAgQIAAAQIECBAgQIAAAQIECBAgQIAAAQIECBAgQIAAAQIECBAgQIAAAQIECBAgQIAAAQIECBAgQIAAAQIECBAgQIAAAQIECBAgYGGaHiBAgAABAgQIECBAgAABAgQIlC2wNsn0Wgo7JllXdkqiJ0CAAAECBAgQIECAAAECBAgQIECAAAECBAgQIECAAAECBAgQIECAAAECBAgQIECAAAECBAgQIECAAAECBAgQIDAmYGGabiBAgAABAgQIECBAgAABAgQIlC3wXJLtailsn+T5slMSPQECBAgQIECAAAECBAgQIECAAAECBAgQIECAAAECBAgQIECAAAECBAgQIECAAAECBAgQIECAAAECBAgQIECAAIExAQvTdAMBAgQIECBAgAABAgQIECBAoGyBF18RvnlP2fUUPQECBAgQIECAAAECBAgQIECAAAECBAgQIECAAAECBAgQIECAAAECBAgQIECAAAECBAgQIECAAAECBAgQIECAwCsE/ANaLUGAAAECBAgQIECAAAECBAgQKFdgmyQv1MLfkGTbctMROQECBAgQIECAAAECBAgQIECAAAECBAgQIECAAAECBAgQIECAAAECBAgQIECAAAECBAgQIECAAAECBAgQIECAAIFBAQvTdAUBAgQIECBAgAABAgQIECBAoFyBaUmerYW/PskO5aYjcgIECBAgQIAAAQIECBAgQIAAAQIECBAgQIAAAQIECBAgQIAAAQIECBAgQIAAAQIECBAgQIAAAQIECBAgQIAAAQKDAham6QoCBAgQIECAAAECBAgQIECAQLkCOyV5uhb+M0l2LjcdkRMgQIAAAQIECBAgQIAAAQIECBAgQIAAAQIECBAgQIAAAQIECBAgQIAAAQIECBAgQIAAAQIECBAgQIAAAQIECBAYFLAwTVcQIECAAAECBAgQIECAAAECBMoV2CXJ6lr4TyWZWW46IidAgAABAgQIECBAgAABAgQIECBAgAABAgQIECBAgAABAgQIECBAgAABAgQIECBAgAABAgQIECBAgAABAgQIECAwKGBhmq4gQIAAAQIECBAgQIAAAQIECJQrMDvJilr4K5PMKTcdkRMgQIAAAQIECBAgQIAAAQIECBAgQIAAAQIECBAgQIAAAQIECBAgQIAAAQIECBAgQIAAAQIECBAgQIAAAQIECBAYFLAwTVcQIECAAAECBAgQIECAAAECBMoV2C3J8lr4TySZW246IidAgAABAgQIECBAgAABAgQIECBAgAABAgQIECBAgAABAgQIECBAgAABAgQIECBAgAABAgQIECBAgAABAgQIECAwKGBhmq4gQIAAAQIECBAgQIAAAQIECJQrMC/J0lr4y5LMLzcdkRMgQIAAAQIECBAgQIAAAQIECBAgQIAAAQIECBAgQIAAAQIECBAgQIAAAQIECBAgQIAAAQIECBAgQIAAAQIECBAYFLAwTVcQIECAAAECBAgQIECAAAECBMoV2CvJw7XwH0myd7npiJwAAQIECBAgQIAAAQIECBAgQIAAAQIECBAgQIAAAQIECBAgQIAAAQIECBAgQIAAAQIECBAgQIAAAQIECBAgQIDAoICFabqCAAECBAgQIECAAAECBAgQIFCuwL5Jfl4L/4Ekrys3HZETIECAAAECBAgQIECAAAECBAgQIECAAAECBAgQIECAAAECBAgQIECAAAECBAgQIECAAAECBAgQIECAAAECBAgQGBSwME1XECBAgAABAgQIECBAgAABAgQIECBAgAABAgQIECBAgAABAgQIECBAgAABAgQIECBAgAABAgQIECBAgAABAgQIECBAgAABAgQIECBAgAABAgQIECDQWAEL0xpbGoERIECAAAECBAgQIECAAAECBAgQIECAAAECBAgQIECAAAECBAgQIECAAAECBAgQIECAAAECBAgQIECAAAECBAgQIECAAAECBAgQIECAAAECBAgQIGBhmh4gQIAAAQIECBAgQIAAAQIECBAgQIAAAQIECBAgQIAAAQIECBAgQIAAAQIECBAgQIAAAQIECBAgQIAAAQIECBAgQIAAAQIECBAgQIAAAQIECBAgQKCxAhamNbY0AiNAgAABAgQIECBAgAABAgQIECBAgAABAgQIECBAgAABAgQIECBAgAABAgQIECBAgAABAgQIECBAgAABAgQIECBAgAABAgQIECBAgAABAgQIECBAwMI0PUCAAAECBAgQIECAAAECBAgQIECAAAECBAgQIECAAAECBAgQIECAAAECBAgQIECAAAECBAgQIECAAAECBAgQIECAAAECBAgQIECAAAECBAgQIECAQGMFLExrbGkERoAAAQIECBAgQIAAAQIECBAgQIAAAQIECBAgQIAAAQIECBAgQIAAAQIECBAgQIAAAQIECBAgQIAAAQIECBAgQIAAAQIECBAgQIAAAQIECBAgQICAhWl6gAABAgQIECBAgAABAgQIECBAgAABAgQIECBAgAABAgQIECBAgAABAgQIECBAgAABAgQIECBAgAABAgQIECBAgAABAgQIECBAgAABAgQIECBAgACBxgpYmNbY0giMAAECBAgQIECAAAECBAgQIECAAAECBAgQIECAAAECBAgQIECAAAECBAgQIECAAAECBAgQIECAAAECBAgQIECAAAECBAgQIECAAAECBAgQIECAAAEL0/QAAQIECBAgQIAAAQIECBAgQIAAAQIECBAgQIAAAQIECBAgQIAAAQIECBAgQIAAAQIECBAgQIAAAQIECBAgQIAAAQIECBAgQIAAAQIECBAgQIAAAQKNFbAwrbGlERgBAgQIECBAgAABAgQIECBAgAABAgQIECBAgAABAgQIECBAgAABAgQIECBAgAABAgQIECBAgAABAgQIECBAgAABAgQIECBAgAABAgQIECBAgAABAham6QECBAgQIECAAAECBAgQIECAAAECBAgQIECAAAECBAgQIECAAAECBAgQIECAAAECBAgQIECAAAECBAgQIECAAAECBAgQIECAAAECBAgQIECAAAECBBorYGFaY0sjMAIECBAgQIAAAQIECBAgQIAAAQIECBAgQIAAAQIECBAgQIAAAQIECBAgQIAAAQIECBAgQIAAAQIECBAgQIAAAQIECBAgQIAAAQIECBAgQIAAAQIELEzTAwQIECBAgAABAgQIECBAgACBcgXekuTKWvjfTXJ2uemInAABAgQIECBAgAABAgQIECBAgAABAgQIECBAgAABAgQIECBAgAABAgQIECBAgAABAgQIECBAgAABAgQIECBAgMCggIVpuoIAAQIECBAgQIAAAQIECBAgUK7AuUm+XQv/8iRvKzcdkRMgQIAAAQIECBAgQIAAAQIECBAgQIAAAQIECBAgQIAAAQIECBAgQIAAAQIECBAgQIAAAQIECBAgQIAAAQIECBAYFLAwTVcQIECAAAECBAgQIECAAAECBMoVeHuSS2rhfyvJBeWmI3ICBAgQIECAAAECBAgQIECAAAECBAgQIECAAAECBAgQIECAAAECBAgQIECAAAECBAgQIECAAAECBAgQIECAAAECgwIWpukKAgQIECBAgAABAgQIECBAgEC5Au9MclEt/IuTvKvcdEROgAABAgQIECBAgAABAgQIECBAgAABAgQIECBAgAABAgQIECBAgAABAgQIECBAgAABAgQIECBAgAABAgQIECBAYFDAwjRdQYAAAQIECBAgQIAAAQIECBAoV+C9Sb5WC//rSd5XbjoiJ0CAAAECBAgQIECAAAECBAgQIECAAAECBAgQIECAAAECBAgQIECAAAECBAgQIECAAAECBAgQIECAAAECBAgQIDAoYGGariBAgAABAgQIECBAgAABAgQIlCtwYZIv1cL/cpIPlpuOyAkQIECAAAECBAgQIECAAAECBAgQIECAAAECBAgQIECAAAECBAgQIECAAAECBAgQIECAAAECBAgQIECAAAECBAgMCliYpisIECBAgAABAgQIECBAgAABAuUKfCjJ52vhfyHJh8tNR+QECBAgQIAAAQIECBAgQIAAAQIECBAgQIAAAQIECBAgQIAAAQIECBAgQIAAAQIECBAgQIAAAQIECBAgQIAAAQIEBgUsTNMVBAgQIECAAAECBAgQIECAAIFyBT6S5LO18D+X5KPlpiNyAgQIECBAgAABAgQIECBAgAABAgQIECBAgAABAgQIECBAgAABAgQIECBAgAABAgQIECBAgAABAgQIECBAgAABAoMCFqbpCgIECBAgQIAAAQIECBAgQIBAuQK/l+RTtfA/neT3y01H5AQIECBAgAABAgQIECBAgAABAgQIECBAgAABAgQIECBAgAABAgQIECBAgAABAgQIECBAgAABAgQIECBAgAABAgQGBSxM0xUECBAgQIAAAQIECBAgQIAAgXIF/jDJv9bC/2SSPyo3HZETIECAAAECBAgQIECAAAECBAgQIECAAAECBAgQIECAAAECBAgQIECAAAECBAgQIECAAAECBAgQIECAAAECBAgQGBSwME1XECBAgAABAgQIECBAgAABAgTKFfiTJJ+ohf/PSf603HREToAAAQIECBAgQIAAAQIECBAgQIAAAQIECBAgQIAAAQIECBAgQIAAAQIECBAgQIAAAQIECBAgQIAAAQIECBAgQGBQwMI0XUGAAAECBAgQIECAAAECBAgQKFfgL5L8Uy38jyf5WLnpiJwAAQIECBAgQIAAAQIECBAgQIAAAQIECBAgQIAAAQIECBAgQIAAAQIECBAgQIAAAQIECBAgQIAAAQIECBAgQIDAoICFabqCAAECBAgQIECAAAECBAgQIECAAAECBAgQIECAAAECBAgQIECAAAECBAgQIECAAAECBAgQIECAAAECBAgQIECAAAECBAgQIECAAAECBAgQIECAAIHGCliY1tjSCIwAAQIECBAgQIAAAQIECBAgQIAAAQIECBAgQIAAAQIECBAgQIAAAQIECBAgQIAAAQIECBAgQIAAAQIECBAgQIAAAQIECBAgQIAAAQIECBAgQIAAAQvT9AABAgQIECBAgAABAgQIECBAgAABAgQIECBAgAABAgQIECBAgAABAgQIECBAgAABAgQIECBAgAABAgQIECBAgAABAgQIECBAgAABAgQIECBAgAABAo0VsDCtsaURGAECBAgQIECAAAECBAgQIECAAAECBAgQIECAAAECBAgQIECAAAECBAgQIECAAAECBAgQIECAAAECBAgQIECAAAECBAgQIECAAAECBAgQIECAAAECFqbpAQIECBAgQIAAAQIECBAgQIAAAQIECBAgQIAAAQIECBAgQIAAAQIECBAgQIAAAQIECBAgQIAAAQIECBAgQIAAAQIECBAgQIAAAQIECBAgQIAAAQIEGitgYVpjSyMwAgQIECBAgAABAgQIECBAgAABAgQIECBAgAABAgQIECBAgAABAgQIECBAgAABAgQIECBAgAABAgQIECBAgAABAgQIECBAgAABAgQIECBAgAABAgQsTNMDBAgQIECAAAECBAgQIECAAAECBAgQIECAAAECBAgQIECAAAECBAgQIECAAAECBAgQIECAAAECBAgQIECAAAECBAgQIECAAAECBAgQIECAAAECBAg0VsDCtMaWRmAECBAgQIAAAQIECBAgQIAAAQIECBAgQIAAAQIECBAgQIAAAQIECBAgQIAAAQIECBAgQIAAAQIECBAgQIAAAQIECBAgQIAAAQIECBAgQIAAAQIECFiYpgcIECBAgAABAgQIECBAgAABAgQIECBAgAABAgQIECBAgAABAgQIECBAgAABAgQIECBAgAABAgQIECBAgAABAgQIECBAgAABAgQIECBAgAABAgQIEGisgIVpjS2NwAgQIECAAAECBAgQIECAAAECBAgQIECAAAECBAgQIECAAAECBAgQIECAAAECBAgQIECAAAECBAgQIECAAAECBAgQIECAAAECBAgQIECAAAECBAgQsDBNDxAgQIAAAQIECBAgQIAAAQIECBAgQIAAAQIECBAgQIAAAQIECBAgQIAAAQIECBAgQIAAAQIECBAgQIAAAQIECBAgQIAAAQIECBAgQIAAAQIECBAg0FgBC9MaWxqBESBAgAABAgQIECBAgAABAgQIECBAgAABAgQIECBAgAABAgQIECBAgAABAgQIECBAgAABAgQIECBAgAABAgQIECBAgAABAgQIECBAgAABAgQIECBgYZoeIECAAAECBAgQIECAAAECBAiUK/CZJB+thf87ST5bbjoiJ0CAAAECBAgQIECAAAECBAgQIECAAAECBAgQIECAAAECBAgQIECAAAECBAgQIECAAAECBAgQIECAAAECBAgQIDAoYGGariBAgAABAgQIECBAgAABAgQIlCvw70k+XAv/t5J8vtx0RE6AAAECBAgQIECAAAECBAgQIECAAAECBAgQIECAAAECBAgQIECAAAECBAgQIECAAAECBAgQIECAAAECBAgQIEBgUMDCNF1BgAABAgQIECBAgAABAgQIEChX4EtJLqyF/8EkXy43HZETIECAAAECBAgQIECAAAECBAgQIECAAAECBAgQIECAAAECBAgQIECAAAECBAgQIECAAAECBAgQIECAAAECBAgQGBSwME1XECBAgAABAgQIECBAgAABAgTKFfhqkvfVwn9/kq+Vm47ICRAgQIAAAQIECBAgQIAAAQIECBAgQIAAAQIECBAgQIAAAQIECBAgQIAAAQIECBAgQIAAAQIECBAgQIAAAQIECAwKWJimKwgQIECAAAECBAgQIECAAAEC5Qp8I8m7auG/O8lF5aYjcgIECBAgQIAAAQIECBAgQIAAAQIECBAgQIAAAQIECBAgQIAAAQIECBAgQIAAAQIECBAgQIAAAQIECBAgQIAAAQKDAham6QoCBAgQIECAAAECBAgQIECAQLkClyR5ey38C5J8q9x0RE6AAAECBAgQIECAAAECBAgQIECAAAECBAgQIECAAAECBAgQIECAAAECBAgQIECAAAECBAgQIECAAAECBAgQIEBgUMDCNF1BgAABAgQIECBAgAABAgQIEChX4LIkb6uFf16Sb5ebjsgJECBAgAABAgQIECBAgAABAgQIECBAgAABAgQIECBAgAABAgQIECBAgAABAgQIECBAgAABAgQIECBAgAABAgQIDApYmKYrCBAgQIAAAQIECBAgQIAAAQLlClyR5Oxa+OckubLcdEROgAABAgQIECBAgAABAgQIECBAgAABAgQIECBAgAABAgQIECBAgAABAgQIECBAgAABAgQIECBAgAABAgQIECBAYFDAwjRdQYAAAQIECBAgQIAAAQIECBAoV+DqJGfUwj8zyffKTUfkBAgQIECAAAECBAgQIECAAAECBAgQIECAAAECBAgQIECAAAECBAgQIECAAAECBAgQIECAAAECBAgQIECAAAECBAYFLEzTFQQIECBAgAABAgQIECBAgACBcgWuTfLmWvinJfl+uemInAABAgQIECBAgAABAgQIECBAgAABAgQIECBAgAABAgQIECBAgAABAgQIECBAgAABAgQIECBAgAABAgQIECBAgMCggIVpuoIAAQIECBAgQIAAAQIECBAgUK7AwiQn1cI/OckN5aYjcgIECBAgQIAAAQIECBAgQIAAAQIECBAgQIAAAQIECBAgQIAAAQIECBAgQIAAAQIECBAgQIAAAQIECBAgQIAAAQKDAham6QoCBAgQIECAAAECBAgQIECAQLkCi5KcUAt/QZIby01H5AQIECBAgAABAgQIECBAgAABAgQIECBAgAABAgQIECBAgAABAgQIECBAgAABAgQIECBAgAABAgQIECBAgAABAgQGBSxM0xUECBAgQIAAAQIECBAgQIAAAQIECBAgQIAAAQIECBAgQIAAAQIECBAgQIAAAQIECBAgQIAAAQIECBAgQIAAAQIECBAgQIAAAQIECBAgQIAAAQIECDRWwMK0xpZGYAQIECBAgAABAgQIECBAgAABAgQIECBAgAABAgQIECBAgAABAgQIECBAgAABAgQIECBAgAABAgQIECBAgAABAgQIECBAgAABAgQIECBAgAABAgQIWJimBwgQIECAAAECBAgQIECAAAECBAgQIECAAAECBAgQIECAAAECBAgQIECAAAECBAgQIECAAAECBAgQIECAAAECBAgQIECAAAECBAgQIECAAAECBAgQaKyAhWmNLY3ACBAgQIAAAQIECBAgQIAAAQIECBAgQIAAAQIECBAgQIAAAQIECBAgQIAAAQIECBAgQIAAAQIECBAgQIAAAQIECBAgQIAAAQIECBAgQIAAAQIECBCwME0PECBAgAABAgQIECBAgAABAgQIECBAgAABAgQIECBAgAABAgQIECBAgAABAgQIECBAgAABAgQIECBAgAABAgQIECBAgAABAgQIECBAgAABAgQIECDQWAEL0xpbGoERIECAAAECBAgQIECAAAECBAgQIECAAAECBAgQIECAAAECBAgQIECAAAECBAgQIECAAAECBAgQIECAAAECBAgQIECAAAECBAgQIECAAAECBAgQIGBhmh4gQIAAAQIECBAgQIAAAQIECBAgQIAAAQIECBAgQIAAAQIECBAgQIAAAQIECBAgQIAAAQIECBAgQIAAAQIECBAgQIAAAQIECBAgQIAAAQIECBAgQKCxAhamNbY0AiNAgAABAgQIECBAgAABAgQIECBAgAABAgQIECBAgAABAgQIECBAgAABAgQIECBAgAABAgQIECBAgAABAgQIECBAgAABAgQIECBAgAABAgQIECBAwMI0PUCAAAECBAgQIECAAAECBAgQIECAAAECBAgQIECAAAECBAgQIECAAAECBAgQIECAAAECBAgQIECAAAECBAgQIECAAAECBAgQIECAAAECBAgQIECAQGMFLExrbGkERoAAAQIECBAgQIAAAQIECBAgQIAAAQIECBAgQIAAAQIECBAgQIAAAQIECBAgQIAAAQIECBAgQIAAAQIECBAgQIAAAQIECBAgQIAAAQIECBAgQICAhWl6gAABAgQIECBAgAABAgQIECBAgAABAgQIECBAgAABAgQIECBAgAABAgQIECBAgAABAgQIECBAgAABAgQIECBAgAABAgQIECBAgAABAgQIECBAgACBxgpYmNbY0giMAAECBAgQIECAAAECBAgQIECAAAECBAgQIECAAAECBAgQIECAAAECBAgQIECAAAECBAgQIECAAAECBAgQIECAAAECBAgQIECAAAECBAgQIECAAAEL0/QAAQIECBAgQIAAAQIECBAgQKBcgV8kmVML/zVJVpSbjsgJECBAgAABAgQIECBAgAABAgQIECBAgAABAgQIECBAgAABAgQIECBAgAABAgQIECBAgAABAgQIECBAgAABAgQIDApYmKYrCBAgQIAAAQIECBAgQIAAAQLlCqxKMrMW/qwkq8tNR+QECBAgQIAAAQIECBAgQIAAAQIECBAgQIAAAQIECBAgQIAAAQIECBAgQIAAAQIECBAgQIAAAQIECBAgQIAAAQIEBgUsTNMVBAgQIECAAAECBAgQIECAAIFyBZ5OslMt/J2TPFNuOiInQIAAAQIECBAgQIAAAQIECBAgQIAAAQIECBAgQIAAAQIECBAgQIAAAQIECBAgQIAAAQIECBAgQIAAAQIECBAgMChgYZquIECAAAECBAgQIECAAAECBAiUK7AuyQ618KcnebbcdEROgAABAgQIECBAgAABAgQIECBAgAABAgQIECBAgAABAgQIECBAgAABAgQIECBAgAABAgQIECBAgAABAgQIECBAYFDAwjRdQYAAAQIECBAgQIAAAQIECBAoV+D5JNvWwt8uyQvlpiNyAgQIECBAgAABAgQIECBAgAABAgQIECBAgAABAgQIECBAgAABAgQIECBAgAABAgQIECBAgAABAgQIECBAgAABAoMCFqbpCgIECBAgQIAAAQIECBAgQIBAuQIvviJ0s55yaylyAgQIECBAgAABAgQIECBAgAABAgQIECBAgAABAgQIECBAgAABAgQIECBAgAABAgQIECBAgAABAgQIECBAgACBTQj4R7RagwABAgQIECBAgAABAgQIECBQpsC2SZ6vhf5Cku3KTEXUBAgQIECAAAECBAgQIECAAAECBAgQIECAAAECBAgQIECAAAECBAgQIECAAAECBAgQIECAAAECBAgQIECAAAECBDYtYGGa7iBAgAABAgQIECBAgAABAgQIlCmwQ5J1tdCfTTK9zFRETYAAAQIECBAgQIAAAQIECBAgQIAAAQIECBAgQIAAAQIECBAgQIAAAQIECBAgQIAAAQIECBAgQIAAAQIECBAgQGDTAham6Q4CBAgQIECAAAECBAgQIECAQJkCOydZUwv96SQzykxF1AQIECBAgAABAgQIECBAgAABAgQIECBAgAABAgQIECBAgAABAgQIECBAgAABAgQIECBAgAABAgQIECBAgAABAgQ2LWBhmu4gQIAAAQIECBAgQIAAAQIECJQpMDPJqlroq5PMKjMVURMgQIAAAQIECBAgQIAAAQIECBAgQIAAAQIECBAgQFbfhSEAACAASURBVIAAAQIECBAgQIAAAQIECBAgQIAAAQIECBAgQIAAAQIECBDYtICFabqDAAECBAgQIECAAAECBAgQIFCmwJwkv6iFviLJa8pMRdQECBAgQIAAAQIECBAgQIAAAQIECBAgQIAAAQIECBAgQIAAAQIECBAgQIAAAQIECBAgQIAAAQIECBAgQIAAAQIENi1gYZruIECAAAECBAgQIECAAAECBAiUKTA3yeO10Jcn2b3MVERNgAABAgQIECBAgAABAgQIECBAgAABAgQIECBAgAABAgQIECBAgAABAgQIECBAgAABAgQIECBAgAABAgQIECBAYNMCFqbpDgIECBAgQIAAAQIECBAgQIAAAQIECBAgQIAAAQIECBAgQIAAAQIECBAgQIAAAQIECBAgQIAAAQIECBAgQIAAAQIECBAgQIAAAQIECBAgQIAAAQIEGitgYVpjSyMwAgQIECBAgAABAgQIECBAgAABAgQIECBAgAABAgQIECBAgAABAgQIECBAgAABAgQIECBAgAABAgQIECBAgAABAgQIECBAgAABAgQIECBAgAABAgQsTNMDBAgQIECAAAECBAgQIECAAAECBAgQIECAAAECBAgQIECAAAECBAgQIECAAAECBAgQIECAAAECBAgQIECAAAECBAgQIECAAAECBAgQIECAAAECBAg0VsDCtMaWRmAECBAgQIAAAQIECBAgQIAAAQIECBAgQIAAAQIECBAgQIAAAQIECPwvO/ceZXV53gv8YRArQr0hUVxiuupyNWjb1VSQGuNdkSBoEMEbqCcoSlTE1ASsYLRUhXiNiihIDgpEwiUmeEPQImqjiFZXswzJsiQqJzWtotaCeETgnPe3MrP2DLNn7xlmxv3b8/n9k8C8l+f5PC/+wVp8CRAgQIAAAQIECBAgQIAAAQIECBAgQIAAAQIECBAgQIAAAQIECBAgQIAAAQIEBKZ5AwQIECBAgAABAgQIECBAgAABAgQIECBAgAABAgQIECBAgAABAgQIECBAgAABAgQIECBAgAABAgQIECBAgAABAgQIECBAgAABAgQIECBAgAABAgQIVKyAwLSKHY3CCBAgQIAAAQIECBAgQIAAAQIECBAgQIAAAQIECBAgQIAAAQIECBAgQIAAAQIECBAgQIAAAQIECBAgQIAAAQIECBAgQIAAAQIECBAgQIAAAQIECBAQmOYNECBAgAABAgQIECBAgAABAgQIECBAgAABAgQIECBAgAABAgQIECBAgAABAgQIECBAgAABAgQIECBAgAABAgQIECBAgAABAgQIECBAgAABAgQIECBQsQIC0yp2NAojQIAAAQIECBAgQIAAAQIECBAgQIAAAQIECBAgQIAAAQIECBAgQIAAAQIECBAgQIAAAQIECBAgQIAAAQIECBAgQIAAAQIECBAgQIAAAQIECBAgQEBgmjdAgAABAgQIECBAgAABAgQIECBAgAABAgQIECBAgAABAgQIECBAgAABAgQIECBAgAABAgQIECBAgAABAgQIECBAgAABAgQIECBAgAABAgQIECBAgEDFCghMq9jRKIwAAQIECBAgQIAAAQIECBAgQIAAAQIECBAgQIAAAQIECBAgQIAAAQIECBAgQIAAAQIECBAgQIAAAQIECBAgQIAAAQIECBAgQIAAAQIECBAgQIAAAYFp3gABAgQIECBAgAABAgQIECBAgAABAgQIECBAgAABAgQIECBAgAABAgQIECBAgAABAgQIECBAgAABAgQIECBAgAABAgQIECBAgAABAgQIECBAgAABAhUrIDCtYkejMAIECBAgQIAAAQIECBAgQIAAAQIECBAgQIAAAQIECBAgQIAAAQIECBAgQIAAAQIECBAgQIAAAQIECBAgQIAAAQIECBAgQIAAAQIECBAgQIAAAQIEBKZ5AwQIECBAgAABAgQIECBAgACBfAocGxHPFpS+6v//+rh8tqJqAgQIECBAgAABAgQIECBAgAABAgQIECBAgAABAgQIECBAgAABAgQIECBAgAABAgQIECBAgAABAgQIECBAgAABAsUFBKZ5HQQIECBAgAABAgQIECBAgACBfAqcGBFPF5T+TESclM9WVE2AAAECBAgQIECAAAECBAgQIECAAAECBAgQIECAAAECBAgQIECAAAECBAgQIECAAAECBAgQIECAAAECBAgQIECguIDANK+DAAECBAgQIECAAAECBAgQIJBPgVMiYllB6U9FxMB8tqJqAgQIECBAgAABAgQIECBAgAABAgQIECBAgAABAgQIECBAgAABAgQIECBAgAABAgQIECBAgAABAgQIECBAgAABAsUFBKZ5HQQIECBAgAABAgQIECBAgACBfAoMiojHC0p/IiJOzWcrqiZAgAABAgQIECBAgAABAgQIECBAgAABAgQIECBAgAABAgQIECBAgAABAgQIECBAgAABAgQIECBAgAABAgQIECBQXEBgmtdBgAABAgQIECBAgAABAgQIEMinwGkR8fOC0pdGxOn5bEXVBAgQIECAAAECBAgQIECAAAECBAgQIECAAAECBAgQIECAAAECBAgQIECAAAECBAgQIECAAAECBAgQIECAAAECBIoLCEzzOggQIECAAAECBAgQIECAAAEC+RQ4IyKWFJT+04gYls9WVE2AAAECBAgQIECAAAECBAgQIECAAAECBAgQIECAAAECBAgQIECAAAECBAgQIECAAAECBAgQIECAAAECBAgQIECguIDANK+DAAECBAgQIECAAAECBAgQIJBPgeERsbCg9EURMSKfraiaAAECBAgQIECAAAECBAgQIECAAAECBAgQIECAAAECBAgQIECAAAECBAgQIECAAAECBAgQIECAAAECBAgQIECAQHEBgWleBwECBAgQIECAAAECBAgQIEAgnwLnRMSPC0p/OCLOzWcrqiZAgAABAgQIECBAgAABAgQIECBAgAABAgQIECBAgAABAgQIECBAgAABAgQIECBAgAABAgQIECBAgAABAgQIECBQXEBgmtdBgAABAgQIECBAgAABAgQIEMinwKiIeKig9LkRcX4+W1E1AQIECBAgQIAAAQIECBAgQIAAAQIECBAgQIAAAQIECBAgQIAAAQIECBAgQIAAAQIECBAgQIAAAQIECBAgQIAAgeICAtO8DgIECBAgQIAAAQIECBAgQIBAPgUujIj/XVD6nIj4X/lsRdUECBAgQIAAAQIECBAgQIAAAQIECBAgQIAAAQIECBAgQIAAAQIECBAgQIAAAQIECBAgQIAAAQIECBAgQIAAAQIEigsITPM6CBAgQIAAAQIECBAgQIAAAQL5FLgoImYVlP5ARFycz1ZUTYAAAQIECBAgQIAAAQIECBAgQIAAAQIECBAgQIAAAQIECBAgQIAAAQIECBAgQIAAAQIECBAgQIAAAQIECBAgQKC4gMA0r4MAAQIECBAgQIAAAQIECBAgkE+BSyNiRkHp90XE2Hy2omoCBAgQIECAAAECBAgQIECAAAECBAgQIECAAAECBAgQIECAAAECBAgQIECAAAECBAgQIECAAAECBAgQIECAAAECxQUEpnkdBAgQIECAAAECBAgQIECAAAECBAgQIECAAAECBAgQIECAAAECBAgQIECAAAECBAgQIECAAAECBAgQIECAAAECBAgQIECAAAECBAgQIECAAAECBAhUrIDAtIodjcIIECBAgAABAgQIECBAgAABAgQIECBAgAABAgQIECBAgAABAgQIECBAgAABAgQIECBAgAABAgQIECBAgAABAgQIECBAgAABAgQIECBAgAABAgQIEBCY5g0QIECAAAECBAgQIECAAAECBAgQIECAAAECBAgQIECAAAECBAgQIECAAAECBAgQIECAAAECBAgQIECAAAECBAgQIECAAAECBAgQIECAAAECBAgQIFCxAgLTKnY0CiNAgAABAgQIECBAgAABAgQIECBAgAABAgQIECBAgAABAgQIECBAgAABAgQIECBAgAABAgQIECBAgAABAgQIECBAgAABAgQIECBAgAABAgQIECBAQGCaN0CAAAECBAgQIECAAAECBAgQIECAAAECBAgQIECAAAECBAgQIECAAAECBAgQIECAAAECBAgQIECAAAECBAgQIECAAAECBAgQIECAAAECBAgQIECAQMUKCEyr2NEojAABAgQIECBAgAABAgQIECBAgAABAgQIECBAgAABAgQIECBAgAABAgQIECBAgAABAgQIECBAgAABAgQIECBAgAABAgQIECBAgAABAgQIECBAgAABgWneAAECBAgQIECAAAECBAgQIECAAAECBAgQIECAAAECBAgQIECAAAECBAgQIECAAAECBAgQIECAAAECBAgQIECAAAECBAgQIECAAAECBAgQIECAAAECFSsgMK1iR6MwAgQIECBAgAABAgQIECBAgAABAgQIECBAgAABAgQIECBAgAABAgQIECBAgAABAgQIECBAgAABAgQIECBAgAABAgQIECBAgAABAgQIECBAgAABAgQEpnkDBAgQIECAAAECBAgQIECAAAECBAgQIECAAAECBAgQIECAAAECBAgQIECAAAECBAgQIECAAAECBAgQIECAAAECBAgQIECAAAECBAgQIECAAAECBAhUrIDAtIodjcIIECBAgAABAgQIECBAgAABAgQIECBAgAABAgQIECBAgAABAgQIECBAgAABAgQIECBAgAABAgQIECBAgAABAgQIECBAgAABAgQIECBAgAABAgQIEBCY5g0QIECAAAECBAgQIECAAAECBAgQIECAAAECBAgQIECAAAECBAgQIECAAAECBAgQIECAAAECBAgQIECAAAECBAgQIECAAAECBAgQIECAAAECBAgQIFCxAgLTKnY0CiNAgAABAgQIECBAgAABAgQIECBAgAABAgQIECBAgAABAgQIECBAgAABAgQIECBAgAABAgQIECBAgAABAgQIECBAgAABAgQIECBAgAABAgQIECBAQGCaN0CAAAECBAgQIECAAAECBAgQyKfADyNiXEHpV0bEXflsRdUECBAgQIAAAQIECBAgQIAAAQIECBAgQIAAAQIECBAgQIAAAQIECBAgQIAAAQIECBAgQIAAAQIECBAgQIAAAQIEigsITPM6CBAgQIAAAQIECBAgQIAAAQL5FJgeEd8uKP2yiLg3n62omgABAgQIECBAgAABAgQIECBAgAABAgQIECBAgAABAgQIECBAgAABAgQIECBAgAABAgQIECBAgAABAgQIECBAgEBxAYFpXgcBAgQIECBAgAABAgQIECBAIJ8C90fEmILSL4mImflsRdUECBAgQIAAAQIECBAgQIAAAQIECBAgQIAAAQIECBAgQIAAAQIECBAgQIAAAQIECBAgQIAAAQIECBAgQIAAAQIEigsITPM6CBAgQIAAAQIECBAgQIAAAQL5FHggIkYXlH5RRMzOZyuqJkCAAAECBAgQIECAAAECBAgQIECAAAECBAgQIECAAAECBAgQIECAAAECBAgQIECAAAECBAgQIECAAAECBAgQIFBcQGCa10GAAAECBAgQIECAAAECBAgQyKfAnIi4oKD0CyPiwXy2omoCBAgQIECAAAECBAgQIECAAAECBAgQIECAAAECBAgQIECAAAECBAgQIECAAAECBAgQIECAAAECBAgQIECAAAECxQUEpnkdBAgQIECAAAECBAgQIECAAIF8CsyLiPMKSh8ZEfPz2YqqCRAgQIAAAQIECBAgQIAAAQIECBAgQIAAAQIECBAgQIAAAQIECBAgQIAAAQIECBAgQIAAAQIECBAgQIAAAQIECBQXEJjmdRAgQIAAAQIECBAgQIAAAQIE8inwcEScXVD6ORGxIJ+tqJoAAQIECBAgQIAAAQIECBAgQIAAAQIECBAgQIAAAQIECBAgQIAAAQIECBAgQIAAAQIECBAgQIAAAQIECBAgQIBAcQGBaV4HAQIECBAgQIAAAQIECBAgQCCfAosi4syC0odHxOJ8tqJqAgQIECBAgAABAgQIECBAgAABAgQIECBAgAABAgQIECBAgAABAgQIECBAgAABAgQIECBAgAABAgQIECBAgAABAsUFBKZ5HQQIECBAgAABAgQIECBAgACBfAo8EhHfLCh9aET8LJ+tqJoAAQIECBAgQIAAAQIECBAgQIAAAQIECBAgQIAAAQIECBAgQIAAAQIECBAgQIAAAQIECBAgQIAAAQIECBAgQIBAcQGBaV4HAQIECBAgQIAAAQIECBAgQCCfAksjYkhB6adFxKP5bEXVBAgQIECAAAECBAgQIECAAAECBAgQIECAAAECBAgQIECAAAECBAgQIECAAAECBAgQIECAAAECBAgQIECAAAECBIoLCEzzOggQIECAAAECBAgQIECAAAEC+RR4IiK+UVD6oIh4Mp+tqJoAAQIECBAgQIAAAQIECBAgQIAAAQIECBAgQIAAAQIECBAgQIAAAQIECBAgQIAAAQIECBAgQIAAAQIECBAgQIBAcQGBaV4HAQIECBAgQIAAAQIECBAgQCCfAssj4uSC0gdExIp8tqJqAgQIECBAgAABAgQIECBAgAABAgQIECBAgAABAgQIECBAgAABAgQIECBAgAABAgQIECBAgAABAgQIECBAgAABAsUFBKZ5HQQIECBAgAABAgQIECBAgAABAgQIECBAgAABAgQIECBAgAABAgQIECBAgAABAgQIECBAgAABAgQIECBAgAABAgQIECBAgAABAgQIECBAgAABAgQIVKyAwLSKHY3CCBAgQIAAAQIECBAgQIAAAQIECBAgQIAAAQIECBAgQIAAAQIECBAgQIAAAQIECBAgQIAAAQIECBAgQIAAAQIECBAgQIAAAQIECBAgQIAAAQIECBAQmOYNECBAgAABAgQIECBAgAABAgQIECBAgAABAgQIECBAgAABAgQIECBAgAABAgQIECBAgAABAgQIECBAgAABAgQIECBAgAABAgQIECBAgAABAgQIECBQsQIC0yp2NAojQIAAAQIECBAgQIAAAQIECBAgQIAAAQIECBAgQIAAAQIECBAgQIAAAQIECBAgQIAAAQIECBAgQIAAAQIECBAgQIAAAQIECBAgQIAAAQIECBAgQEBgmjdAgAABAgQIECBAgAABAgQIECBAgAABAgQIECBAgAABAgQIECBAgAABAgQIECBAgAABAgQIECBAgAABAgQIECBAgAABAgQIECBAgAABAgQIECBAgEDFCghMq9jRKIwAAQIECBAgQIAAAQIECBAgQIAAAQIECBAgQIAAAQIECBAgQIAAAQIECBAgQIAAAQIECBAgQIAAAQIECBAgQIAAAQIECBAgQIAAAQIECBAgQIAAAYFp3gABAgQIECBAgAABAgQIECBAgAABAgQIECBAgAABAgQIECBAgAABAgQIECBAgAABAgQIECBAgAABAgQIECBAgAABAgQIECBAgAABAgQIECBAgAABAhUrIDCtYkejMAIECBAgQIAAAQIECBAgQIAAAQIECBAgQIAAAQIECBAgQIAAAQIECBAgQIAAAQIECBAgQIAAAQIECBAgQIAAAQIECBAgQIAAAQIECBAgQIAAAQIEBKZ5AwQIECBAgAABAgQIECBAgAABAgQIECBAgAABAgQIECBAgAABAgQIECBAgAABAgQIECBAgAABAgQIECBAgAABAgQIECBAgAABAgQIECBAgAABAgQIVKyAwLSKHY3CCBAgQIAAAQIECBAgQIAAAQIECBAgQIAAAQIECBAgQIAAAQIECBAgQIAAAQIECBAgQIAAAQIECBAgQIAAAQIECBAgQIAAAQIECBAgQIAAAQIECBAQmOYNECBAgAABAgQIECBAgAABAgQIECBAgAABAgQIECBAgAABAgQIECBAgAABAgQIECBAgAABAgQIECBAgAABAgQIECBAgAABAgQIECBAgAABAgQIECBQsQIC0yp2NAojQIAAAQIECBAgQIAAAQIECBAgQIAAAQIECBAgQIAAAQIECBAgQIAAAQIECBAgQIAAAQIECBAgQIAAAQIECBAgQIAAAQIECBAgQIAAAQIECBAgQEBgmjdAgAABAgQIECBAgAABAgQIEMinwPqIOLCg9N4R8X/y2YqqCRAgQIAAAQIECBAgQIAAAQIECBAgQIAAAQIECBAgQIAAAQIECBAgQIAAAQIECBAgQIAAAQIECBAgQIAAAQIECBQXEJjmdRAgQIAAAQIECBAgQIAAAQIE8inwbkTsX1B6r4j4Qz5bUTUBAgQIECBAgAABAgQIECBAgAABAgQIECBAgAABAgQIECBAgAABAgQIECBAgAABAgQIECBAgAABAgQIECBAgACB4gIC07wOAgQIECBAgAABAgQIECBAgEA+Bd6LiH0LSu8ZEe/nsxVVEyBAgAABAgQIECBAgAABAgQIECBAgAABAgQIECBAgAABAgQIECBAgAABAgQIECBAgAABAgQIECBAgAABAgQIECguIDDN6yBAgAABAgQIECBAgAABAgQI5FPgg4jYu6D0fSLiw3y2omoCBAgQIECAAAECBAgQIECAAAECBAgQIECAAAECBAgQIECAAAECBAgQIECAAAECBAgQIECAAAECBAgQIECAAAECxQUEpnkdBAgQIECAAAECBAgQIECAAIF8CnwcEX9aUPoeEfE/+WxF1QQIECBAgAABAgQIECBAgAABAgQIECBAgAABAgQIECBAgAABAgQIECBAgAABAgQIECBAgAABAgQIECBAgAABAgSKCwhM8zoIECBAgAABAgQIECBAgAABAvkU+CQiuhaUvntEbM5nK6omQIAAAQIECBAgQIAAAQIECBAgQIAAAQIECBAgQIAAAQIECBAgQIAAAQIECBAgQIAAAQIECBAgQIAAAQIECBAgUFxAYJrXQYAAAQIECBAgQIAAAQIECBDIp8D/jYhdC0r/k4j4LJ+tqJoAAQIECBAgQIAAAQIECBAgQIAAAQIECBAgQIAAAQIECBAgQIAAAQIECBAgQIAAAQIECBAgQIAAAQIECBAgQIBAcQGBaV4HAQIECBAgQIAAAQIECBAgQCCfAlsjoqag9M4RsS2fraiaAAECBAgQIECAAAECBAgQIECAAAECBAgQIECAAAECBAgQIECAAAECBAgQIECAAAECBAgQIECAAAECBAgQIECAQHEBgWleBwECBAgQIECAAAECBAgQIEAgnwLbG5Tt73nyOUdVEyBAgAABAgQIECBAgAABAgQIECBAgAABAgQIECBAgAABAgQIECBAgAABAgQIECBAgAABAgQIECBAgAABAgQIlBDwD2k9EQIECBAgQIAAAQIECBAgQIBA/gR2iYgtBWV/HhFd8teGigkQIECAAAECBAgQIECAAAECBAgQIECAAAECBAgQIECAAAECBAgQIECAAAECBAgQIECAAAECBAgQIECAAAECBAiUFhCYVtrICgIECBAgQIAAAQIECBAgQIBApQnsFhGbC4r6NCK6VlqR6iFAgAABAgQIECBAgAABAgQIECBAgAABAgQIECBAgAABAgQIECBAgAABAgQIECBAgAABAgQIECBAgAABAgQIECDQGgIC01pD0RkECBAgQIAAAQIECBAgQIAAgfYV6B4R/1Nw5caI+NP2LcFtBAgQIECAAAECBAgQIECAAAECBAgQIECAAAECBAgQIECAAAECBAgQIECAAAECBAgQIECAAAECBAgQIECAAAECBNpHQGBa+zi7hQABAgQIECBAgAABAgQIECBAgAABAgQIECBAgAABAgQIECBAgAABAgQIECBAgAABAgQIECBAgAABAgQIECBAgAABAgQIECBAgAABAgQIECBAgACBFggITGsBmi0ECBAgQIAAAQIECBAgQIAAAQIECBAgQIAAAQIECBAgQIAAAQIECBAgQIAAAQIECBAgQIAAAQIECBAgQIAAAQIECBAgQIAAAQIECBAgQIAAAQIECLSPgMC09nF2CwECBAgQIECAAAECBAgQIECAAAECBAgQIECAAAECBAgQIECAAAECBAgQIECAAAECBAgQIECAAAECBAgQIECAAAECBAgQIECAAAECBAgQIECAAAECLRAQmNYCNFsIECBAgAABAgQIECBAgAABAgQIECBAgAABAgQIECBAgAABAgQIECBAgAABAgQIECBAgAABAgQIECBAgAABAgQIECBAgAABAgQIECBAgAABAgQIEGgfAYFp7ePsFgIECBAgQIAAAQIECBAgQIAAAQIECBAgQIAAAQIECBAgQIAAAQIECBAgQIAAAQIECBAgQIAAAQIECBAgQIAAAQIECBAgQIAAAQIECBAgQIAAAQIEWiAgMK0FaLYQIECAAAECBAgQIECAAAECBAgQIECAAAECBAgQIECAAAECBAgQIECAAAECBAgQIECAAAECBAgQIECAAAECBAgQIECAAAECBAgQIECAAAECBAgQINA+AgLT2sfZLQQIECBAgAABAgQIECBAgAABAgQIECBAgAABAgQIECBAgAABAgQIECBAgAABAgQIECBAgAABAgQIECBAgAABAgQIECBAgAABAgQIECBAgAABAgQItEBAYFoL0GwhQIAAAQIECBAgQIAAAQIECBAgQIAAAQIECBAgQIAAAQIECBAgQIAAAQIECBAgQIAAAQIECBAgQIAAAQIECBAgQIAAAQIECBAgQIAAAQIECBAgQKB9BASmtY+zWwgQIECAAAECBAgQIECAAAECBAgQIECAAAECBAgQIECAAAECBAgQIECAAAECBAgQIECAAAECBAgQIECAAAECBAgQIECAAAECBAgQIECAAAECBAgQaIGAwLQWoNlCgAABAgQIECBAgAABAgQIECBAgAABAgQIECBAgAABAgQIECBAgAABAgQIECBAgAABzProoAAAIABJREFUAgQIECBAgAABAgQIECBAgAABAgQIECBAgAABAgQIECBAgED7CAhMax9ntxAgQIAAAQIECBAgQIAAAQIECBAgQIAAAQIECBAgQIAAAQIECBAgQIAAAQIECBAgQIAAAQIECBAgQIAAAQIECBAgQIAAAQIECBAgQIAAAQIECBAg0AIBgWktQLOFAAECBAgQIECAAAECBAgQIECAAAECBAgQIECAAAECBAgQIECAAAECBAgQIECAAAECBAgQIECAAAECBAgQIECAAAECBAgQIECAAAECBAgQIECAAIH2ERCY1j7ObiFAgAABAgQIECBAgAABAgQItKZAv4h4ueDANRFxRGte4CwCBAgQIECAAAECBAgQIECAAAECBAgQIECAAAECBAgQIECAAAECBAgQIECAAAECBAgQIECAAAECBAgQIECAAAEClSIgMK1SJqEOAgQIECBAgAABAgQIECBAgED5AkdGxC8Klr8YEV8rf7uVBAgQIECAAAECBAgQIECAAAECBAgQIECAAAECBAgQIECAAAECBAgQIECAAAECBAgQIECAAAECBAgQIECAAAECBPIjIDAtP7NSKQECBAgQIECAAAECBAgQIECgVuDoiHiugOP5iDgGDwECBAgQIECAAAECBAgQIECAAAECBAgQIECAAAECBAgQIECAAAECBAgQIECAAAECBAgQIECAAAECBAgQIECAAIFqFBCYVo1T1RMBAgQIECBAgAABAgQIECBQ7QLHRcTKgiafjYjjq71p/REgQIAAAQIECBAgQIAAAQIECBAgQIAAAQIECBAgQIAAAQIECBAgQIAAAQIECBAgQIAAAQIECBAgQIAAAQIECHRMAYFpHXPuuiZAgAABAgQIECBAgAABAgTyLXBSRKwoaOHpiDg53y2pngABAgQIECBAgAABAgQIECBAgAABAgQIECBAgAABAgQIECBAgAABAgQIECBAgAABAgQIECBAgAABAgQIECBAgEDjAgLTvAwCBAgQIECAAAECBAgQIECAQP4EBkbEkwVlL4uIb+SvDRUTIECAAAECBAgQIECAAAECBAgQIECAAAECBAgQIECAAAECBAgQIECAAAECBAgQIECAAAECBAgQIECAAAECBAgQKC0gMK20kRUECBAgQIAAAQIECBAgQIAAgUoTODUiHiso6vGIGFxpRaqHAAECBAgQIECAAAECBAgQIECAAAECBAgQIECAAAECBAgQIECAAAECBAgQIECAAAECBAgQIECAAAECBAgQIECAQGsICExrDUVnECBAgAABAgQIECBAgAABAgTaV+D0iPhZwZU/j4hvtm8JbiNAgAABAgQIECBAgAABAgQIECBAgAABAgQIECBAgAABAgQIECBAgAABAgQIECBAgAABAgQIECBAgAABAgQIECDQPgIC09rH2S0ECBAgQIAAAQIECBAgQIAAgdYUGBYRiwsOXBIRZ7bmBc4iQIAAAQIECBAgQIAAAQIECBAgQIAAAQIECBAgQIAAAQIECBAgQIAAAQIECBAgQIAAAQIECBAgQIAAAQIECBAgUCkCAtMqZRLqIECAAAECBAgQIECAAAECBAiULzAiIn5SsHxhRJxV/nYrCRAgQIAAAQIECBAgQIAAAQIECBAgQIAAAQIECBAgQIAAAQIECBAgQIAAAQIECBAgQIAAAQIECBAgQIAAAQIECORHQGBafmalUgIECBAgQIAAAQIECBAgQIBArcC5ETG/gOPHEXEeHgIECBAgQIAAAQIECBAgQIAAAQIECBAgQIAAAQIECBAgQIAAAQIECBAgQIAAAQIECBAgQIAAAQIECBAgQIAAAQLVKCAwrRqnqicCBAgQIECAAAECBAgQIECg2gXOj4gHC5p8KCIuqPam9UeAAAECBAgQIECAAAECBAgQIECAAAECBAgQIECAAAECBAgQIECAAAECBAgQIECAAAECBAgQIECAAAECBAgQINAxBQSmdcy565oAAQIECBAgQIAAAQIECBAgQIAAAQIECBAgQIAAAQIECBAgQIAAAQIECBAgQIAAAQIECBAgQIAAAQIECBAgQIAAAQIECBAgQIAAAQIECBAgQIBALgQEpuViTIokQIAAAQIECBAgQIAAAQIECBAgQIAAAQIECBAgQIAAAQIECBAgQIAAAQIECBAgQIAAAQIECBAgQIAAAQIECBAgQIAAAQIECBAgQIAAAQIECBAg0DEFBKZ1zLnrmgABAgQIECBAgAABAgQIECBAgAABAgQIECBAgAABAgQIECBAgAABAgQIECBAgAABAgQIECBAgAABAgQIECBAgAABAgQIECBAgAABAgQIECBAgEAuBASm5WJMiiRAgAABAgQIECBAgAABAgQIECBAgAABAgQIECBAgAABAgQIECBAgAABAgQIECBAgAABAgQIECBAgAABAgQIECBAgAABAgQIECBAgAABAgQIECDQMQUEpnXMueuaAAECBAgQIECAAAECBAgQIECAAAECBAgQIECAAAECBAgQIECAAAECBAgQIECAAAECBAgQIECAAAECBAgQIECAAAECBAgQIECAAAECBAgQIECAQC4EBKblYkyKJECAAAECBAgQIECAAAECBAgQIECAAAECBAgQIECAAAECBAgQIECAAAECBAgQIECAAAECBAgQIECAAAECBAgQIECAAAECBAgQIECAAAECBAgQINAxBQSmdcy565oAAQIECBAgQIAAAQIECBAgQIAAAQIECBAgQIAAAQIECBAgQIAAAQIECBAgQIAAAQIECBAgQIAAAQIECBAgQIAAAQIECBAgQIAAAQIECBAgQIBALgQEpuViTIokQIAAAQIECBAgQIAAAQIECBAgQIAAAQIECBAgQIAAAQIECBAgQIAAAQIECBAgQIAAAQIECBAgQIAAAQIECBAgQIAAAQIECBAgQIAAAQIECBAg0DEFBKZ1zLnrmgABAgQIECBAgAABAgQIECBAgAABAgQIECBAgAABAgQIECBAgAABAgQIECBAgAABAgQIECBAgAABAgQIECBAgAABAgQIECBAgAABAgQIECBAgEAuBASm5WJMiiRAgAABAgQIECBAgAABAgQIECBAgAABAgQIECBAgAABAgQIECBAgAABAgQIECBAgAABAgQIECBAgAABAgQIECBAgAABAgQIECBAgAABAgQIECDQMQUEpnXMueuaAAECBAgQIECAAAECBAgQIECAAAECBAgQIECAAAECBAgQIECAAAECBAgQIECAAAECBAgQIECAAAECBAgQIECAAAECBAgQIECAAAECBAgQIECAQC4EBKblYkyKJECAAAECBAgQIECAAAECBAgQIECAAAECBAgQIECAAAECBAgQIECAAAECBAgQIECAAAECBAgQIECAAAECBAgQIECAAAECBAgQIECAAAECBAgQINAxBQSmdcy565oAAQIECBAgQIAAAQIECBDIt8DNETGxoIVrImJqvltSPQECBAgQIECAAAECBAgQIECAAAECBAgQIECAAAECBAgQIECAAAECBAgQIECAAAECBAgQIECAAAECBAgQIECAAIHGBQSmeRkECBAgQIAAAQIECBAgQIAAgfwJ3BIRVxeU/d2IuDV/baiYAAECBAgQIECAAAECBAgQIECAAAECBAgQIECAAAECBAgQIECAAAECBAgQIECAAAECBAgQIECAAAECBAgQIECAQGkBgWmljawgQIAAAQIECBAgQIAAAQIECFSawB0RMb6gqKsi4s5KK1I9BAgQIECAAAECBAgQIECAAAECBAgQIECAAAECBAgQIECAAAECBAgQIECAAAECBAgQIECAAAECBAgQIECAAAECBFpDQGBaayg6gwABAgQIECBAgAABAgQIECDQvgJ3RcQVBVeOi4i727cEtxEgQIAAAQIECBAgQIAAAQIECBAgQIAAAQIECBAgQIAAAQIECBAgQIAAAQIECBAgQIAAAQIECBAgQIAAAQIECBBoHwGBae3j7BYCBAgQIECAAAECBAgQIECAQGsK3BsRYwsO/HZEzGjNC5xFgAABAgQIECBAgAABAgQIECBAgAABAgQIECBAgAABAgQIECBAgAABAgQIECBAgAABAgQIECBAgAABAgQIECBAoFIEBKZVyiTUQYAAAQIECBAgQIAAAQIECBAoX2BmRFxcsHxMRMwqf7uVBAgQIECAAAECBAgQIECAAAECBAgQIECAAAECBAgQIECAAAECBAgQIECAAAECBAgQIECAAAECBAgQIECAAAECBPIjIDAtP7NSKQECBAgQIECAAAECBAgQIECgVmB2RHyrgGN0RPwIDwECBAgQIECAAAECBAgQIECAAAECBAgQIECAAAECBAgQIECAAAECBAgQIECAAAECBAgQIECAAAECBAgQIECAAIFqFBCYVo1T1RMBAgQIECBAgAABAgQIECBQ7QIPRsT5BU1eEBEPVXvT+iNAgAABAgQIECBAgAABAgQIECBAgAABAgQIECBAgAABAgQIECBAgAABAgQIECBAgAABAgQIECBAgAABAgQIEOiYAgLTOubcdU2AAAECBAgQIECAAAECBAjkW2B+RJxb0MJ5EfHjfLekegIECBAgQIAAAQIECBAgQIAAAQIECBAgQIAAAQIECBAgQIAAAQIECBAgQIAAAQIECBAgQIAAAQIECBAgQIAAAQKNCwhM8zIIECBAgAABAgQIECBAgAABAvkTWBARZxWUfXZE/CR/baiYAAECBAgQIECAAAECBAgQIECAAAECBAgQIECAAAECBAgQIECAAAECBAgQIECAAAECBAgQIECAAAECBAgQIECAQGkBgWmljawgQIAAAQIECBAgQIAAAQK5E9i+ffv23BWtYAIEGhXo1KmTv8PzNggQIECAAAECBAgQIECAAAECBAgQIECAAAECBAgQIECAAAECBAgQIECAAAECBAgQIECAAAECBAgQIECAAIEOLeAfW3bo8WueAAECBAgQIECAAAECBKpVQGBatU5WXx1RQGBaR5y6ngkQIECAAAECBAgQIECAAAECBAgQIECAAAECBAgQIECAAAECBAgQIECAAAECBAgQIECAAAECBAgQIECAAIFCAYFp3gMBAgQIECBAgAABAgQIEKhCAYFpVThULXVYAYFpHXb0GidAgAABAgQIECBAgAABAgQIECBAgAABAgQIECBAgAABAgQIECBAgAABAgQIECBAgAABAgQIECBAgAABAgT+KCAwzVMgQIAAAQIECBAgQIAAAQJVKCAwrQqHqqUOKyAwrcOOXuMECBAgQIAAAQIECBAgQIAAAQIECBAgQIAAAQIECBAgQIAAAQIECBAgQIAAAQIECBAgQIAAAQIECBAgQIDAHwUEpnkKBAgQIECAAAECBAgQIECgCgUEplXhULXUYQUEpnXY0WucAAECBAgQIECAAAECBAgQIECAAAECBAgQIECAAAECBAgQIECAAAECBAgQIECAAAECBAgQIECAAAECBAgQ+KOAwDRPgQABAgQIECBAgAABAgQIVKGAwLQqHKqWOqyAwLQOO3qNEyBAgAABAgQIECBAgAABAgQIECBAgAABAgQIECBAgAABAgQIECBAgAABAgQIECBAgAABAgQIECBAgAABAn8UEJjmKRAgQIAAAQIECBAgQIAAgSoUEJhWhUPVUocVEJjWYUevcQIECBAgQIAAAQIECBAgQIAAAQIECBAgQIAAAQIECBAgQIAAAQIECBAgQIAAAQIECBAgQIAAAQIECBAgQOCPAgLTPAUCBAgQIECAAAECBAgQIFCFAgLTqnCoWuqwAgLTOuzoNU6AAAECBAgQIECAAAECBAgQIECAAAECBAgQIECAAAECBAgQIECAAAECBAgQIECAAAECBAgQIECAAAECBAj8UUBgmqdAgAABAgQIECBAgAABAgSqUKCaA9MuuOCCeOihh7Kp7b777vHcc8/F4YcfXjVTrIb+qqGHSnpQAtMqaRpqIUCAAAECBAgQIECAAAECBAgQIECAAAECBAgQIECAAAECBAgQIECAAAECBAgQIECAAAECBAgQIECAAAECBL4IAYFpX4S6OwkQIECAAAECBAgQIECAQBsLCExrY+A2PL4awsaqoYc2HHGzjxaY1mwyGwgQIECAAAECBAgQIECAAAECBAgQIECAAAECBAgQIECAAAECBAgQIECAAAECBAgQIECAAAECBAgQIECAAIEqExCYVmUD1Q4BAgQIECBAgAABAgQIEEgCAtPy+w6qIWysGnqopBckMK2SpqEWAgQIECBAgAABAgQIECBAgAABAgQIECBAgAABAgQIECBAgAABAgQIECBAgAABAgQIECBAgAABAgQIECBA4IsQEJj2Rai7kwABAgQIECBAgAABAgQItLGAwLQ2Bm7D46shbKwaemjDETf7aIFpzSazgQABAgQIECBAgAABAgQIECBAgAABAgQIECBAgAABAgQIECBAgAABAgQIECBAgAABAgQIECBAgAABAgQIEKgyAYFpVTZQ7RAgQIAAAQIECBAgQIAAgSRQzYFp1T7haggbq4YeKumdCUyrpGmohQABAgQIECBAgAABAgQIECBAgAABAgQIECBAgAABAgQIECBAgAABAgQIECBAgAABAgQIECBAgAABAgQIEPgiBASmfRHq7iRAgAABAgQIECBAgAABAm0sIDCtjYHb8PhqCBurhh7acMTNPlpgWrPJbCBAgAABAgQIECBAgAABAgQIECBAgAABAgQIECBAgAABAgQIECBAgAABAgQIECBAgAABAgQIECBAgAABAgSqTEBgWpUNVDsECBAgQIAAAQIECBAgQCAJtEVg2vbt22Pt2rUxadKkuOiii2LQoEFtgr1p06ZYsGBBLF++PGbPnh3du3dvk3sq9dBqCBurhB42btwYo0ePjgEDBsTZZ58d3bp1a5ORv/baa3Httddmfy769+8fnTt3bvV7BKa1OqkDCRAgQIAAAQIECBAgQIAAAQIECBAgQIAAAQIECBAgQIAAAQIECBAgQIAAAQIECBAgQIAAAQIECBAgQIAAgZwJCEzL2cCUS4AAAQIECBAgQIAAAQIEyhFozcC0LVu2xLJly+K6666L119/Pbt+6dKlMWTIkHJKKXvN+vXr44477oh77rkn0p3HHntsPPbYYwLTnnsuDj/88LIdK2FhpQSmDR48OFatWhU1NTVx6aWXxsSJE6N3796tSvTqq6/GMcccE5988kn07Nkzbr755lYPaBOY1qojcxgBAgQIECBAgAABAgQIECBAgAABAgQIECBAgAABAgQIECBAgAABAgQIECBAgAABAgQIECBAgAABAgQIECCQQwGBaTkcmpIJECBAgAABAgQIECBAgEApgdYITNuwYUPMnj07brzxxvj444/rXdlagWlbt26N1atXx/XXXx8rVqyod4fAtIjdd989nhOYVuq5N/rzjRs3Rm1gWuGCk08+OXtv/fv3j86dO7fo7MJNhYFptb/fpUuXuPzyy+Oqq65qlYA2gWk7PSYHECBAgAABAgQIECBAgAABAgQIECBAgAABAgQIECBAgAABAgQIECBAgAABAgQIECBAgAABAgQIECBAgAABAjkXEJiW8wEqnwABAgQIECBAgAABAgQINCbQ0sC07du3x9q1a2Pq1Kkxd+7corg7G5i2adOmWLRoUXz/+9+Pd955p9F7igWmXXDBBfHQQw9le4oFijUMsSqs99133816mzdvXrzxxhuxbdu27KwDDjgghgwZEuPGjYs+ffpEp07N+2uTWrv7778/Hn/88Vi3bl1dXz179owTTjghLrroojj++OObDOoqp7+GYWAHHXRQvPTSS9GrV6+SfyAa2px//vnx4IMPlty3ZcuWWLZsWUyfPj1eeOGFSDNM39577x0DBgzI3GpDyMrpobELawP0Zs6cGStXrqz3NpLhMcccE+nsgQMHRgola+orFphWuyeZ3XDDDTF8+PDo1q1byf6LLWgsMK1wbWsEtAlMa/F4bCRAgAABAgQIECBAgAABAgQIECBAgAABAgQIECBAgAABAgQIECBAgAABAgQIECBAgAABAgQIECBAgAABAgSqRKB5//K3SprWBgECBAgQIECAAAECBAgQqHaB5gam1YZhTZkyJdasWVOUp1+/flmYWgoz69y5c7MZ169fH3feeWfMmDEjNm/e3Oj+rl27xhVXXBHf+973okePHjusKSeMq7HAtBSyNW3atJg8eXLJuocOHRr33ntv7L///iXXpgWrVq2KSy+9NH7961+XXH/wwQfHww8/HMmysa+c/tozMC0FwaXwsjFjxtQLgWus9hNPPDELopswYULJULuG+5Ph6NGjS96R9u2xxx6RQtVGjBjRZLDdhg0b4gc/+EHcfffdTb63sWPHxvjx46N3794l59dwQfL55S9/mfWcAuWKfWnukyZNalFAm8C0Zo/FBgIECBAgQIAAAQIECBAgQIAAAQIECBAgQIAAAQIECBAgQIAAAQIECBAgQIAAAQIECBAgQIAAAQIECBAgQKDKBASmVdlAtUOAAAECBAgQIECAAAECBJJAuYFpH3/8cdx3331x6623xnvvvdcoXk1NTRYGNnHixBYHSr388stx/fXXNxko9ZWvfCVuvvnmOPXUU6NLly5FB1lOoFjDwLTFixfHU089FbNmzSr7gXz1q1/N6v3Sl75UdE8Ky7r99tvj6quvLvvctDD1t2DBgjjjjDN22FdOf+0VmNaS/g455JDYZ599YvXq1Vlvu+++ezz33HNx+OGHN2q0devWuO2227LAseZ+6V3eddddTb6XdGYKBHz88cfjmmuuaTLULoXqpXd6xBFHNBnEVqzOFNCWwgBvuummkgFt6c306tWrrJYFppXFZBEBAgQIECBAgAABAgQIECBAgAABAgQIECBAgAABAgQIECBAgAABAgQIECBAgAABAgQIECBAgAABAgQIECBQxQIC06p4uFojQIAAAQIECBAgQIAAgY4rUCow7Te/+U0W6jRv3rzYtm1bo1AHHXRQ3HDDDTF8+PDo1q1bszE3b94cixYtin/8x3+MdevWFd0/atSoLIytT58+ZYVUlRMo1jAwLYV1pd9LXworu/DCC2PEiBFx2GGHRQofW7FiRUybNi3eeeedenV+//vfzwK0in0p6KthWFrXrl1jzJgxce6552YBc+n85JDOTwF1td9ee+2VhbilcK7Cr5z+2iswbcmSJZlT4RvZY489snCz9C66d+8ev/vd7+L+++8v+paaCkxLgWy33HLLDmFp6e1dcsklcdppp0WPHj0yw1/84hcxffr0WLNmTT2viy++OPv9pkL2ajek+9auXRuTJk2KRx55pOhcDz744LjuuuuyHtM8m/u1dkCbwLTmTsB6AgQIECBAgAABAgQIECBAgAABAgQIECBAgAABAgQIECBAgAABAgQIECBAgAABAgQIECBAgAABAgQIECBAoNoEBKZV20T1Q4AAAQIECBAgQIAAAQIEIqKxwLStW7fGqlWrsnCyhqFThWgnn3xyFhLWv3//6Ny5c7M9N2zYED/4wQ/i7rvvjhSa1tiXQreuvfbaGD16dBaI1ZyvnECxhoFpteefeOKJMWfOnDjwwAN3uDLVesUVV8Ts2bPrfvaVr3wlnn322dhvv/12WP/GG2/EcccdF++//37dz84444yYNWtW7LPPPjus/+CDD+LMM8+MlStX1v1s8ODBsXDhwnqhXOX01x6BaevXr48TTjgh/v3f/72u3hQCN2PGjEjza/ilILLU/69//et6P2oqMO3555+Pk046KT777LNsT01NTdx+++1x+eWXN/r2UuDZ8uXL4+yzz46PPvqobk8KP0vhas350jtNs77xxhvrBdkVnpHC0saOHZuF4vXq1as5x2drawPapk6dGnPnzi26v1RAm8C0ZtPbQIAAAQIECBAgQIAAAQIECBAgQIAAAQIECBAgQIAAAQIECBAgQIAAAQIECBAgQIAAAQIECBAgQIAAAQIECFSZgMC0KhuodggQIECAAAECBAgQIECAQBIoDEzbtGlTPPDAA1kw1HvvvdcoUG0w1Pjx46N3797NRkzBUL/85S9jwoQJsWzZsqL7+/XrF5MnT46BAwdGly5dmn1P2lBOoFhjgWnp7ieffLLJgLaGIWG77LJLFnD29a9/vV6tqd8UrjZ9+vS63x80aFD85Cc/ie7duxft66233ooU2vbb3/42W7PrrrtmgWxHHnlk3Z5y+muPwLQUmnfDDTfU1ZXqXrJkSey5555F+3v77bcjBe69+eabdWuKBaalgLqhQ4fGU089la3t1KlTzJ8/PwtDS/+/qW/16tVZmNsnn3ySLUvhfumcpmordt6WLVuyN3vdddfF66+/XvTa9GanTZsWf/VXf1WyvsYOKTegLb2r733ve/XeqcC0Fv2nwiYCBAgQIECAAAECBAgQIECAAAECBAgQIECAAAECBAgQIECAAAECBAgQIECAAAECBAgQIECAAAECBAgQIECgigQEplXRMLVCgAABAgQIECBAgAABAgRqBQoD0woDuBoKHXzwwTFp0qQYPnx4dOvWrcWAjQWU1R5WU1MTI0eOzMLU+vTp06KwqcLCygkUa6yehx9+OAvjaupLQWjf+ta3Ys6cOXXLli5dGkOGDKm37fe//30cddRRkQLC0rfXXnvF888/H3/5l39Z0vCee+7JwtZqv6lTp2Y2tV85/bV1YNqHH34YAwYMiFdeeSUrKwW7Pf3003H00UeX7G/evHkxatSounXFAtNefPHFOO644+Kzzz7L1g4ePDgWLlwYKbyv1NcwsC4FrC1fvjxOOumkUluL/jyduXbt2iwULfWwbdu2HdYW66U5l9YGtE2ZMiXWrFnT6NZjjz02HnvssbrwPYFpzRG2lgABAgQIECAjdXDFAAAgAElEQVRAgAABAgQIECBAgAABAgQIECBAgAABAgQIECBAgAABAgQIECBAgAABAgQIECBAgAABAgQIEKhGAYFp1ThVPREgQIAAAQIECBAgQIBAhxcoFZg2cODAuP766+OII47Y6QCzhN1YQFnPnj3j6quvjksvvTT22GOPVptJOYFiDevZf//941/+5V/iz//8z0vWkQKzJk6cWLcuhWedd9559fY9+eSTMWjQoLrfGzZsWCxYsCB22WWXkuen2lI42J577pmFrp111llZOFntV05/bR2Y1tCvYYBXU002DJMrFjJ27bXXxk033dSkc1P3pCC7008/vW7JP/zDP8SNN95Y0r+cBRs2bIjZs2fHrbfeGu+9917dltYITKs9rKmANoFp5UzJGgIECBAgQIAAAQIECBAgQIAAAQIECBAgQIAAAQIECBAgQIAAAQIECBAgQIAAAQIECBAgQIAAAQIECBAgQKAjCQhM60jT1isBAgQIECBAgAABAgQIdBiBpgLTampqIgWmpYCpFJjWpUuXnXZpLDDtgAMOiCuvvDJSANh+++2303fUHlBOoFjDevr27RvLly+Pvffeu2QdDQPTpk6dGhMmTKi3LwV9pcCv2u+2226L73znOyXPLmdBOf21dWDa/PnzY+TIkXXlNieM7PPPP4+zzz47lixZku1vLGTs008/jRQy98QTT2RrunbtGo888kj89V//dTlE2Zp/+7d/i6FDh8bmzZuzX6cAu3TnbrvtVvYZxRauX78+5s6dG3feeWebBaZt3bo1Xnnllbj33nsjhfJt27atrhyBaTs9QgcQIECAAAECBAgQIECAAAECBAgQIECAAAECBAgQIECAAAECBAgQIECAAAECBAgQIECAAAECBAgQIECAAAECVSYgMK3KBqodAgQIECBAgAABAgQIECCQBJoKTCsUSkFV559/fowbNy769OkTnTq17K8KGgtMK7znb/7mb+Lv//7vs4Crbt267dSQygkUa1hPwwCqpgooJzCtsIZ01tKlS2PIkCE71Vft5nL6a+vAtIaBcPfdd19ccsklZfdXuL+xwLT3338/0kx+9atflX1mqYXNCcVr7KxNmzbFokWLIgXk/eY3v2n0usZ6KVVXw5+nMLYUxPajH/0oPvroo0a3C0xrrqr1BAgQIECAAAECBAgQIECAAAECBAgQIECAAAECBAgQIECAAAECBAgQIECAAAECBAgQIECAAAECBAgQIECAQLULtOxfQVe7iv4IECBAgAABAgQIECBAgEDOBQoD08oJgkrt9uzZM8aPHx+jRo2K3r17N0tg+/btsXbt2rjlllti/vz5sWXLlqL7Bw4cGFdddVUcf/zx0aVLl2bdkxaXEyjWloFpn376aQwbNiyeeOKJrPbWCNEqRCinv7YOTNvZQLjbb789C8gr5vPuu+/G3/3d38U777zT7PkX23DQQQfFSy+9FL169Sr7zPROV65cGXfccUcsW7as6L6ampoYOXJkTJgwoUXBghs2bIjFixdnfz7WrVtX9J70Z/Dqq6+O0aNHR48ePerWdWppkmHZEhYSIECAAAECBAgQIECAAAECBAgQIECAAAECBAgQIECAAAECBAgQIECAAAECBAgQIECAAAECBAgQIECAAAECBCpbQGBaZc9HdQQIECBAgAABAgQIECBAoEUChYFphQesX78+7rzzzpgxY0Zs3ry56Nl/8Rd/ERMnToyhQ4fGnnvu2awaUghVCp+aMmVKrFmzpujeFJZ23nnnxXe+85049NBDo3PnzmXdU06gWFsGpjUMKxOYtuPYHn300TjttNOyHzTm80UGpm3dujV+9atfRQp1KxXu169fv5g8eXKkkL/mhvulYL2nnnoqpk6dmgW5FfvKCWMTmFbWfxosIkCAAAECBAgQIECAAAECBAgQIECAAAECBAgQIECAAAECBAgQIECAAAECBAgQIECAAAECBAgQIECAAAECBKpYQGBaFQ9XawQIECBAgAABAgQIECDQcQWKBabViqRQs5UrV8Ydd9yRhZs19Z100kkxbty4FoVGpYC2uXPnZiFt7733XtFrevbsGWPGjIlLLrkkevfu3WQ9X3Rg2qZNm+L000+PZ555JqtTYNqO40pBZCNHjizq0zAw7aCDDspCxXr16tVmf2jTW7z//vtj5syZJd/i+PHjY9SoUSXfYsNiUxjb6tWr44c//GEsXrw4tm3bVrSfFMb23e9+NwYNGhTdunVrsm+BaW32LBxMgAABAgQIECBAgAABAgQIECBAgAABAgQIECBAgAABAgQIECBAgAABAgQIECBAgAABAgQIECBAgAABAgQI5ERAYFpOBqVMAgQIECBAgAABAgQIECDQHIFSgWmFZ23YsCFmz54dt956a5NBUjU1NVkI1re//e3o27dvdO7cueySaoOkpkyZUjKg7eCDD86CpM4888zo0aPHDnd80YFpqaDCGtKvly5dGkOGDCnbo6mF5fS3cePGGDx4cKxatSo7qjmBY08//XQMGDAgtm/fnu09//zz48EHH6xX0k033RTXXntt3e/dd999WZhdud+0adNi4sSJ2fLGAuX+8z//M772ta/Fb3/722zNPvvsEy+88EL06dOn3CvKWpfedgouu+WWW2LdunVN7hk4cGBMnjw5+vfv36y3nRzffPPNuPfee7Mwts2bNxe9p2vXrjF27NhIgWylggELDxGYVta4LSJAgAABAgQIECBAgAABAgQIECBAgAABAgQIECBAgAABAgQIECBAgAABAgQIECBAgAABAgQIECBAgAABAgSqWEBgWhUPV2sECBAgQIAAAQIECBAg0HEFmhOYVquUgp/Wrl0bKexq3rx5sW3btqKAOxMQtmnTpli0aFH80z/9U5MhVscee2w89thj0b1793p1lBMo9uqrr8YxxxwTn3zySba32FmNNVgY9pV+PnXq1JgwYUK9pSlMLIWK1X7NCRT79NNP46yzzoo1a9bEoYceGl/96lfj6quvjv322y87rpz+diYw7dFHH43TTjutrvbGAtPmz5+fhePVfldccUXcddddZf+Buuiii7IQvvQ1FpiW3sDpp58ezzzzTN2ZP//5z+vVVfZlRRY2NGpsWQrnmzRpUgwfPjy6devWoisbvrXGDmlpGFvtWQLTWjQamwgQIECAAAECBAgQIECAAAECBAgQIECAAAECBAgQIECAAAECBAgQIECAAAECBAgQIECAAAECBAgQIECAAIEqEhCYVkXD1AoBAgQIECBAgAABAgQIEKgVaElgWqFeCrR65JFH4rbbbovXX399B9idCUwrqDELaEtBXA899FBs3ry53j2VHJiW+k+BX7XfsGHDYsGCBbHLLruUfIS///3v46ijjoq33347W9u3b99Yvnx57L333tmvWxKY1lgoWbFCGoa9NRaY1jAErGGNTTX54YcfxoABA+KVV17JlhWrbdy4cXH33XfXHXXZZZdlv+7UqXX+uqpYYFrXrl0j9Zzu79Onz07fVywwLYWxjR07Ni688MLo0aNHyXfR1AKBaTvFZzMBAgQIECBAgAABAgQIECBAgAABAgQIECBAgAABAgQIECBAgAABAgQIECBAgAABAgQIECBAgAABAgQIECBQBQKt8y9QqwBCCwQIECBAgAABAgQIECBAoJoEdjYwrdBi/fr1ceedd8aMGTPqQs1aIzCt8I4tW7bEsmXLYsqUKbFmzZrsR5UcmPa73/0ujj766EjhZ+nbd99949lnn43DDjus5DNKwWrnnHNO3borrrgiC42r/coJTPv0008jhbQ98cQT2bYU1LZy5cr4+te/3uT9//3f/x2nnHJKrF69um5dY4FpDcPGUojZ4sWL44wzzijZX5rjoEGDYvv27dnaYoFpDdc1xzCdO2/evCyMbP/9948DDzwwRowYEZdffnnsuuuu2b0Ne+jXr19Mnjw5Bg4cGF26dCnZR7kLCgPTampqYuTIkTFhwoRWCWOrrUFgWrnTsI4AAQIECBAgQIAAAQIECBAgQIAAAQIECBAgQIAAAQIECBAgQIAAAQIECBAgQIAAAQIECBAgQIAAAQIECBCoVgGBadU6WX0RIECAAAECBAgQIECAQIcWaM3AtFrIrVu3ZkFbKdQshXylUKy2+DZs2BCzZ8+OFESV/rd79+71riknUKwwxCptLha+1lj906ZNi4kTJ9b9aOrUqVkAVuGXwsCSwfTp0+t+O4V3zZw5s8kwrtTbN77xjbpQuBTulYLWjjzyyLpzyukvLR43blzcfffddfuuvPLKuOOOOyKFmxX7UsjYqFGj6v24scC0tKDh2kMOOSRWrFgRX/7yl4ue37C/tLBYYFpj4W0nnnhiLFmyJPbcc88mn9bbb78dJ598crz55pt165JFCkyr/VJg2ujRo+Pwww+PZLrffvu1xXON1157LXsfl112WRZGt9tuu7X6PQLTWp3UgQQIECBAgAABAgQIECBAgAABAgQIECBAgAABAgQIECBAgAABAgQIECBAgAABAgQIECBAgAABAgQIECBAgEDOBASm5WxgyiVAgAABAgQIECBAgAABAuUItEVgWjn3tseacgLF2jowLfX5xhtvxHHHHRfvv/9+XdspNO2ee+6Jbt267UDxwQcfxMUXXxw//elP6342fPjwmD9/fr2QtXL6SwcsWLAgzjnnnLqzampqYuHChTFs2LAd7k5hd3PmzIkxY8bEtm3b6v28WGBaCjQbMmRIPP/883Xr+/btG4sWLYo/+7M/2+GOP/zhDzFixIh669OiYoFp6WdLly6NoUOH1qsphaalWg888MBGn9Nbb70Vye2VV16p+/lhhx0W//zP/xxf+tKX2uMJtvsdAtPandyFBAgQIECAAAECBAgQIECAAAECBAgQIECAAAECBAgQIECAAAECBAgQIECAAAECBAgQIECAAAECBAgQIECAQIUJCEyrsIEohwABAgQIECBAgAABAgQItIaAwLRX45hjjolPPvkk4zz22GPjsccei+7du5fknTZtWkycOLFu3dSpU2PChAmN7ps1a1YWQlb49ezZM8aNGxff/OY3o0ePHrFhw4b42c9+Frfcckt8/PHHdUsPOeSQWLFiRXz5y1+ut7/cwLT/+q//ihNOOCELbiv8Ro0aFSkELYWIbdy4Mbvj9ttvj3Xr1mXLUqhY586d4913381+XSwwLf3s5ZdfjlNOOSU++uijuiu6dOkSl156aYwcOTJ69+6d9ffAAw/EzJkzY/PmzTs4NRWY9vnnn8f48eNj+vTp9falO1L4XApgS32kwLfXXnst5s2bF4sXL64XsNZUUFzJYedkgcC0nAxKmQQIECBAgAABAgQIECBAgAABAgQIECBAgAABAgQIECBAgAABAgQIECBAgAABAgQIECBAgAABAgQIECBAgECbCQhMazNaBxMgQIAAAQIECBAgQIAAgS9OQGBa+wSmbd++PQv7uvLKK+uFeJWa/L777htPPvlk9O3bd4el5QampY2PPvpoDBs2LLZs2VLqyuzn6d6FCxfGDTfcEKtWrcp+r6nAtPTzp59+OoYPH14vNK2py/baa6846qij4vHHH8+WNRWYln6ear/mmmvitttuK6uHwkUpWG3+/Plx5plnRqdO1fvXXALTmv00bCBAgAABAgQIECBAgAABAgQIECBAgAABAgQIECBAgAABAgQIECBAgAABAgQIECBAgAABAgQIECBAgAABAgSqTKB6/yVplQ1KOwQIECBAgAABAgQIECBAoDkCAtPaJzCtdiYpfGz06NGxbt26kmMaOnRo3HXXXXHggQc2urY5gWnpgHLvPvLII+PHP/5xFpo2ePDgsgPT0h1vvfVWnHvuufHiiy822V/v3r1j7ty58dJLL8XEiROztaUC09KaFDy3cuXKGDNmTFmGaU+/fv1izpw5ceihh5Y0z/sCgWl5n6D6CRAgQIAAAQIECBAgQIAAAQIECBAgQIAAAQIECBAgQIAAAQIECBAgQIAAAQIECBAgQIAAAQIECBAgQIAAgZ0VEJi2s4L2EyBAgAABAgQIECBAgACBChQQmNa+gWnpCWzdujVWr14dM2fOzMK/3nnnnbqXccABB8SQIUNi3Lhx0adPn+jUqfhfyTQ3MC1dsmXLlli2bFlMnz49Xnjhhdi0aVN299577x0DBgzI7u3fv3907tw5Nm7c2OzAtHRWCjX713/915g1a1Y8+uij8R//8R/ZHV26dIm//du/ze5IYXBdu3aNadOmNSswrRaqKcN0TwpHO/XUU/8fO/f6vGs1xgH8+44ZZpBxilDszlHRuUbOM/wFzDCDjKIDFe0Ou3TQgQoVZYQZZvgLmHEsIx3pfI5COcQIM8zwTk2/F2tqZz/343nue611f17u33OvdV3X51r77TdPGG3atOl/Olb433LplgSmLU3nIAECBAgQIECAAAECBAgQIECAAAECBAgQIECAAAECBAgQIECAAAECBAgQIECAAAECBAgQIECAAAECBAgQINCJgMC0ThZpDAIECBAgQIAAAQIECBAgUAr0HJhm0wTmJiAwbW4bNy8BAgQIECBAgAABAgQIECBAgAABAgQIECBAgAABAgQIECBAgAABAgQIECBAgAABAgQIECBAgAABAgQIECDwVAGBad4EAQIECBAgQIAAAQIECBDoUEBgWodLNdJsBQSmzXb1BidAgAABAgQIECBAgAABAgQIECBAgAABAgQIECBAgAABAgQIECBAgAABAgQIECBAgAABAgQIECBAgAABAgQ2BASmeQoECBAgQIAAAQIECBAgQKBDAYFpHS7VSLMVEJg229UbnAABAgQIECBAgAABAgQIECBAgAABAgQIECBAgAABAgQIECBAgAABAgQIECBAgAABAgQIECBAgAABAgQIENgQEJjmKRAgQIAAAQIECBAgQIAAgQ4FBKZ1uFQjzVZAYNpsV29wAgQIECBAgAABAgQIECBAgAABAgQIECBAgAABAgQIECBAgAABAgQIECBAgAABAgQIECBAgAABAgQIECBAYENAYJqnQIAAAQIECBAgQIAAAQIEOhQQmNbhUo00WwGBabNdvcEJECBAgAABAgQIECBAgAABAgQIECBAgAABAgQIECBAgAABAgQIECBAgAABAgQIECBAgAABAgQIECBAgACBDQGBaZ4CAQIECBAgQIAAAQIECBDoUEBgWodLNdJsBQSmzXb1BidAgAABAgQIECBAgAABAgQIECBAgAABAgQIECBAgAABAgQIECBAgAABAgQIECBAgAABAgQIECBAgAABAgQ2BASmeQoECBAgQIAAAQIECBAgQKBDAYFpHS7VSLMVEJg229UbnAABAgQIECBAgAABAgQIECBAgAABAgQIECBAgAABAgQIECBAgAABAgQIECBAgAABAgQIECBAgAABAgQIENgQEJjmKRAgQIAAAQIECBAgQIAAgQ4FBKZ1uFQjzVZAYNpsV29wAgQIECBAgAABAgQIECBAgAABAgQIECBAgAABAgQIECBAgAABAgQIECBAgAABAgQIECBAgAABAgQIECBAYENAYJqnQIAAAQIECBAgQIAAAQIEOhQQmNbhUo00WwGBabNdvcEJECBAgAABAgQIECBAgAABAgQIECBAgAABAgQIECBAgAABAgQIECBAgAABAgQIECBAgAABAgQIECBAgACBDQGBaZ4CAQIECBAgQIAAAQIECBDoUEBgWodLNdJsBQSmzXb1BidAgAABAgQIECBAgAABAgQIECBAgAABAgQIECBAgAABAgQIECBAgAABAgQIECBAgAABAgQIECBAgAABAgQ2BASmeQoECBAgQIAAAQIECBAgQKBDAYFpHS7VSLMVEJg229UbnAABAgQIECBAgAABAgQIECBAgAABAgQIECBAgAABAgQIECBAgAABAgQIECBAgAABAgQIECBAgAABAgQIENgQEJjmKRAgQIAAAQIECBAgQIAAgQ4FBKZ1uFQjzVZAYNpsV29wAgQIECBAgAABAgQIECBAgAABAgQIECBAgAABAgQIECBAgAABAgQIECBAgAABAgQIECBAgAABAgQIECBAYENAYJqnQIAAAQIECBAgQIAAAQIECBAgQIAAAQIECBAgQIAAAQIECBAgQIAAAQIECBAgQIAAAQIECBAgQIAAAQIECBAgQIAAAQIECBAgQIAAAQIECBAgQIBAtQIC06pdjcYIECBAgAABAgQIECBAgAABAgQIECBAgAABAgQIECBAgAABAgQIECBAgAABAgQIECBAgAABAgQIECBAgAABAgQIECBAgAABAgQIECBAgAABAgQIEBCY5g0QIECAAAECBAgQIECAAAECBAgQIECAAAECBAgQIECAAAECBAgQIECAAAECBAgQIECAAAECBAgQIECAAAECBAgQIECAAAECBAgQIECAAAECBAgQIFCtgMC0alejMQIECBAgQIAAAQIECBAgQIAAAQIECBAgQIAAAQIECBAgQIAAAQIECBAgQIAAAQIECBAgQIAAAQIECBAgQIAAAQIECBAgQIAAAQIECBAgQIAAAQIEBKZ5AwQIECBAgAABAgQIECBAgAABAgQIECBAgAABAgQIECBAgAABAgQIECBAgAABAgQIECBAgAABAgQIECBAgAABAgQIECBAgAABAgQIECBAgAABAgQIVCsgMK3a1WiMAAECBAgQIECAAAECBAgQIECAAAECBAgQIECAAAECBAgQIECAAAECBAgQIECAAAECBAgQIECAAAECBAgQIECAAAECBAgQIECAAAECBAgQIECAAAGBad4AAQIECBAgQIAAAQIECBAgQIAAAQIECBAgQIAAAQIECBAgQIAAAQIECBAgQIAAAQIECBAgQIAAAQIECBAgQIAAAQIECBAgQIAAAQIECBAgQIAAAQLVCghMq3Y1GiNAgAABAgQIECBAgAABAgQIECBAgAABAgQIECBAgAABAgQIECBAgAABAgQIECBAgAABAgQIECBAgAABAgQIECBAgAABAgQIECBAgAABAgQIECBAQGCaN0CAAAECBAgQIECAAAECBAgQIECAAAECBAgQIECAAAECBAgQIECAAAECBAgQIECAAAECBAgQIECAAAECBAgQIECAAAECBAgQIECAAAECBAgQIECAQLUCAtOqXY3GCBAgQIAAAQIECBAgQIAAAQIECBAgQIAAAQIECBAgQIAAAQIECBAgQIAAAQIECBAgQIAAAQIECBAgQIAAAQIECBAgQIAAAQIECBAgQIAAAQIECBAQmOYNECBAgAABAgQIECBAgAABAgTaEtiS5Kyi5bOTnN7WCLolQIAAAQIECBAgQIAAAQIECBAgQIAAAQIECBAgQIAAAQIECBAgQIAAAQIECBAgQIAAAQIECBAgQIAAAQIECBAgsLiAwLTFrXxJgAABAgQIECBAgAABAgQIEKhB4MynBKSd8ZQAtRp61AMBAgQIECBAgAABAgQIECBAgAABAgQIECBAgAABAgQIECBAgAABAgQIECBAgAABAgQIECBAgAABAgQIECBAgACBlQkITFsZpYsIECBAgAABAgQIECBAgAABAqMIfCbJKUWlU5OcO0plRQgQIECAAAECBAgQIECAAAECBAgQIECAAAECBAgQIECAAAECBAgQIECAAAECBAgQIECAAAECBAgQIECAAAECBAhMICAwbQJ0JQkQIECAAAECBAgQIECAAAEC/4fA+UlOKs5vTnLB/3GfowQIECBAgAABAgQIECBAgAABAgQIECBAgAABAgQIECBAgAABAgQIECBAgAABAgQIECBAgAABAgQIECBAgAABAgSqFhCYVvV6NEeAAAECBAgQIECAAAECBAgQeJrAhUlOKP56YpKLOBEgQIAAAQIECBAgQIAAAQIECBAgQIAAAQIECBAgQIAAAQIECBAgQIAAAQIECBAgQIAAAQIECBAgQIAAAQIECBDoVUBgWq+bNRcBAgQIECBAgAABAgQIECDQq8AXkhxXDPfxJF/sdVhzESBAgAABAgQIECBAgAABAgQIECBAgAABAgQIECBAgAABAgQIECBAgAABAgQIECBAgAABAgQIECBAgAABAgQIEBCY5g0QIECAAAECBAgQIECAAAECBNoSuDTJ0UXLxyS5rK0RdEuAAAECBAgQIECAAAECBAgQIECAAAECBAgQIECAAAECBAgQIECAAAECBAgQIECAAAECBAgQIECAAAECBAgQIEBgcQGBaYtb+ZIAAQIECBAgQIAAAQIECBAgUIPA5UmOLBo5KskVNTSmBwIECBAgQIAAAQIECBAgQIAAAQIECBAgQIAAAQIECBAgQIAAAQIECBAgQIAAAQIECBAgQIAAAQIECBAgQIAAAQLrEBCYtg5VdxIgQIAAAQIECBAgQIAAAQIE1ifw1SRHFNd/OMmV6yvnZgIECBAgQIAAAQIECBAgQIAAAQIECBAgQIAAAQIECBAgQIAAAQIECBAgQIAAAQIECBAgQIAAAQIECBAgQIAAAQLTCghMm9ZfdQIECBAgQIAAAQIECBAgQIDAUIGvJ/lAceiDSb4x9BLfEyBAgAABAgQIECBAgAABAgQIECBAgAABAgQIECBAgAABAgQIECBAgAABAgQIECBAgAABAgQIECBAgAABAgQIEGhFQGBaK5vSJwECBAgQIECAAAECBAgQIEDgSYFvJnlfgfH+JN+CQ4AAAQIECBAgQIAAAQIECBAgQIAAAQIECBAgQIAAAQIECBAgQIAAAQIECBAgQIAAAQIECBAgQIAAAQIECBAgQKBXAYFpvW7WXAQIECBAgAABAgQIECBAgECvAt9O8p5iuPcm+U6vw5qLAAECBAgQIECAAAECBAgQIECAAAECBAgQIECAAAECBAgQIECAAAECBAgQIECAAAECBAgQIECAAAECBAgQIECAgDqsOy0AACAASURBVMA0b4AAAQIECBAgQIAAAQIECBAgQIAAAQIECBAgQIAAAQIECBAgQIAAAQIECBAgQIAAAQIECBAgQIAAAQIECBAgQIAAAQIECBAgQIAAAQIECBAgQIAAgWoFBKZVuxqNESBAgAABAgQIECBAgAABAgQIECBAgAABAgQIECBAgAABAgQIECBAgAABAgQIECBAgAABAgQIECBAgAABAgQIECBAgAABAgQIECBAgAABAgQIECAgMM0bIECAAAECBAgQIECAAAECBAgQIECAAAECBAgQIECAAAECBAgQIECAAAECBAgQIECAAAECBAgQIECAAAECBAgQIECAAAECBAgQIECAAAECBAgQIECgWgGBadWuRmMECBAgQIAAAQIECBAgQIAAAQIECBAgQIAAAQIECBAgQIAAAQIECBAgQIAAAQIECBAgQIAAAQIECBAgQIAAAQIECBAgQIAAAQIECBAgQIAAAQIECAhM8wYIECBAgAABAgQIECBAgAABAgQIECBAgAABAgQIECBAgAABAgQIECBAgAABAgQIECBAgAABAgQIECBAgAABAgQIECBAgAABAgQIECBAgAABAgQIEKhWQGBatavRGAECBAgQIECAAAECBAgQIECAAAECBAgQIECAAAECBAgQIECAAAECBAgQIECAAAECBAgQIECAAAECBAgQIECAAAECBAgQIECAAAECBAgQIECAAAECAtO8AQIECBAgQIAAAQIECBAgQIAAAQIECBAgQIAAAQIECBAgQIAAAQIECBAgQIAAAQIECBAgQIAAAQIECBAgQIAAAQIECBAgQIAAAQIECBAgQIAAAQIEqhUQmFbtajRGgAABAgQIECBAgAABAgQIECBAgAABAgQIECBAgAABAgQIECBAgAABAgQIECBAgAABAgQIECBAgAABAgQIECBAgAABAgQIECBAgAABAgQIECBAgIDANG+AAAECBAgQIECAAAECBAgQIECAAAECBAgQIECAAAECBAgQIECAAAECBAgQIECAAAECBAgQIECAAAECBAgQIECAAAECBAgQIECAAAECBAgQIECAAIFqBQSmVbsajREgQIAAAQIECBAgQIAAAQIECBAgQIAAAQIECBAgQIAAAQIECBAgQIAAAQIECBAgQIAAAQIECBAgQIAAAQIECBAgQIAAAQIECBAgQIAAAQIECBAgIDDNGyBAgAABAgQIECBAgAABAgQIECBAgAABAgQIECBAgAABAgQIECBAgAABAgQIECBAgAABAgQIECBAgAABAgQIECBAgAABAgQIECBAgAABAgQIECBAoFoBgWnVrkZjBAgQIECAAAECBAgQIECAAAECBAgQIECAAAECBAgQIECAAAECBAgQIECAAAECBAgQIECAAAECBAgQIECAAAECBAgQIECAAAECBAgQIECAAAECBAgITPMGCBAgQIAAAQIECBAgQIAAAQJtCdySZO+i5X2S3NrWCLolQIAAAQIECBAgQIAAAQIECBAgQIAAAQIECBAgQIAAAQIECBAgQIAAAQIECBAgQIAAAQIECBAgQIAAAQIECBAgsLiAwLTFrXxJgAABAgQIECBAgAABAgQIEKhB4I4kexaN7JXkzhoa0wMBAgQIECBAgAABAgQIECBAgAABAgQIECBAgAABAgQIECBAgAABAgQIECBAgAABAgQIECBAgAABAgQIECBAgACBdQgITFuHqjsJECBAgAABAgQIECBAgAABAusTuCfJrsX1uyW5d33l3EyAAAECBAgQIECAAAECBAgQIECAAAECBAgQIECAAAECBAgQIECAAAECBAgQIECAAAECBAgQIECAAAECBAgQIEBgWgGBadP6q06AAAECBAgQIECAAAECBAgQGCpwf5JNxaGdkzww9BLfEyBAgAABAgQIECBAgAABAgQIECBAgAABAgQIECBAgAABAgQIECBAgAABAgQIECBAgAABAgQIECBAgAABAgQIEGhFQGBaK5vSJwECBAgQIECAAAECBAgQIEDgSYEHk+xYYOyU5CE4BAgQIECAAAECBAgQIECAAAECBAgQIECAAAECBAgQIECAAAECBAgQIECAAAECBAgQIECAAAECBAgQIECAAAECBHoVEJjW62bNRYAAAQIECBAgQIAAAQIECPQq8LskOxTDvTLJw70Oay4CBAgQIECAAAECBAgQIECAAAECBAgQIECAAAECBAgQIECAAAECBAgQIECAAAECBAgQIECAAAECBAgQIECAAAECAtO8AQIECBAgQIAAAQIECBAgQIBAWwK/T7J90fLLk/yhrRF0S4AAAQIECBAgQIAAAQIECBAgQIAAAQIECBAgQIAAAQIECBAgQIAAAQIECBAgQIAAAQIECBAgQIAAAQIECBAgQGBxAYFpi1v5kgABAgQIECBAgAABAgQIECBQg8CjSV5cNPKSJH+uoTE9ECBAgAABAgQIECBAgAABAgQIECBAgAABAgQIECBAgAABAgQIECBAgAABAgQIECBAgAABAgQIECBAgAABAgQIEFiHgMC0dai6kwABAgQIECBAgAABAgQIECCwPoG/JtmuuP6FSR5bXzk3EyBAgAABAgQIECBAgAABAgQIECBAgAABAgQIECBAgAABAgQIECBAgAABAgQIECBAgAABAgQIECBAgAABAgQIEJhWQGDatP6qEyBAgAABAgQIECBAgAABAgSGCvw9yfOKQ89P8o+hl/ieAAECBAgQIECAAAECBAgQIECAAAECBAgQIECAAAECBAgQIECAAAECBAgQIECAAAECBAgQIECAAAECBAgQIECAQCsCAtNa2ZQ+CRAgQIAAAQIECBAgQIAAAQJPCvwzyXMKjOcm+RccAgQIECBAgAABAgQIECBAgAABAgQIECBAgAABAgQIECBAgAABAgQIECBAgAABAgQIECBAgAABAgQIECBAgAABAr0KCEzrdbPmIkCAAAECBAgQIECAAAECBHoV+HeSZxXDPTvJf3od1lwECBAgQIAAAQIECBAgQIAAAQIECBAgQIAAAQIECBAgQIAAAQIECBAgQIAAAQIECBAgQIAAAQIECBAgQIAAAQIEBKZ5AwQIECBAgAABAgQIECBAgAABAgQIECBAgAABAgQIECBAgAABAgQIECBAgAABAgQIECBAgAABAgQIECBAgAABAgQIECBAgAABAgQIECBAgAABAgQIVCsgMK3a1WiMAAECBAgQIECAAAECBAgQIECAAAECBAgQIECAAAECBAgQIECAAAECBAgQIECAAAECBAgQIECAAAECBAgQIECAAAECBAgQIECAAAECBAgQIECAAAGBad4AAQIECBAgQIAAAQIECBAgQIAAAQIECBAgQIAAAQIECBAgQIAAAQIECBAgQIAAAQIECBAgQIAAAQIECBAgQIAAAQIECBAgQIAAAQIECBAgQIAAAQLVCghMq3Y1GiNAgAABAgQIECBAgAABAgQIECBAgAABAgQIECBAgAABAgQIECBAgAABAgQIECBAgAABAgQIECBAgAABAgQIECBAgAABAgQIECBAgAABAgQIECBAQGCaN0CAAAECBAgQIECAAAECBAgQIECAAAECBAgQIECAAAECBAgQIECAAAECBAgQIECAAAECBAgQIECAAAECBAgQIECAAAECBAgQIECAAAECBAgQIECAQLUCAtOqXY3GCBAgQIAAAQIECBAgQIAAAQIECBAgQIAAAQIECBAgQIAAAQIECBAgQIAAAQIECBAgQIAAAQIECBAgQIAAAQIECBAgQIAAAQIECBAgQIAAAQIECBAQmOYNECBAgAABAgQIECBAgAABAgQIECBAgAABAgQIECBAgAABAgQIECBAgAABAgQIECBAgAABAgQIECBAgAABAgQIECBAgAABAgQIECBAgAABAgQIECBQrYDAtGpXozECBAgQIECAAAECBAgQIECAAAECBAgQIECAAAECBAgQIECAAAECBAgQIECAAAECBAgQIECAAAECBAgQIECAAAECBAgQIECAAAECBAgQIECAAAECBASmeQMECBAgQIAAAQIECBAgQIAAAQIECBAgQIAAAQIECBAgQIAAAQIECBAgQIAAAQIECBAgQIAAAQIECBAgQIAAAQIECBAgQIAAAQIECBAgQIAAAQIECFQrIDCt2tVojAABAgQIECBAgAABAgQIECBAgAABAgQIECBAgAABAgQIECBAgAABAgQIECBAgAABAgQIECBAgAABAgQIECBAgAABAgQIECBAgAABAgQIECBAgAABgWneAAECBAgQIECAAAECBAgQIECAAAECBAgQIECAAAECBAgQIECAAAECBAgQIECAAAECBAgQIECAAAECBAgQIECAAAECBAgQIECAAAECBAgQIECAAAEC1QoITKt2NRojQIAAAQIECBAgQIAAAQIECBAgQIAAAQIECBAgQIAAAQIECBAgQIAAAQIECBAgQIAAAQIECBAgQIAAAQIECBAgQIAAAQIECBAgQIAAAQIECBAgQEBgmjdAgAABAgQIECBAgAABAgQIEGhHYMckDxbtPpRkp3ba1ykBAgQIECBAgAABAgQIECBAgAABAgQIECBAgAABAgQIECBAgAABAgQIECBAgAABAgQIECBAgAABAgQIECBAgACB4QIC04abOUGAAAECBAgQIECAAAECBAgQmEpgU5L7i+IPJNl5qmbUJUCAAAECBAgQIECAAAECBAgQIECAAAECBAgQIECAAAECBAgQIECAAAECBAgQIECAAAECBAgQIECAAAECBAgQIDCGgMC0MZTVIECAAAECBAgQIECAAAECBAisRmC3JHcXV92TZPfVXO0WAgQIECBAgAABAgQIECBAgAABAgQIECBAgAABAgQIECBAgAABAgQIECBAgAABAgQIECBAgAABAgQIECBAgAABAnUKCEyrcy+6IkCAAAECBAgQIECAAAECBAhsTWDPJHcUP9yZZC9UBAgQIECAAAECBAgQIECAAAECBAgQIECAAAECBAgQIECAAAECBAgQIECAAAECBAgQIECAAAECBAgQIECAAAECBHoWEJjW83bNRoAAAQIECBAgQIAAAQIECPQmsHeSW4qhbk2yT29DmocAAQIECBAgQIAAAQIECBAgQIAAAQIECBAgQIAAAQIECBAgQIAAAQIECBAgQIAAAQIECBAgQIAAAQIECBAgQIBAKSAwzXsgQIAAAQIECBAgQIAAAQIECLQj8MYkNxXt/iLJfu20r1MCBAgQIECAAAECBAgQIECAAAECBAgQIECAAAECBAgQIECAAAECBAgQIECAAAECBAgQIECAAAECBAgQIECAAAECwwUEpg03c4IAAQIECBAgQIAAAQIECBAgMJXAAUmuL4rfkOTAqZpRlwABAgQIECBAgAABAgQIECBAgAABAgQIECBAgAABAgQIECBAgAABAgQIECBAgAABAgQIECBAgAABAgQIECBAgMAYAgLTxlBWgwABAgQIECBAgAABAgQIECCwGoFDklxTXPXzJIeu5mq3ECBAgAABAgQIECBAgAABAgQIECBAgAABAgQIECBAgAABAgQIECBAgAABAgQIECBAgAABAgQIECBAgAABAgQIEKhTQGBanXvRFQECBAgQIECAAAECBAgQIEBgawJvSnJ18cNPH//34agIECBAgAABAgQIECBAgAABAgQIECBAgAABAgQIECBAgAABAgQIECBAgAABAgQIECBAgAABAgQIECBAgAABAgQI9CwgMK3n7ZqNAAECBAgQIECAAAECBAgQ6E3gLUl+XAz1kyRv7W1I8xAgQIAAAQIECBAgQIAAAQIECBAgQIAAAQIECBAgQIAAAQIECBAgQIAAAQIECBAgQIAAAQIECBAgQIAAAQIECBAoBQSmeQ8ECBAgQIAAAQIECBAgQIAAgXYE3pHk+0W7P0jyznba1ykBAgQIECBAgAABAgQIECBAgAABAgQIECBAgAABAgQIECBAgAABAgQIECBAgAABAgQIECBAgAABAgQIECBAgACB4QIC04abOUGAAAECBAgQIECAAAECBAgQmErgXUm+WxT/XpJ3T9WMugQIECBAgAABAgQIECBAgAABAgQIECBAgAABAgQIECBAgAABAgQIECBAgAABAgQIECBAgAABAgQIECBAgAABAgTGEBCYNoayGgQIECBAgAABAgQIECBAgAABAgQIECBAgAABAgQIECBAgAABAgQIECBAgAABAgQIECBAgAABAgQIECBAgAABAgQIECBAgAABAgQIECBAgAABAgQILCUgMG0pNocIECBAgAABAgQIECBAgAABAgQIECBAgAABAgQIECBAgAABAgQIECBAgAABAgQIECBAgAABAgQIECBAgAABAgQIECBAgAABAgQIECBAgAABAgQIEBhDQGDaGMpqECBAgAABAgQIECBAgAABAgQIECBAgAABAgQIECBAgAABAgQIECBAgAABAgQIECBAgAABAgQIECBAgAABAgQIECBAgAABAgQIECBAgAABAgQIECCwlIDAtKXYHCJAgAABAgQIECBAgAABAgQIECBAgAABAgQIECBAgAABAgQIECBAgAABAgQIECBAgAABAgQIECBAgAABAgQIECBAgAABAgQIECBAgAABAgQIECBAYAwBgWljKKtBgAABAgQIECBAgAABAgQIECBAgAABAgQIECBAgAABAgQIECBAgAABAgQIECBAgAABAgQIECBAgAABAgQIECBAgAABAgQIECBAgAABAgQIECBAgMBSAgLTlmJziAABAgQIECBAgAABAgQIECBAgAABAgQIECBAgAABAgQIECBAgAABAgQIECBAgAABAgQIECBAgAABAgQIECBAgAABAgQIECBAgAABAgQIECBAgACBMQQEpo2hrAYBAgQIECBAgAABAgQIECBAgAABAgQIECBAgAABAgQIECBAgAABAgQIECBAgAABAgQIECBAgAABAgQIECBAgAABAgQIECBAgAABAgQIECBAgAABAksJCExbis0hAgQIECBAgAABAgQIECBAgAABAgQIECBAgAABAgQIECBAgAABAgQIECBAgAABAgQIECBAgAABAgQIECBAgAABAgQIECBAgAABAgQIECBAgAABAgTGEBCYNoayGgQIECBAgAABAgQIECBAgAABAgQIECBAgAABAgQIECBAgAABAgQIECBAgAABAgQIECBAgAABAgQIECBAgAABAgQIECBAgAABAgQIECBAgAABAgQILCUgMG0pNocIECBAgAABAgQIECBAgAABAgQIECBAgAABAgQIECBAgAABAgQIECBAgAABAgQIECBAgAABAgQIECBAgAABAgQIECBAgAABAgQIECBAgAABAgQIEBhDQGDaGMpqECBAgAABAgQIECBAgAABAgQIECBAgAABAgQIECBAgAABAgQIECBAgAABAgQIECBAgAABAgQIECBAgAABAgQIECBAgAABAgQIECBAgAABAgQIECCwlIDAtKXYHCJAgAABAgQIECBAgAABAgQIECBAgAABAgQIECBAgAABAgQIECBAgAABAgQIECBAgAABAgQIECBAgAABAgQIECBAgAABAgQIECBAgAABAgQIECBAYAwBgWljKKtBgAABAgQIECBAgAABAgQIEFiNwAlJLiyuuijJiau52i0ECBAgQIAAAQIECBAgQIAAAQIECBAgQIAAAQIECBAgQIAAAQIECBAgQIAAAQIECBAgQIAAAQIECBAgQIAAAQIE6hQQmFbnXnRFgAABAgQIECBAgAABAgQIENiawElJzi9+uCDJZlQECBAgQIAAAQIECBAgQIAAAQIECBAgQIAAAQIECBAgQIAAAQIECBAgQIAAAQIECBAgQIAAAQIECBAgQIAAAQIEehYQmNbzds1GgAABAgQIECBAgAABAgQI9CZwapJziqE+k+S03oY0DwECBAgQIECAAAECBAgQIECAAAECBAgQIECAAAECBAgQIECAAAECBAgQIECAAAECBAgQIECAAAECBAgQIECAAIFSQGCa90CAAAECBAgQIECAAAECBAgQaEfg9CRnFu2eleSMdtrXKQECBAgQIECAAAECBAgQIECAAAECBAgQIECAAAECBAgQIECAAAECBAgQIECAAAECBAgQIECAAAECBAgQIECAAIHhAgLThps5QYAAAQIECBAgQIAAAQIECBCYSuCJgLQtRfEnAtTOnqoZdQkQIECAAAECBAgQIECAAAECBAgQIECAAAECBAgQIECAAAECBAgQIECAAAECBAgQIECAAAECBAgQIECAAAECBAiMISAwbQxlNQgQIECAAAECBAgQIECAAAECqxE4N8nJxVWnJDlvNVe7hQABAgQIECBAgAABAgQIECBAgAABAgQIECBAgAABAgQIECBAgAABAgQIECBAgAABAgQIECBAgAABAgQIECBAgECdAgLT6tyLrggQIECAAAECBAgQIECAAAECWxO4IMmnih9OSvJZVAQIECBAgAABAgQIECBAgAABAgQIECBAgAABAgQIECBAgAABAgQIECBAgAABAgQIECBAgAABAgQIECBAgAABAgR6FhCY1vN2zUaAAAECBAgQIECAAAECBAj0JnBRkuOLoU5IcnFvQ5qHAAECBAgQIECAAAECBAgQIECAAAECBAgQIECAAAECBAgQIECAAAECBAgQIECAAAECBAgQIECAAAECBAgQIECAQCkgMM17IECAAAECBAgQIECAAAECBAi0I/DFJMcW7R6X5JJ22tcpAQIECBAgQIAAAQIECBAgQIAAAQIECBAgQIAAAQIECBAgQIAAAQIECBAgQIAAAQIECBAgQIAAAQIECBAgQIAAgeECAtOGmzlBgAABAgQIECBAgAABAgQIEJhK4LIkHyuKH53kS1M1oy4BAgQIECBAgAABAgQIECBAgAABAgQIECBAgAABAgQIECBAgAABAgQIECBAgAABAgQIECBAgAABAgQIECBAgACBMQQEpo2hrAYBAgQIECBAgAABAgQIECBAYDUCVyT5SHHVkUm+spqr3UKAAAECBAgQIECAAAECBAgQIECAAAECBAgQIECAAAECBAgQIECAAAECBAgQIECAAAECBAgQIECAAAECBAgQIECgTgGBaXXuRVcECBAgQIAAAQIECBAgQIAAga0JXJnkQ8UPRyT5GioCBAgQIECAAAECBAgQIECAAAECBAgQIECAAAECBAgQIECAAAECBAgQIECAAAECBAgQIECAAAECBAgQIECAAAECPQsITOt5u2YjQIAAAQIECBAgQIAAAQIECBAgQIAAAQIECBAgQIAAAQIECBAgQIAAAQIECBAgQIAAAQIECBAgQIAAAQIECBAgQIAAAQIECBAgQIAAAQIECBAg0LiAwLTGF6h9AgQIECBAgAABAgQIECBAgAABAgQIECBAgAABAgQIECBAgAABAgQIECBAgAABAgQIECBAgAABAgQIECBAgAABAgQIECBAgAABAgQIECBAgAABAj0LCEzrebtmI0CAAAECBAgQIECAAAECBAgQIECAAAECBAgQIECAAAECBAgQIECAAAECBAgQIECAAAECBAgQIECAAAECBAgQIECAAAECBAgQIECAAAECBAgQINC4gMC0xheofQIECBAgQIAAAQIECBAgQIAAAQIECBAgQIAAAQIECBAgQIAAAQIECBAgQIAAAQIECBAgQIAAAQIECBAgQIAAAQIECBAgQIAAAQIECBAgQIAAAQI9CwhM63m7ZiNAgAABAgQIECBAgAABAgQIECBAgAABAgQIECBAgAABAgQIECBAgAABAgQIECBAgAABAgQIECBAgAABAgQIECBAgAABAgQIECBAgAABAgQIECDQuIDAtMYXqH0CBAgQIECAAAECBAgQIECAAAECBAgQIECAAAECBAgQIECAAAECBAgQIECAAAECBAgQIECAAAECBAgQIECAAAECBAgQIECAAAECBAgQIECAAAECPQsITOt5u2YjQIAAAQIECBAgQIAAAQIECBAgQIAAAQIECBAgQIAAAQIECBAgQIAAAQIECBAgQIAAAQIECBAgQIAAAQIECBAgQIAAAQIECBAgQIAAAQIECBAg0LiAwLTGF6h9AgQIECBAgAABAgQIECBAgAABAgQIECBAgAABAgQIECBAgAABAgQIECBAgAABAgQIECBAgAABAgQIECBAgAABAgQIECBAgAABAgQIECBAgAABAj0LCEzrebtmI0CAAAECBAgQIECAAAECBAgQIECAAAECBAgQIECAAAECBAgQIECAAAECBAgQIECAAAECBAgQIECAAAECBAgQIECAAAECBAgQIECAAAECBAgQINC4gMC0xheofQIECBAgQIAAAQIECBAgQIAAAQIECBAgQIAAAQIECBAgQIAAAQIECBAgQIAAAQIECBAgQIAAAQIECBAgQIAAAQIECBAgQIAAAQIECBAgQIAAAQI9CwhM63m7ZiNAgAABAgQIECBAgAABAgQIECBAgAABAgQIECBAgAABAgQIECBAgAABAgQIECBAgAABAgQIECBAgAABAgQIECBAgAABAgQIECBAgAABAgQIECDQuIDAtMYXqH0CBAgQIECAAAECBAgQIECAAAECBAgQIECAAAECBAgQIECAAAECBAgQIECAAAECBAgQIECAAAECBAgQIECAAAECBAgQIECAAAECBAgQIECAAAECPQsITOt5u2YjQIAAAQIECBAgQIAAAQIEehP4eZKDi6EOSXJtb0OahwABAgQIECBAgAABAgQIECBAgAABAgQIECBAgAABAgQIECBAgAABAgQIECBAgAABAgQIECBAgAABAgQIECBAgEApIDDNeyBAgAABAgQIECBAgAABAgQItCNwQ5L9i3YPSHJjO+3rlAABAgQIv/P4owAAIABJREFUECBAgAABAgQIECBAgAABAgQIECBAgAABAgQIECBAgAABAgQIECBAgAABAgQIECBAgAABAgQIECBAgMBwAYFpw82cIECAAAECBAgQIECAAAECBAhMJfDLJPsWxd+Q5OapmlGXAAECBAgQIECAAAECBAgQIECAAAECBAgQIECAAAECBAgQIECAAAECBAgQIECAAAECBAgQIECAAAECBAgQIECAwBgCAtPGUFaDAAECBAgQIECAAAECBAgQILAagVuTvL64au8kt63marcQIECAAAECBAgQIECAAAECBAgQIECAAAECBAgQIECAAAECBAgQIECAAAECBAgQIECAAAECBAgQIECAAAECBAgQqFNAYFqde9EVAQIECBAgQIAAAQIECBAgQGBrAncm2aP4Yc8kd6EiQIAAAQIECBAgQIAAAQIECBAgQIAAAQIECBAgQIAAAQIECBAgQIAAAQIECBAgQIAAAQIECBAgQIAAAQIECBAg0LOAwLSet2s2AgQIECBAgAABAgQIECBAoDeBe5PsUgy1a5L7ehvSPAQIECBAgAABAgQIECBAgAABAgQIECBAgAABAgQIECBAgAABAgQIECBAgAABAgQIECBAgAABAgQIECBAgAABAgRKAYFp3gMBAgQIECBAgAABAgQIECBAoB2BB5K8tmh3U5JftdO+TgkQIECAAAECBAgQIECAAAECBAgQIECAAAECBAgQIECAAAECBAgQIECAAAECBAgQIECAAAECBAgQIECAAAECBAgMFxCYNtzMCQIECBAgQIAAAQIECBAgQIDAVAIPJXl1UXzHJL+Zqhl1CRAgQIAAAQIECBAgQIAAAQIECBAgQIAAAQIECBAgQIAAAQIECBAgQIAAAQIECBAgQIAAAQIECBAgQIAAAQIECIwhIDBtDGU1CBAgQIAAAQIECBAgQIAAAQKrEXg4ySuKq3ZI8shqrnYLAQIECBAgQIAAAQIECBAgQIAAAQIECBAgQIAAAQIECBAgQIAAAQIECBAgQIAAAQIECBAgQIAAAQIECBAgQIAAgToFBKbVuRddESBAgAABAgQIECBAgAABAgS2JvCHJC8rftg+yR9RESBAgAABAgQIECBAgAABAgQIECBAgAABAgQIECBAgAABAgQIECBAgAABAgQIECBAgAABAgQIECBAgAABAgQIEOhZQGBaz9s1GwECBAgQIECAAAECBAgQINCbwJ+TvKgY6sVJ/tLbkOYhQIAAAQIECBAgQIAAAQIECBAgQIAAAQIECBAgQIAAAQIECBAgQIAAAQIECBAgQIAAAQIECBAgQIAAAQIECBAgUAoITPMeCBAgQIAAAQIECBAgQIAAAQLtCDyW5AVFu9sl+Vs77euUAAECBAgQIECAAAECBAgQIECAAAECBAgQIECAAAECBAgQIECAAAECBAgQIECAAAECBAgQIECAAAECBAgQIECAwHABgWnDzZwgQIAAAQIECBAgQIAAAQIECBAgQIAAAQIECBAgQIAAAQIECBAgQIAAAQIECBAgQIAAAQIECBAgQIAAAQIECBAgQIAAAQIECBAgQIAAAQIECBAgQGAkAYFpI0ErQ4AAAQIECBAgQIAAAQIECBAgQIAAAQIECBAgQIAAAQIECBAgQIAAAQIECBAgQIAAAQIECBAgQIAAAQIECBAgQIAAAQIECBAgQIAAAQIECBAgQIDAcAGBacPNnCBAgAABAgQIECBAgAABAgQIECBAgAABAgQIECBAgAABAgQIECBAgAABAgQIECBAgAABAgQIECBAgAABAgQIECBAgAABAgQIECBAgAABAgQIECBAYCQBgWkjQStDgAABAgQIECBAgAABAgQIECBAgAABAgQIECBAgAABAgQIECBAgAABAgQIECBAgAABAgQIECBAgAABAgQIECBAgAABAgQIECBAgAABAgQIECBAgMBwAYFpw82cIECAAAECBAgQIECAAAECBAgQIECAAAECBAgQIECAAAECBAgQIECAAAECBAgQIECAAAECBAgQIECAAAECBAgQIECAAAECBAgQIECAAAECBAgQIEBgJAGBaSNBK0OAAAECBAgQIECAAAECBAgQIECAAAECBAgQIECAAAECBAgQIECAAAECBAgQIECAAAECBAgQIECAAAECBAgQIECAAAECBAgQIECAAAECBAgQIECAwHABgWnDzZwgQIAAAQIECBAgQIAAAQIECBAgQIAAAQIECBAgQIAAAQIECBAgQIAAAQIECBAgQIAAAQIECBAgQIAAAQIECBAgQIAAAQIECBAgQIAAAQIECBAgQGAkAYFpI0ErQ4AAAQIECBAgQIAAAQIECBAgQIAAAQIECBAgQIAAAQIECBAgQIAAAQIECBAgQIAAAQIECBAgQIAAAQIECBAgQIAAAQIECBAgQIAAAQIECBAgQIDAcAGBacPNnCBAgAABAgQIECBAgAABAgQIECBAgAABAgQIECBAgAABAgQIECBAgAABAgQIECBAgAABAgQIECBAgAABAgQIECBAgAABAgQIECBAgAABAgQIECBAYCQBgWkjQStDgAABAgQIECBAgAABAgQIECBAgAABAgQIECBAgAABAgQIECBAgAABAgQIECBAgAABAgQIECBAgAABAgQIECBAgAABAgQIECBAgAABAgQIECBAgMBwAYFpw82cIECAAAECBAgQIECAAAECBAgQIECAAAECBAgQIECAAAECBAgQIECAAAECBAgQIECAAAECBAgQIECAAAECBAgQIECAAAECBAgQIECAAAECBAgQIEBgJAGBaSNBK0OAAAECBAgQIECAAAECBAgQIECAAAECBAgQIECAAAECBAgQIECAAAECBAgQIECAAAECBAgQIECAAAECBAgQIECAAAECBAgQIECAAAECBAgQIECAwHABgWnDzZwgQIAAAQIECBAgQIAAAQIECEwh8JIkfyoKP5rkpVM0oiYBAgQIECBAgAABAgQIECBAgAABAgQIECBAgAABAgQIECBAgAABAgQIECBAgAABAgQIECBAgAABAgQIECBAgACBMQUEpo2prRYBAgQIECBAgAABAgQIECBAYHmBlyd5pDj++ySvWP46JwkQIECAAAECBAgQIECAAAECBAgQIECAAAECBAgQIECAAAECBAgQIECAAAECBAgQIECAAAECBAgQIECAAAECBAi0ISAwrY096ZIAAQIECBAgQIAAAQIECBAg8KokvykYfpvk1VgIECBAgAABAgQIECBAgAABAgQIECBAgAABAgQIECBAgAABAgQIECBAgAABAgQIECBAgAABAgQIECBAgAABAgQI9C4gMK33DZuPAAECBAgQIECAAAECBAgQ6EVgpyS/LoZ5MMlrehnOHAQIECBAgAABAgQIECBAgAABAgQIECBAgAABAgQIECBAgAABAgQIECBAgAABAgQIECBAgAABAgQIECBAgAABAgSeSUBgmrdBgAABAgQIECBAgAABAgQIEGhDYOck9xWt3p9klzZa1yUBAgQIECBAgAABAgQIECBAgAABAgQIECBAgAABAgQIECBAgAABAgQIECBAgAABAgQIECBAgAABAgQIECBAgACB5QUEpi1v5yQBAgQIECBAgAABAgQIECBAYEyB3ZPcVRS8O8keYzagFgECBAgQIECAAAECBAgQIECAAAECBAgQIECAAAECBAgQIECAAAECBAgQIECAAAECBAgQIECAAAECBAgQIECAAIEpBASmTaGuJgECBAgQIECAAAECBAgQIEBguMBeSW4vjt2R5HXDr3GCAAECBAgQIECAAAECBAgQIECAAAECBAgQIECAAAECBAgQIECAAAECBAgQIECAAAECBAgQIECAAAECBAgQIECAQFsCAtPa2pduCRAgQIAAAQIECBAgQIAAgfkK7JPk5mL8W5LsO18OkxMgQIAAAQIECBAgQIAAAQIECBAgQIAAAQIECBAgQIAAAQIECBAgQIAAAQIECBAgQIAAAQIECBAgQIAAAQIECMxFQGDaXDZtTgIECBAgQIAAAQIECBAgQKB1gf2S3FgMcVOS/VsfSv8ECBAgQIAAAQIECBAgQIAAAQIECBAgQIAAAQIECBAgQIAAAQIECBAgQIAAAQIECBAgQIAAAQIECBAgQIAAAQIEtiUgMG1bQn4nQIAAAQIECBAgQIAAAQIECNQhcGCS64pWrk9yUB2t6YIAAQIECBAgQIAAAQIECBAgQIAAAQIECBAgQIAAAQIECBAgQIAAAQIECBAgQIAAAQIECBAgQIAAAQIECBAgQIDA+gQEpq3P1s0ECBAgQIAAAQIECBAgQIAAgVUKHJrkZ8WF1yQ5bJUF3EWAAAECBAgQIECAAAECBAgQIECAAAECBAgQIECAAAECBAgQIECAAAECBAgQIECAAAECBAgQIECAAAECBAgQIECgRgGBaTVuRU8ECBAgQIAAAQIECBAgQIAAgacLHJ7kquLPVyd5MygCBAgQIECAAAECBAgQIECAAAECBAgQIECAAAECBAgQIECAAAECBAgQIECAAAECBAgQIECAAAECBAgQIECAAAECvQsITOt9w+YjQIAAAQIECBAgQIAAAQIECBAgQIAAAQIECBAgQIAAAQIECBAgQIAAAQIECBAgQIAAAQIECBAgQIAAAQIECBAgQIAAAQIECBAgQIAAAQIECBAg0LCAwLSGl6d1AgQIECBAgAABAgQIECBAgAABAgQIECBAgAABAgQIECBAgAABAgQIECBAgAABAgQIECBAgAABAgQIECBAgAABAgQIECBAgAABAgQIECBAgAABAr0LCEzrfcPmI0CAAAECBAgQIECAAAECBAgQIECAAAECBAgQIECAAAECBAgQIECAAAECBAgQIECAAAECBAgQIECAAAECBAgQIECAAAECBAgQIECAAAECBAgQINCwgMC0hpendQIECBAgQIAAAQIECBAgQIAAAQIECBAgQIAAAQIECBAgQIAAAQIECBAgQIAAAQIECBAgQIAAAQIECBAgQIAAAQIECBAgQIAAAQIECBAgQIAAAQK9CwhM633D5iNAgAABAgQIECBAgAABAgQIECBAgAABAgQIECBAgAABAgQIECBAgAABAgQIECBAgAABAgQIECBAgAABAgQIECBAgAABAgQIECBAgAABAgQIECDQsIDAtIaXp3UCBAgQIECAAAECBAgQIECAAAECBAgQIECAAAECBAgQIECAAAECBAgQIECAAAECBAgQIECAAAECBAgQIECAAAECBAgQIECAAAECBAgQIECAAAECvQsITOt9w+YjQIAAAQIECBAgQIAAAQIECBAgQIAAAQIECBAgQIAAAQIECBAgQIAAAQIECBAgQIAAAQIECBAgQIAAAQIECBAgQIAAAQIECBAgQIAAAQIECBAg0LCAwLSGl6d1AgQIECBAgAABAgQIECBAgAABAgQIECBAgAABAgQIECBAgAABAgQIECBAgAABAgQIECBAgAABAgQIECBAgAABAgQIECBAgAABAgQIECBAgAABAr0LCEzrfcPmI0CAAAECBAgQIECAAAECBAgQIECAAAECBAgQIECAAAECBAgQIECAAAECBAgQIECAAAECBAgQIECAAAECBAgQIECAAAECBAgQIECAAAECBAgQINCwgMC0hpendQIECBAgQIAAAQIECBAgQIAAAQIECBAgQIAAAQIECBAgQIAAAQIECBAgQIAAAQIECBAgQIAAAQIECBAgQIAAAQIECBAgQIAAAQIECBAgQIAAAQK9CwhM633D5iNAgAABAgQIECBAgAABAgQIECBAgAABAgQIECBAgAABAgQIECBAgAABAgQIECBAgAABAgQIECBAgAABAgQIECBAgAABAgQIECBAgAABAgQIECDQsIDAtIaXp3UCBAgQIECAAAECBAgQIECAAAECBAgQIECAAAECBAgQIECAAAECBAgQIECAAAECBAgQIECAAAECBAgQIECAAAECBAgQIECAAAECBAgQIECAAAECvQsITOt9w+YjQIAAAQIECBAgQIAAAQIEehE4KsmXi2EuT/LRXoYzBwECBAgQIECAAAECBAgQIECAAAECBAgQIECAAAECBAgQIECAAAECBAgQIECAAAECBAgQIECAAAECBAgQIECAAIFnEhCY5m0QIECAAAECBAgQIECAAAECBNoQOCbJJUWrlyY5to3WdUmAAAECBAgQIECAAAECBAgQIECAAAECBAgQIECAAAECBAgQIECAAAECBAgQIECAAAECBAgQIECAAAECBAgQIEBgeQGBacvbOUmAAAECBAgQIECAAAECBAgQGFPgE0kuLgp+PsnxYzagFgECBAgQIECAAAECBAgQIECAAAECBAgQIECAAAECBAgQIECAAAECBAgQIECAAAECBAgQIECAAAECBAgQIECAAIEpBASmTaGuJgECBAgQIECAAAECBAgQIEBguMCJST5XHLswySeHX+MEAQIECBAgQIAAAQIECBAgQIAAAQIECBAgQIAAAQIECBAgQIAAAQIECBAgQIAAAQIECBAgQIAAAQIECBAgQIAAgbYEBKa1tS/dEiBAgAABAgQIECBAgAABAvMV2JzkvGL885OcPF8OkxMgQIAAAQIECBAgQIAAAQIECBAgQIAAAQIECBAgQIAAAQIECBAgQIAAAQIECBAgQIAAAQIECBAgQIAAAQIECMxFQGDaXDZtTgIECBAgQIAAAQIECBAgQKB1gdOSnF0McU6SLa0PpX8CBAgQIECAAAECBAgQIECAAAECBAgQIECAAAECBAgQIECAAAECBAgQIECAAAECBAgQIECAAAECBAgQIECAAAEC2xIQmLYtIb8TIECAAAECBAgQIECAAAECBOoQOOPxNj5dtHLmU/5dR5e6IECAAAECBAgQIECAAAECBAgQIECAAAECBAgQIECAAAECBAgQIECAAAECBAgQIECAAAECBAgQIECAAAECBAgQILBiAYFpKwZ1HQECBAgQIECAAAECBAgQIEBgTQJnJzmtuHtLknPWVMu1BAgQIECAAAECBAgQIECAAAECBAgQIECAAAECBAgQIECAAAECBAgQIECAAAECBAgQIECAAAECBAgQIECAAAECBKoREJhWzSo0QoAAAQIECBAgQIAAAQIECBD4nwLnJdlcfHFykvOZESBAgAABAgQIECBAgAABAgQIECBAgAABAgQIECBAgAABAgQIECBAgAABAgQIECBAgAABAgQIECBAgAABAgQIEOhdQGBa7xs2HwECBAgQIECAAAECBAgQINCLwGeTfLIY5lNJPtfLcOYgQIAAAQIECBAgQIAAAQIECBAgQIAAAQIECBAgQIAAAQIECBAgQIAAAQIECBAgQIAAAQIECBAgQIAAAQIECBAg8EwCAtO8DQIECBAgQIAAAQIECBAgQIBAGwIXJ/lE0erxST7fRuu6JECAAAECBAgQIECAAAECBAgQIECAAAECBAgQIECAAAECBAgQIECAAAECBAgQIECAAAECBAgQIECAAAECBAgQILC8gMC05e2cJECAAAECBAgQIECAAAECBAiMKXBJkmOKgscmuXTMBtQiQIAAAQIECBAgQIAAAQIECBAgQIAAAQIECBAgQIAAAQIECBAgQIAAAQIECBAgQIAAAQIECBAgQIAAAQIECBAgMIWAwLQp1NUkQIAAAQIECBAgQIAAAQIECBAgQIAAAQIECBAgQIAAAQIECBAgQIAAAQIECBAgQIAAAQIECBAgQIAAAQIECBAgQIAAAQIECBAgQIAAAQIECBAgQGAhAYFpCzH5iAABAgQIECBAgAABAgQIECBAgAABAgQIECBAgAABAgQIECBAgAABAgQIECBAgAABAgQIECBAgAABAgQIECBAgAABAgQIECBAgAABAgQIECBAgACBKQQEpk2hriYBAgQIECBAgAABAgQIECBAgAABAgQIECBAgAABAgQIECBAgAABAgQIECBAgAABAgQIECBAgAABAgQIECBAgAABAgQIECBAgAABAgQIECBAgAABAgsJCExbiMlHBAgQIECAAAECBAgQIECAAAECBAgQIECAAAECBAgQIECAAAECBAgQIECAAAECBAgQIECAAAECBAgQIECAAAECBAgQIECAAAECBAgQIECAAAECBAhMISAwbQp1NQkQIECAAAECBAgQIECAAAECBAgQIECAAAECBAgQIECAAAECBAgQIECAAAECBAgQIECAAAECBAgQIECAAAECBAgQIECAAAECBAgQIECAAAECBAgQWEhAYNpCTD4iQIAAAQIECBAgQIAAAQIECBAgQIAAAQIECBAgQIAAAQIECBAgQIAAAQIECBAgQIAAAQIECBAgQIAAAQIECBAgQIAAAQIECBAgQIAAAQIECBAgQGAKAYFpU6irSYAAAQIECBAgQIAAAQIECBAgQIAAAQIECBAgQIAAAQIECBAgQIAAAQIECBAgQIAAAQIECBAgQIAAAQIECBAgQIAAAQIECBAgQIAAAQIECBAgQIDAQgIC0xZi8hEBAgQIECBAgAABAgQIECBAgAABAgQIECBAgAABAgQIECBAgAABAgQIECBAgAABAgQIECBAgAABAgQIECBAgAABAgQIECBAgAABAgQIECBAgAABAlMICEybQl1NAgQIECBAgAABAgQIECBAgAABAgQIECBAgAABAgQIECBAgAABAgQIECBAgAABAgQIECBAgAABAgQIECBAgAABAgQIECBAgAABAgQIECBAgAABAgQWEhCYthCTjwgQIECAAAECBAgQIECAAAECBAgQIECAAAECBAgQIECAAAECBAgQIECAAAECBAgQIECAAAECBAgQIECAAAECBAgQIECAAAECBAgQIECAAAECBAgQmEJAYNoU6moSIECAAAECBAgQIECAAAECBAgQIECAAAECBAgQIECAAAECBAgQIECAAAECBAgQIECAAAECBAgQIECAAAECBAgQIECAAAECBAgQIECAAAECBAgQILCQgMC0hZh8RIAAAQIECBAgQIAAAQIECBAgQIAAAQIECBAgQIAAAQIECBAgQIAAAQIECBAgQIAAAQIECBAgQIAAAQIECBAgQIAAAQIECBAgQIAAAQIECBAgQIDAFAIC06ZQV5MAAQIECBAgQIAAAQIECBAgMFzgh0neVhx7e5IfDb/GCQIECBAgQIAAAQIECBAgQIAAAQIECBAgQIAAAQIECBAgQIAAAQIECBAgQIAAAQIECBAgQIAAAQIECBAgQIAAAQJtCQhMa2tfuiVAgAABAgQIECBAgAABAgTmK3BVksOL8d/8+L+vni+HyQkQIECAAAECBAgQIECAAAECBAgQIECAAAECBAgQIECAAAECBAgQIECAAAECBAgQIECAAAECBAgQIECAAAECBOYiIDBtLps2JwECBAgQIECAAAECBAgQINC6wM+SHFoMcViSa1ofSv8ECBAgQIAAAQIECBAgQIAAAQIECBAgQIAAAQIECBAgQIAAAQIECBAgQIAAAQIECBAgQIAAAQIECBAgQIAAAQIEtiUgMG1bQn4nQIAAAQIECBAgQIAAAQIECNQhcG2Sg4pWDk5yXR2t6YIAAQIECBAgQIAAAQIECBAgQIAAAQIECBAgQIAAAQIECBAgQIAAAQIECBAgQIAAAQIECBAgQIAAAQIECBAgQIDA+gQEpq3P1s0ECBAgQIAAAQIECBAgQIAAgVUK3Jhkv+LC/ZPctMoC7iJAgAABAgQIECBAgAABAgQIECBAgAABAgQIECBAgAABAgQIECBAgAABAgQIECBAgAABAgQIECBAgAABAgQIECBQo4DAtBq3oicCBAgQIECAAAECBAgQIECAwNMFbk6yT/HnfZPcAooAAQIECBAgQIAAAQIECBAgQIAAAQIECBAgQIAAAQIECBAgQIAAAQIECBAgQIAAAQIECBAgQIAAAQIECBAgQIBA7wIC03rfsPkIECBAgAABAgQIECBAgACBXgRuS/K6YpjXJ7m9l+HMQYAAAQIECBAgQIAAAQIECBAgQIAAAQIECBAgQIAAAQIECBAgQIAAAQIECBAgQIAAAQIECBAgQIAAAQIECBD4Lzt3A/33XPcP/JlpWTRxaTPLVpj7RAd/u0y5mSLtn8TFZaIUbanN3YZcEnKNzd0WbVHKbVxcqv8S5bYQf1xImQllNGPtWNZqWsPf9/v/6qxfv99+t9+bz/f7+J7zOjvzfd+8Xo/39zgn5/QkQKAjAYFpfhsECBAgQIAAAQIECBAgQIAAgWIIPJZky5Va3SrJnGK0rksCBAgQIECAAAECBAgQIECAAAECBAgQIECAAAECBAgQIECAAAECBAgQIECAAAECBAgQIECAAAECBAgQIECAAAECPRcQmNZzOzsJECBAgAABAgQIECBAgAABArUUeCLJpitduFmS39SyAXcRIECAAAECBAgQIECAAAECBAgQIECAAAECBAgQIECAAAECBAgQIECAAAECBAgQIECAAAECBAgQIECAAAECBAgQqIeAwLR6qLuTAAECBAgQIECAAAECBAgQINB9gaeSbLzStk2SPN39Y+wgQIAAAQIECBAgQIAAAQIECBAgQIAAAQIECBAgQIAAAQIECBAgQIAAAQIECBAgQIAAAQIECBAgQIAAAQIECBAgUCwBgWnFei/dEiBAgAABAgQIECBAgAABAq0r8EyS4SuN/54k81qXw+QECBAgQIAAAQIECBAgQIAAAQIECBAgQIAAAQIECBAgQIAAAQIECBAgQIAAAQIECBAgQIAAAQIECBAgQIAAAQKtIiAwrVVe2pwECBAgQIAAAQIECBAgQIBA0QV+n2ToSkO8O8n8og+lfwIECBAgQIAAAQIECBAgQIAAAQIECBAgQIAAAQIECBAgQIAAAQIECBAgQIAAAQItPTbnAAAgAElEQVQECBAgQIAAAQIECBAgQIAAAQKdCQhM60zI9wQIECBAgAABAgQIECBAgAABAgQIECBAgAABAgQIECBAgAABAgQIECBAgAABAgQIECBAgAABAgQIECBAgAABAgQIECBAgAABAgQIECBAgAABAgQI1E1AYFrd6F1MgAABAgQIECBAgAABAgQIECBAgAABAgQIECBAgAABAgQIECBAgAABAgQIECBAgAABAgQIECBAgAABAgQIECBAgAABAgQIECBAgAABAgQIECBAgEBnAgLTOhPyPQECBAgQIECAAAECBAgQIECAAAECBAgQIECAAAECBAgQIECAAAECBAgQIECAAAECBAgQIECAAAECBAgQIECAAAECBAgQIECAAAECBAgQIECAAAECdRMQmFY3ehcTIECAAAECBAgQIECAAAECBAgQIECAAAECBAgQIECAAAECBAgQIECAAAECBAgQIECAAAECBAgQIECAAAECBAgQIECAAAECBAgQIECAAAECBAgQINCZgMC0zoR8T4AAAQIECBAgQIAAAQIECBAgQIAAAQIECBAgQIAAAQIECBAgQIAAAQIECBAgQIAAAQIECBAgQIAAAQIECBAgQIAAAQIECBAgQIAAAQIECBAgQIBA3QQEptWN3sUECBAgQIAAAQIECBAgQIAAAQIECBAgQIAAAQIECBAgQIAAAQIECBAgQIAAAQIECBAgQIAAAQIECBAgQIAAAQIECBAgQIAAAQIECBAgQIAAAQIECHQmIDCtMyHfEyBAgAABAgQIECBAgAABAgQIECBAgAABAgQIECBAgAABAgQIECBAgAABAgQIECBAgAABAgQIECBAgAABAgQIECBAgAABAgQIECBAgAABAgQIECBQNwGBaXWjdzEBAgQIECBAgAABAgQIECBAgAABAgQIECBAgAABAgQIECBAgAABAgQIECBAgAABAgQIECBAgAABAgQIECBAgAABAgQIECBAgAABAgQIECBAgAABAp0JCEzrTMj3BAgQIECAAAECBAgQIECAAAECBAgQIECAAAECBAgQIECAAAECBAgQIECAAAECBAgQIECAAAECBAgQIECAAAECBAgQIECAAAECBAgQIECAAAECBAjUTUBgWt3oXUyAAAECBAgQIECAAAECBAg0uMC/JHkmyauVWtHBn6XvO/qu7T+v1to376nW+e2d+1qDv5/2CBAgQIAAAQIECBAgQIAAAQIECBAgQIAAAQIECBAgQIAAAQIECBAgQIAAAQIECBAgQIAAAQIECBAgQIAAAQIEmkRAYFqTPKQxCBAgQIAAAQIECBAgQIAAgaoInJ1kclVOLv6hpcC0UpDan5IMT7K0+COZgAABAgQIECBAgAABAgQIECBAgAABAgQIECBAgAABAgQIECBAgAABAgQIECBAgAABAgQIECBAgAABAgQIECBAoBEFBKY14qvoiQABAgQIECBAgAABAgQIEGgUgQ2SzG+UZhq0jy8nmdKgvWmLAAECBAgQIECAAAECBAgQIECAAAECBAgQIECAAAECBAgQIECAAAECBAgQIECAAAECBAgQIECAAAECBAgQIECgCQQEpjXBIxqBAAECBAgQIECAAAECBAgQqKrA9CQTqnpDcQ9fkGRYkhXFHUHnBAgQIECAAAECBAgQIECAAAECBAgQIECAAAECBAgQIECAAAECBAgQIECAAAECBAgQIECAAAECBAgQIECAAAECjS4gMK3RX0h/BAgQIECAAAECBAgQIECAQL0F3pvkt/VuokHvPzbJ+Q3am7YIECBAgAABAgQIECBAgAABAgQIECBAgAABAgQIECBAgAABAgQIECBAgAABAgQIECBAgAABAgQIECBAgAABAgSaREBgWpM8pDEIECBAgAABAgQIECBAgACBqgrMSvL5qt5QvMN/l2Sj4rWtYwIECBAgQIAAAQIECBAgQIAAAQIECBAgQIAAAQIECBAgQIAAAQIECBAgQIAAAQIECBAgQIAAAQIECBAgQIAAgaIJCEwr2ovplwABAgQIECBAgAABAgQIEKiHwBZJ5tTj4ga+8wtJZjZwf1ojQIAAAQIECBAgQIAAAQIECBAgQIAAAQIECBAgQIAAAQIECBAgQIAAAQIECBAgQIAAAQIECBAgQIAAAQIECBBoEgGBaU3ykMYgQIAAAQIECBAgQIAAAQIEqi7w3SSHVf2WYlwwN0kpRM6HAAECBAgQIECAAAECBAgQIECAAAECBAgQIECAAAECBAgQIECAAAECBAgQIECAAAECBAgQIECAAAECBAgQIECAQNUFBKZVndgFBAgQIECAAAECBAgQIECAQJMIbJfkoSaZpbdjHJ7kO709xH4CBAgQIECAAAECBAgQIECAAAECBAgQIECAAAECBAgQIECAAAECBAgQIECAAAECBAgQIECAAAECBAgQIECAAAECXREQmNYVJWsIECBAgAABAgQIECBAgAABAv9f4JokB7Y4xiNJSuFxPgQIECBAgAABAgQIECBAgAABAgQIECBAgAABAgQIECBAgAABAgQIECBAgAABAgQIECBAgAABAgQIECBAgAABAgRqIiAwrSbMLiFAgAABAgQIECBAgAABAgSaRGCnJPc2ySw9HWNskqt7utk+AgQIECBAgAABAgQIECBAgAABAgQIECBAgAABAgQIECBAgAABAgQIECBAgAABAgQIECBAgAABAgQIECBAgAABAt0VEJjWXTHrCRAgQIAAAQIECBAgQIAAgVYX+H6SfVsU4b4kI1t0dmMTIECAAAECBAgQIECAAAECBAgQIECAAAECBAgQIECAAAECBAgQIECAAAECBAgQIECAAAECBAgQIECAAAECBAjUSUBgWp3gXUuAAAECBAgQIECAAAECBAgUVmDXJHcUtvveNf7JJDf07gi7CRAgQIAAAQIECBAgQIAAAQIECBAgQIAAAQIECBAgQIAAAQIECBAgQIAAAQIECBAgQIAAAQIECBAgQIAAAQIECHRPQGBa97ysJkCAAAECBAgQIECAAAECBAiUBG5KsleLUdyZZLcWm9m4BAgQIECAAAECBAgQIECAAAECBAgQIECAAAECBAgQIECAAAECBAgQIECAAAECBAgQIECAAAECBAgQIECAAAECDSAgMK0BHkELBAgQIECAAAECBAgQIECAQOEESmFppdC0Vvrsk+THrTSwWQkQIECAAAECBAgQIECAAAECBAgQIECAAAECBAgQIECAAAECBAgQIECAAAECBAgQIECAAAECBAgQIECAAAECBBpDQGBaY7yDLggQIECAAAECBAgQIECAAIHiCdyRZNfitd2jjm9OsnePdtpEgAABAgQIECBAgAABAgQIECBAgAABAgQIECBAgAABAgQIECBAgAABAgQIECBAgAABAgQIECBAgAABAgQIECBAoJcCAtN6CWg7AQIECBAgQIAAAQIECBAg0LICH0/ygxaZfo8kt7fIrMYkQIAAAQIECBAgQIAAAQIECBAgQIAAAQIECBAgQIAAAQIECBAgQIAAAQIECBAgQIAAAQIECBAgQIAAAQIECBBoMAGBaQ32INohQIAAAQIECBAgQIAAAQIECiXwiyQjC9Vx95v9YZJ9u7/NDgIECBAgQIAAAQIECBAgQIAAAQIECBAgQIAAAQIECBAgQIAAAQIECBAgQIAAAQIECBAgQIAAAQIECBAgQIAAAQJ9IyAwrW8cnUKAAAECBAgQIECAAAECBAi0psCBSa5p8tF3TlIKhvMhQIAAAQIECBAgQIAAAQIECBAgQIAAAQIECBAgQIAAAQIECBAgQIAAAQIECBAgQIAAAQIECBAgQIAAAQIECBAgUBcBgWl1YXcpAQIECBAgQIAAAQIECBAg0EQCDyXZronmWXmUa5Mc1KSzGYsAAQIECBAgQIAAAQIECBAgQIAAAQIECBAgQIAAAQIECBAgQIAAAQIECBAgQIAAAQIECBAgQIAAAQIECBAgQKAgAgLTCvJQ2iRAgAABAgQIECBAgAABAgQaVuCwJN9t2O5619j2Sf6nd0fYTYAAAQIECBAgQIAAAQIECBAgQIAAAQIECBAgQIAAAQIECBAgQIAAAQIECBAgQIAAAQIECBAgQIAAAQIECBAgQKB3AgLTeudnNwECBAgQIECAAAECBAgQIECgJPBYki2bjOKyJJ9uspmMQ4AAAQIECBAgQIAAAQIECBAgQIAAAQIECBAgQIAAAQIECBAgQIAAAQIECBAgQIAAAQIECBAgQIAAAQIECBAgUEABgWkFfDQtEyBAgAABAgQIECBAgAABAg0ncGSSbzZcV71raOtKEFzvTrGbAAECBAgQIECAAAECBAgQIECAAAECBAgQIECAAAECBAgQIECAAAECBAgQIECAAAECBAgQIECAAAECBAgQIECAQC8FBKb1EtB2AgQIECBAgAABAgQIECBAgEBF4OkkGzWJRin8bVyTzGIMAgQIECBAgAABAgQIECBAgAABAgQIECBAgAABAgQIECBAgAABAgQIECBAgAABAgQIECBAgAABAgQIECBAgACBggsITCv4A2qfAAECBAgQIECAAAECBAgQaBiBCUmmN0w3vWtkkySlADgfAgQIECBAgAABAgQIECBAgAABAgQIECBAgAABAgQIECBAgAABAgQIECBAgAABAgQIECBAgAABAgQIECBAgAABAnUXEJhW9yfQAAECBAgQIECAAAECBAgQINBEAvOTbFDweWYkmVjwGbRPgAABAgQIECBAgAABAgQIECBAgAABAgQIECBAgAABAgQIECBAgAABAgQIECBAgAABAgQIECBAgAABAgQIECDQRAIC05roMY1CgAABAgQIECBAgAABAgQI1F1gcpKz695Fzxt4PcmGSUrBbz4ECBAgQIAAAQIECBAgQIAAAQIECBAgQIAAAQIECBAgQIAAAQIECBAgQIAAAQIECBAgQIAAAQIECBAgQIAAAQIEGkJAYFpDPIMmCBAgQIAAAQIECBAgQIAAgSYReFslbOxfCjrP1CQnFLR3bRMgQIAAAQIECBAgQIAAAQIECBAgQIAAAQIECBAgQIAAAQIECBAgQIAAAQIECBAgQIAAAQIECBAgQIAAAQIECDSpgMC0Jn1YYxEgQIAAAQIECBAgQIAAAQJ1Ezglyel1u73nFy9LMizJop4fYScBAgQIECBAgAABAgQIECBAgAABAgQIECBAgAABAgQIECBAgAABAgQIECBAgAABAgQIECBAgAABAgQIECBAgACBvhcQmNb3pk4kQIAAAQIECBAgQIAAAQIEWltgYJLnk6xZMIZSyNupBetZuwQIECBAgAABAgQIECBAgAABAgQIECBAgAABAgQIECBAgAABAgQIECBAgAABAgQIECBAgAABAgQIECBAgAABAi0gIDCtBR7ZiAQIECBAgAABAgQIECBAgEDNBc5M8uWa39rzCxcnGZZkac+PsJMAAQIECBAgQIAAAQIECBAgQIAAAQIECBAgQIAAAQIECBAgQIAAAQIECBAgQIAAAQIECBAgQIAAAQIECBAgQIBAdQQEplXH1akECBAgQIAAAQIECBAgQIBAawsMSvJ8kn4FYSiFu00pSK/aJECAAAECBAgQIECAAAECBAgQIECAAAECBAgQIECAAAECBAgQIECAAAECBAgQIECAAAECBAgQIECAAAECBAgQaDEBgWkt9uDGJUCAAAECBAgQIECAAAECBGomcE6S42p2W88vWpBkWJIVPT/CTgIECBAgQIAAAQIECBAgQIAAAQIECBAgQIAAAQIECBAgQIAAAQIECBAgQIAAAQIECBAgQIAAAQIECBAgQIAAAQLVExCYVj1bJxMgQIAAAQIECBAgQIAAAQKtLVAKIZtXAIJjk5xfgD61SIAAAQIECBAgQIAAAQIECBAgQIAAAQIECBAgQIAAAQIECBAgQIAAAQIECBAgQIAAAQIECBAgQIAAAQIECBAg0KICAtNa9OGNTYAAAQIECBAgQIAAAQIECNRE4MIkR9Xkpp5d8kyS9/Zsq10ECBAgQIAAAQIECBAgQIAAAQIECBAgQIAAAQIECBAgQIAAAQIECBAgQIAAAQIECBAgQIAAAQIECBAgQIAAAQIEaiMgMK02zm4hQIAAAQIECBAgQIAAAQIEWlNgRJLfNPDopTC3bzRwf1ojQIAAAQIECBAgQIAAAQIECBAgQIAAAQIECBAgQIAAAQIECBAgQIAAAQIECBAgQIAAAQIECBAgQIAAAQIECBAgEIFpfgQECBAgQIAAAQIECBAgQIAAgeoKfCvJZ6t7RY9On5tkix7ttIkAAQIECBAgQIAAAQIECBAgQIAAAQIECBAgQIAAAQIECBAgQIAAAQIECBAgQIAAAQIECBAgQIAAAQIECBAgQIBADQUEptUQ21UECBAgQIAAAQIECBAgQIBASwq8L8mjDTh5KcTt0gbsS0sECBAgQIAAAQIECBAgQIAAAQIECBAgQIAAAQIECBAgQIAAAQIECBAgQIAAAQIECBAgQIAAAQIECBAgQIAAAQIE/kFAYJofBAECBAgQIECAAAECBAgQIECg+gJXJDmk+td0+YZHkmzX5dUWEiBAgAABAgQIECBAgAABAgQIECBAgAABAgQIECBAgAABAgQIECBAgAABAgQIECBAgAABAgQIECBAgAABAgQIEKijgMC0OuK7mgABAgQIECBAgAABAgQIEGgZgR2S3N9A045NcnUD9aMVAgQIECBAgAABAgQIECBAgAABAgQIECBAgAABAgQIECBAgAABAgQIECBAgAABAgQIECBAgAABAgQIECBAgAABAh0KCEzz4yBAgAABAgQIECBAgAABAgQI1EbguiT71+aqVd5yX5KRDdCHFggQIECAAAECBAgQIECAAAECBAgQIECAAAECBAgQIECAAAECBAgQIECAAAECBAgQIECAAAECBAgQIECAAAECBAh0SUBgWpeYLCJAgAABAgQIECBAgAABAgQI9FpgVJK7en1K7w/4ZJIben+MEwgQIECAAAECBAgQIECAAAECBAgQIECAAAECBAgQIECAAAECBAgQIECAAAECBAgQIECAAAECBAgQIECAAAECBAjURkBgWm2c3UKAAAECBAgQIECAAAECBAgQKAnMTvKxOlLcmWS3Ot7vagIECBAgQIAAAQIECBAgQIAAAQIECBAgQIAAAQIECBAgQIAAAQIECBAgQIAAAQIECBAgQIAAAQIECBAgQIAAAQLdFhCY1m0yGwgQIECAAAECBAgQIECAAAECPRYYneSWHu/u/cZSWNuNvT/GCQQIECBAgAABAgQIECBAgAABAgQIECBAgAABAgQIECBAgAABAgQIECBAgAABAgQIECBAgAABAgQIECBAgAABAgRqJyAwrXbWbiJAgAABAgQIECBAgAABAgQIlAR+mmTPOlD8JMledbjXlQQIECBAgAABAgQIECBAgAABAgQIECBAgAABAgQIECBAgAABAgQIECBAgAABAgQIECBAgAABAgQIECBAgAABAgR6JSAwrVd8NhMgQIAAAQIECBAgQIAAAQIEui2wT5IfdXtX7zeMTnJb749xAgECBAgQIECAAAECBAgQIECAAAECBAgQIECAAAECBAgQIECAAAECBAgQIECAAAECBAgQIECAAAECBAgQIECAAIHaCghMq6232wgQIECAAAECBAgQIECAAAECJYGfvxFetksNKX6YZN8a3ucqAgQIECBAgAABAgQIECBAgAABAgQIECBAgAABAgQIECBAgAABAgQIECBAgAABAgQIECBAgAABAgQIECBAgAABAn0mIDCtzygdRIAAAQIECBAgQIAAAQIECBDossAnk1zf5dW9XzgqyT29P8YJBAgQIECAAAECBAgQIECAAAECBAgQIECAAAECBAgQIECAAAECBAgQIECAAAECBAgQIECAAAECBAgQIECAAAECBGovIDCt9uZuJECAAAECBAgQIECAAAECBAiUBO5PskMNKK5NclAN7nEFAQIECBAgQIAAAQIECBAgQIAAAQIECBAgQIAAAQIECBAgQIAAAQIECBAgQIAAAQIECBAgQIAAAQIECBAgQIAAgaoICEyrCqtDCRAgQIAAAQIECBAgQIAAAQKdCoxNcmWnq3q/YPsk/9P7Y5xAgAABAgQIECBAgAABAgQIECBAgAABAgQIECBAgAABAgQIECBAgAABAgQIECBAgAABAgQIECBAgAABAgQIECBAoD4CAtPq4+5WAgQIECBAgAABAgQIECBAgEBJ4JdJtqkixWVJPl3F8x1NgAABAgQIECBAgAABAgQIECBAgAABAgQIECBAgAABAgQIECBAgAABAgQIECBAgAABAgQIECBAgAABAgQIECBAoOoCAtOqTuwCAgQIECBAgAABAgQIECBAgECHAocn+XYVfbZO8lgVz3c0AQIECBAgQIAAAQIECBAgQIAAAQIECBAgQIAAAQIECBAgQIAAAQIECBAgQIAAAQIECBAgQIAAAQIECBAgQIAAgaoLCEyrOrELCBAgQIAAAQIECBAgQIAAAQKrFHgiyaZVMLo4yeercK4jCRAgQIAAAQIECBAgQIAAAQIECBAgQIAAAQIECBAgQIAAAQIECBAgQIAAAQIECBAgQIAAAQIECBAgQIAAAQIECNRUQGBaTbldRoAAAQIECBAgQIAAAQIECBD4J4EvJLmoCi4jkjxVhXMdSYAAAQIECBAgQIAAAQIECBAgQIAAAQIECBAgQIAAAQIECBAgQIAAAQIECBAgQIAAAQIECBAgQIAAAQIECBAgQKCmAgLTasrtMgIECBAgQIAAAQIECBAgQIBAuwLzkgzrQ5sZSSb24XmOIkCAAAECBAgQIECAAAECBAgQIECAAAECBAgQIECAAAECBAgQIECAAAECBAgQIECAAAECBAgQIECAAAECBAgQIFA3AYFpdaN3MQECBAgQIECAAAECBAgQIEDg7wLHJjm3jzxer4Sv/b6PznMMAQIECBAgQIAAAQIECBAgQIAAAQIECBAgQIAAAQIECBAgQIAAAQIECBAgQIAAAQIECBAgQIAAAQIECBAgQIAAgboKCEyrK7/LCRAgQIAAAQIECBAgQIAAAQJlgX5J5icZ3AceU5Oc0AfnOIIAAQIECBAgQIAAAQIECBAgQIAAAQIECBAgQIAAAQIECBAgQIAAAQIECBAgQIAAAQIECBAgQIAAAQIECBAgQIBAQwgITGuIZ9AEAQIECBAgQIAAAQIECBAgQCAnJfnPXjosSzIsyaJenmM7AQIECBAgQIAAAQIECBAgQIAAAQIECBAgQIAAAQIECBAgQIAAAQIECBAgQIAAAQIECBAgQIAAAQIECBAgQIAAgYYREJjWME+hEQIECBAgQIAAAQIECBAgQKDFBdZMMj/J2r1wOD3Jqb3YbysBAgQIECBAgAABAgQIECBAgAABAgQIECBAgAABAgQIECBAgAABAgQIECBAgAABAgQIECBAgAABAgQIECBAgACBhhMQmNZwT6IhAgQIECBAgAABAgQIECBAoIUFTkvylR7OvzjJsCRLe7jfNgIECBAgQIAAAQIECBAgQIAAAQIECBAgQIAAAQIECBAgQIAAAQIECBAgQIAAAQIECBAgQIAAAQIECBAgQIAAAQINKSAwrSGfRVMECBAgQIAAAQIECBAgQIBAiwqsm2R+kjV6MP+Xk0zpwT5bCBAgQIAAAQIECBAgQIAAAQIECBAgQIAAAQIECBAgQIAAAQIECBAgQIAAAQIECBAgQIAAAQIECBAgQIAAAQIECDS0gMC0hn4ezREgQIAAAQIECBAgQIAAAQItKHB2ksndnPuFJMOS/K2b+ywnQIAAAQIECBAgQIAAAQIECBAgQIAAAQIECBAgQIAAAQIECBAgQIAAAQIECBAgQIAAAQIECBAgQIAAAQIECBAg0PACAtMa/ok0SIAAAQIECBAgQIAAAQIECLSYwAZJ5ndz5uOSnNfNPZYTIECAAAECBAgQIECAAAECBAgQIECAAAECBAgQIECAAAECBAgQIECAAAECBAgQIECAAAECBAgQIECAAAECBAgQKISAwLRCPJMmCRAgQIAAAQIECBAgQIAAgRYTuCDJxC7O/EyS93ZxrWUECBAgQIAAAQIECBAgQIAAAQIECBAgQIAAAQIECBAgQIAAAQIECBAgQIAAAQIECBAgQIAAAQIECBAgQIAAAQIECicgMK1wT6ZhAgQIECBAgAABAgQIECBAoAUENkrydBfnPCrJN7q41jICBAgQIECAAAECBAgQIECAAAECBAgQIECAAAECBAgQIECAAAECBAgQIECAAAECBAgQIECAAAECBAgQIECAAAEChRMQmFa4J9MwAQIECBAgQIAAAQIECBAg0CICs5J8vpNZ5ybZokU8jEmAAAECBAgQIECAAAECBAgQIECAAAECBAgQIECAAAECBAgQIECAAAECBAgQIECAAAECBAgQIECAAAECBAgQINCiAgLTWvThjU2AAAECBAgQIECAAAECBAg0vEApCG1OJ11+NsmlDT+JBgkQIECAAAECBAgQIECAAAECBAgQIECAAAECBAgQIECAAAECBAgQIECAAAECBAgQIECAAAECBAgQIECAAAECBAj0QkBgWi/wbCVAgAABAgQIECBAgAABAgQIVFngu0kO6+COR5JsV+X7HU+AAAECBAgQIECAAAECBAgQIECAAAECBAgQIECAAAECBAgQIECAAAECBAgQIECAAAECBAgQIECAAAECBAgQIECg7gIC0+r+BBogQIAAAQIECBAgQIAAAQIECHQoUApEe6iDb8cmuZodAQIECBAgQIAAAQIECBAgQIAAAQIECBAgQIAAAQIECBAgQIAAAQIECBAgQIAAAQIECBAgQIAAAQIECBAgQIAAgWYXEF8+J6IAACAASURBVJjW7C9sPgIECBAgQIAAAQIECBAgQKDoAt9LclCbIe5LMrLog+mfAAECBAgQIECAAAECBAgQIECAAAECBAgQIECAAAECBAgQIECAAAECBAgQIECAAAECBAgQIECAAAECBAgQIECAQFcEBKZ1RckaAgQIECBAgAABAgQIECBAgED9BErBaL9oc/3+Sf67fi25mQABAgQIECBAgAABAgQIECBAgAABAgQIECBAgAABAgQIECBAgAABAgQIECBAgAABAgQIECBAgAABAgQIECBAgEDtBASm1c7aTQQIECBAgAABAgQIECBAgACBngp8P8m+lc0/S7JrTw+yjwABAgQIECBAgAABAgQIECBAgAABAgQIECBAgAABAgQIECBAgAABAgQIECBAgAABAgQIECBAgAABAgQIECBAgEDRBASmFe3F9EuAAAECBAgQIECAAAECBAi0okApIO2OyuAfS3JjKyKYmQABAgQIECBAgAABAgQIECBAgAABAgQIECBAgAABAgQIECBAgAABAgQIECBAgAABAgQIECBAgAABAgQIECBAoDUFBKa15rubmgABAgQIECBAgAABAgQIEOg7gbclWbdS6yR5Z6XWTjIwyTsqtVaSNSv19iQDkqxRqdIZpXprpVZPUqp+SVZLUvpvOG/+d5zXk5TqtSSvJllRqb8lKdVfK/VKklItS/KXJH+u1NIkf6rUkiQvJ/ljpRYnealSpXN8CBAgQIAAAQIECBAgQIAAAQIECBAgQIAAAQIECBAgQIAAAQIECBAgQIAAAQIECBAgQIAAAQIECBAgQIAAAQIECNRdQGBa3Z9AAwQIECBAgAABAgQIECBAgEADCpTCzTZIMqRS6ycp1aCVar0kpSoFojXjpxSqtqhSC5O8WS8kKdWCSj2fpBTC5kOAAAECBAgQIECAAAECBAgQIECAAAECBAgQIECAAAECBAgQIECAAAECBAgQIECAAAECBAgQIECAAAECBAgQIECgKgIC06rC6lACBAgQIECAAAECBAgQIECgwQU2TPKeJMMrNSxJ6Z+VamiSdRq8/0Zrb3GS+Umeq9SzSeZV6pnKP2u0nvVDgAABAgQIECBAgAABAgQIECBAgAABAgQIECBAgAABAgQIECBAgAABAgQIECBAgAABAgQIECBAgAABAgQIECBQEAGBaQV5KG0SIECAAAECBAgQIECAAAEC3RYYkeTN2jjJm/XeJP27fZoNvRFYnuR3SZ5eqZ5M8mb15mx7CRAgQIAAAQIECBAgQIAAAQIECBAgQIAAAQIECBAgQIAAAQIECBAgQIAAAQIECBAgQIAAAQIECBAgQIAAAQIEmlxAYFqTP7DxCBAgQIAAAQIECBAgQIBAkwsMSLJlki0qtXmSUm2WpF8tZn/rW9+addddt1zrrLNOudZee+2/1zve8Y6Uaq211sqaa65Zrre//e0ZMGBAudZYY4287W1vS//+/ctVOm/11VcvV79+/bLaaqvlLW95S7lKn9dff71cr732Wl599dWsWLGiXH/729+yfPnycv31r3/NK6+8kmXLlpXrL3/5S/785z+Xa+nSpfnTn/5UrpdffvnvtXjx4pTqpZdeKlfpvBp9Xk3yRJK5lXo8SanmJFlWox5cQ4AAAQIECBAgQIAAAQIECBAgQIAAAQIECBAgQIAAAQIECBAgQIAAAQIECBAgQIAAAQIECBAgQIAAAQIECBAg0MACAtMa+HG0RoAAAQIECBAgQIAAAQIECPyDwIgk21Rq6ySl2rQaRqUQsw022KBcQ4YMyfrrr1+uQYMGZfDgwXnXu95VrvXWW68cjNaMn1KY2qJFi/KHP/yhXC+++GIWLlyYF154oVwLFizI888/X65SOFuVPr9J8utKPZqkVE9W6S7HEiBAgAABAgQIECBAgAABAgQIECBAgAABAgQIECBAgAABAgQIECBAgAABAgQIECBAgAABAgQIECBAgAABAgQINKiAwLQGfRhtESBAgAABAgQIECBAgACBFhcoBaN9IMl2lXp/koF9ZVIKPXvPe95TrmHDhmX48OHZcMMNy/Xud7+7HIbm03WBUqDa73//+zz33HPlmjdvXp599tk888wz5SqFrfXhZ0mSXyZ5uFIPVYLU+vAKRxEgQIAAAQIECBAgQIAAAQIECBAgQIAAAQIECBAgQIAAAQIECBAgQIAAAQIECBAgQIAAAQIECBAgQIAAAQIECDSSgMC0RnoNvRAgQIAAAQIECBAgQIAAgdYU2CTJDpXaPkmpBvSWohR+NmLEiHJtsskm2Xjjjcu10UYbZa211urt8fZ3Q2Dp0qX57W9/m6effrpcTz31VJ588slylQLW+uCzLMmDlXogSame6oNzHUGAAAECBAgQIECAAAECBAgQIECAAAECBAgQIECAAAECBAgQIECAAAECBAgQIECAAAECBAgQIECAAAECBAgQINAAAgLTGuARtECAAAECBAgQIECAAAECBFpIoH+SkZX6X0l2SrJ+b+bffPPNs+WWW2aLLbYoV+nvm222mVC03qDWcG8pTO2JJ57I3Llz8/jjj5drzpw55b/38vNCkvuS/N8k91ZqeS/PtJ0AAQIECBAgQIAAAQIECBAgQIAAAQIECBAgQIAAAQIECBAgQIAAAQIECBAgQIAAAQIECBAgQIAAAQIECBAgQKAOAgLT6oDuSgIECBAgQIAAAQIECBAg0EIC6yQZVamdk/xrkh7994j1118/22yzTbne9773Zeutty5X//6lDDafZhNYvnx5fv3rX5frV7/6VR599NFyvfBCKQetR5/Xk/wiyT1J7q7U4h6dZBMBAgQIECBAgAABAgQIECBAgAABAgQIECBAgAABAgQIECBAgAABAgQIECBAgAABAgQIECBAgAABAgQIECBAgEBNBXr0f1CuaYcuI0CAAAECBAgQIECAAAECBIokMDDJrkk+mORDSbbvSfPDhw/PBz7wgXJtu+222W677TJ06NCeHGVPkwnMnz8/Dz/8cB555JE89NBD5Zo3b15Pp3wwyc+S/PyN3+2dSZb09CD7CBAgQIAAAQIECBAgQIAAAQIECBAgQIAAAQIECBAgQIAAAQIECBAgQIAAAQIECBAgQIAAAQIECBAgQIAAAQIEqicgMK16tk4mQIAAAQIECBAgQIAAAQKtIrDbG4FTu78RPFX6c+fuDr3uuutmxx13zA477FCu7bffPkOGDOnuMda3sMCCBQvy4IMP5oEHHijX/fffn5deeqknIve8EfR3xxuBf7dX/uzJGfYQIECAAAECBAgQIECAAAECBAgQIECAAAECBAgQIECAAAECBAgQIECAAAECBAgQIECAAAECBAgQIECAAAECBAj0sYDAtD4GdRwBAgQIECBAgAABAgQIEGgBgc2S7JlkdKXW7M7MW221VUaOHJmddtqpXKW/+xDoa4HHHnss9913X7nuvffelP7ezc+fk9xaqVuSPNHN/ZYTIECAAAECBAgQIECAAAECBAgQIECAAAECBAgQIECAAAECBAgQIECAAAECBAgQIECAAAECBAgQIECAAAECBAj0kYDAtD6CdAwBAgQIECBAgAABAgQIEGhygY8k2StJ6c8tujPrjjvumFGjRpVr5513zqBBg7qz3VoCfSKwcOHC3HPPPbn77rvLdf/993f33MeT/CTJzZU/u7vfegIECBAgQIAAAQIECBAgQIAAAQIECBAgQIAAAQIECBAgQIAAAQIECBAgQIAAAQIECBAgQIAAAQIECBAgQIAAgR4KCEzrIZxtBAgQIECAAAECBAgQIECgyQXelWSfJB9NsneStbo67/bbb59dd901H/rQh/LBD34wAwcO7OpW6wjUTGDJkiX5+c9/np/97Ge588478+CDD3bn7qVJbkry4yQ3JvlDdzZbS4AAAQIECBAgQIAAAQIECBAgQIAAAQIECBAgQIAAAQIECBAgQIAAAQIECBAgQIAAAQIECBAgQIAAAQIECBAg0D0BgWnd87KaAAECBAgQIECAAAECBAg0s8DGScZUaveuDjpixIjsscce2X333bPbbrtlvfXW6+pW6wg0jMCiRYty++2354477shtt92WJ598sju93Z5kdqWe7s5GawkQIECAAAECBAgQIECAAAECBAgQIECAAAECBAgQIECAAAECBAgQIECAAAECBAgQIECAAAECBAgQIECAAAECBDoXEJjWuZEVBAgQIECAAAECBAgQIECgmQU2T7Jvko8n2akrg66xxhr58Ic/nD333DOjR4/O5puXjvAh0FwCc+fOza233ppbbrklP/3pT/PKK690dcD7kvwwyQ+SzO3qJusIECBAgAABAgQIECBAgAABAgQIECBAgAABAgQIECBAgAABAgQIECBAgAABAgQIECBAgAABAgQIECBAgAABAgQ6FhCY5tdBgAABAgQIECBAgAABAgRaT2BEkk8m+USSHbsy/qabbpq99tqrXB/5yEey2mqrdWWbNQSaQuC1117LT37yk9x8883l+s1vftPVue5P8v0k/53kya5uso4AAQIECBAgQIAAAQIECBAgQIAAAQIECBAgQIAAAQIECBAgQIAAAQIECBAgQIAAAQIECBAgQIAAAQIECBAgQOAfBQSm+UUQIECAAAECBAgQIECAAIHWENggyQFJ9k8yqisjjxo1Kvvss08++tGPZptttunKFmsItITAo48+mh//+Me58cYbc/fdd3d15tLC65Ncl+T5rm6yjgABAgQIECBAgAABAgQIECBAgAABAgQIECBAgAABAgQIECBAgAABAgQIECBAgAABAgQIECBAgAABAgQIECBAIBGY5ldAgAABAgQIECBAgAABAgSaV6B/koOS/FuSfboyZikcbcyYMeUaOnRoV7ZYQ6ClBebPn5/Zs2eXqxSi1sXPjUn+K8k1SZZ3cY9lBAgQIECAAAECBAgQIECAAAECBAgQIECAAAECBAgQIECAAAECBAgQIECAAAECBAgQIECAAAECBAgQIECAAIGWFRCY1rJPb3ACBAgQIECAAAECBAgQaGKB0Un+vVIDOpvz4x//ePbdd9+U/lxnnXU6W+57AgQ6EFi8eHF++MMf5gc/+EH5zy58liX5XqVu7cJ6SwgQIECAAAECBAgQIECAAAECBAgQIECAAAECBAgQIECAAAECBAgQIECAAAECBAgQIECAAAECBAgQIECAAAECLSkgMK0ln93QBAgQIECAAAECBAgQINCEAu9NckiSsW+EL23W2Xwf+9jHst9++5Vr7bXX7my57wkQ6KbAyy+/nBtuuKFcP/rRj7qy+4kkVyW5MsnvurLBGgIECBAgQIAAAQIECBAgQIAAAQIECBAgQIAAAQIECBAgQIAAAQIECBAgQIAAAQIECBAgQIAAAQIECBAgQIBAqwgITGuVlzYnAQIECBAgQIAAAQIECDSrwP5JDk0yprMBd9111xxwwAHZf//9M2jQoM6W+54AgT4SWLhwYa6//vpcd911ufPOO7ty6uwklye5viuLrSFAgAABAgQIECBAgAABAgQIECBAgAABAgQIECBAgAABAgQIECBAgAABAgQIECBAgAABAgQIECBAgAABAgQINLuAwLRmf2HzESBAgAABAgQIECBAgEAzCmyU5DNJDkuy4aoG3GqrrXLQQQflwAMPzIgRI5rRwkwECiXw5JNP5tprr80111yTxx57rLPen0tyWZLvvBGM+NvOFvueAAECBAgQIECAAAECBAgQIECAAAECBAgQIECAAAECBAgQIECAAAECBAgQIECAAAECBAgQIECAAAECBAgQINCsAgLTmvVlzUWAAAECBAgQIECAAAECzSiwT5LDk+y3quEGDhyYgw8+uFy77LJLMzqYiUBTCNx11125+uqry7VkyZLOZrohyaVJbuxsoe8JECBAgAABAgQIECBAgAABAgQIECBAgAABAgQIECBAgAABAgQIECBAgAABAgQIECBAgAABAgQIECBAgAABAs0mIDCt2V7UPAQIECBAgAABAgQIECDQbAJvT/K5JEck2XpVw+2555455JBDMnbs2PTr16/ZHMxDoGkFXn311Vx11VW58sorc8stt3Q256+TXJLkW0n+0tli3xMgQIAAAQIECBAgQIAAAQIECBAgQIAAAQIECBAgQIAAAQIECBAgQIAAAQIECBAgQIAAAQIECBAgQIAAAQIEmkFAYFozvKIZCBAgQIAAAQIECBAgQKAZBTZL8vkkRyZZs6MB119//Rx22GE59NBDs+WWWzajg5kItJTAnDlzcvnll+eyyy7LCy+8sKrZ/5zk4iTfTPJESyEZlgABAgQIECBAgAABAgQIECBAgAABAgQIECBAgAABAgQIECBAgAABAgQIECBAgAABAgQIECBAgAABAgQIEGg5AYFpLffkBiZAgAABAgQIECBAgACBBhfYNcm4JAeuqs/Ro0fnM5/5TA4++OAGH0d7BAj0VODqq6/Od77zndx6662dHXFtkllJ7uxsoe8JECBAgAABAgQIECBAgAABAgQIECBAgAABAgQIECBAgAABAgQIECBAgAABAgQIECBAgAABAgQIECBAgAABAkUUEJhWxFfTMwECBAgQIECAAAECBAg0o8D+Sb6QZLeOhltjjTXyuc99Locffni22267ZjQwEwEC7Qg8/PDDufTSS/Otb30rr7zyyqqM7kjyjSTXgyRAgAABAgQIECBAgAABAgQIECBAgAABAgQIECBAgAABAgQIECBAgAABAgQIECBAgAABAgQIECBAgAABAgQINJOAwLRmek2zECBAgAABAgQIECBAgEARBT6b5ItJtu2o+S222CJHHHFEudZaa60izqhnAgT6QGDp0qW55JJLyvX444+v6sRHklyY5Nt9cK0jCBAgQIAAAQIECBAgQIAAAQIECBAgQIAAAQIECBAgQIAAAQIECBAgQIAAAQIECBAgQIAAAQIECBAgQIAAAQJ1FxCYVvcn0AABAgQIECBAgAABAgQItKjAl5JMTLJxR/PvueeeGTduXPbbb78WJTI2AQIdCdxwww2ZNWtWbrnlllUhPZ1kepKvkyRAgAABAgQIECBAgAABAgQIECBAgAABAgQIECBAgAABAgQIECBAgAABAgQIECBAgAABAgQIECBAgAABAgQIFFlAYFqRX0/vBAgQIECAAAECBAgQIFA0gdWSHFOpoR01/6lPfSrjx4/PyJEjizaffgkQqLHAvffem5kzZ+aKK65Y1c3zk5xfqddq3KLrCBAgQIAAAQIECBAgQIAAAQIECBAgQIAAAQIECBAgQIAAAQIECBAgQIAAAQIECBAgQIAAAQIECBAgQIAAAQK9FhCY1mtCBxAgQIAAAQIECBAgQIAAgU4FSv/7+7gkxyYZ0t7q1VdfPV/84hdz1FFHZZNNNun0QAsIECCwssBTTz2Viy66KBdeeGFWrFjREc6CJOclOTfJ6wQJECBAgAABAgQIECBAgAABAgQIECBAgAABAgQIECBAgAABAgQIECBAgAABAgQIECBAgAABAgQIECBAgAABAkUREJhWlJfSJwECBAgQIECAAAECBAgUVeDoJMcnGdreAO985zszYcKEfOlLX8p6661X1Bn1TYBAgwgsWrQoX//61zNjxoz88Y9/7Kir+UnOSXJBg7StDQIECBAgQIAAAQIECBAgQIAAAQIECBAgQIAAAQIECBAgQIAAAQIECBAgQIAAAQIECBAgQIAAAQIECBAgQIDAKgUEpvmBECBAgAABAgQIECBAgACB6gh8PsnkJBu1d/zgwYNz9NFHZ+LEiRkwYEB1OnAqAQItK7Bs2bJMnz49F1xwQV588cWOHH6bZGqSb7YslMEJECBAgAABAgQIECBAgAABAgQIECBAgAABAgQIECBAgAABAgQIECBAgAABAgQIECBAgAABAgQIECBAgACBQggITCvEM2mSAAECBAgQIECAAAECBAok8O9JTkyyTXs9DxkyJMcee2yOOeaY9OvXr0BjaZUAgSIKvPrqqzn//PNz3nnnZcGCBR2N8GiSs5J8r4gz6pkAAQIECBAgQIAAAQIECBAgQIAAAQIECBAgQIAAAQIECBAgQIAAAQIECBAgQIAAAQIECBAgQIAAAQIECBBofgGBac3/xiYkQIAAAQIECBAgQIAAgdoIfDjJl5N8qL3rBg0alOOPPz7HHXdcVltttdp05BYCBAhUBF577bWce+65Oeecc7Jw4cKOXH6W5D+T/BQcAQIECBAgQIAAAQIECBAgQIAAAQIECBAgQIAAAQIECBAgQIAAAQIECBAgQIAAAQIECBAgQIAAAQIECBAgQKCRBASmNdJr6IUAAQIECBAgQIAAAQIEiijwviT/keTf2mt+4MCBmTx5ciZNmpT+/fsXcT49EyDQRALLly/PtGnTMnXq1CxZsqSjyf4rydeS/KqJRjcKAQIECBAgQIAAAQIECBAgQIAAAQIECBAgQIAAAQIECBAgQIAAAQIECBAgQIAAAQIECBAgQIAAAQIECBAgUGABgWkFfjytEyBAgAABAgQIECBAgEBdBd6Z5CtJjmmvi7e85S058cQTc8IJJ2Tttdeua6MuJ0CAQFuBl19+OWeffXbOOuusvP766x0BnZ/k9CR/JEiAAAECBAgQIECAAAECBAgQIECAAAECBAgQIECAAAECBAgQIECAAAECBAgQIECAAAECBAgQIECAAAECBAgQqKeAwLR66rubAAECBAgQIECAAAECBIoq8KU3Gv9qknXbG2D8+PE56aSTsuGGGxZ1Pn0TINAiAs8991ymTJmSmTNndjTxS5V/3329RUiMSYAAAQIECBAgQIAAAQIECBAgQIAAAQIECBAgQIAAAQIECBAgQIAAAQIECBAgQIAAAQIECBAgQIAAAQIECDSggMC0BnwULREgQIAAAQIECBAgQIBAwwp8JMnpSXZsr8P9998/J598crbddtuGHUBjBAgQaE/gkUceyZlnnpnrr7++I6D7k3wlyU8IEiBAgAABAgQIECBAgAABAgQIECBAgAABAgQIECBAgAABAgQIECBAgAABAgQIECBAgAABAgQIECBAgAABAgRqLSAwrdbi7iNAgAABAgQIECBAgACBIgq8O8nXkhzWXvMjR47MKaeckr333ruIs+mZAAECfxe46aabcsYZZ+Tee+/tSOWyJP+R5PfYCBAgQIAAAQIECBAgQIAAAQIECBAgQIAAAQIECBAgQIAAAQIECBAgQIAAAQIECBAgQIAAAQIECBAgQIAAAQK1EhCYVitp9xAgQIAAAQIECBAgQIBAUQWOSXJmkgFtBxgyZEi++tWv5sgjjyzqbPomQIBAuwIXX3xx+d9vCxYsaO/7ZUlOTnI+PgIECBAgQIAAAQIECBAgQIAAAQIECBAgQIAAAQIECBAgQIAAAQIECBAgQIAAAQIECBAgQIAAAQIECBAgQIBALQQEptVC2R0ECBAgQIAAAQIECBAgUESBXZJMSbJze81PmjQpp512WgYM+KcctSLOqmcCBAj8k8CyZcty6qmnZtq0aR3p3JPkpCR34SNAgAABAgQIECBAgAABAgQIECBAgAABAgQIECBAgAABAgQIECBAgAABAgQIECBAgAABAgQIECBAgAABAgQIVFNAYFo1dZ1NgAABAgQIECBAgAABAkUUWD3J2UmOba/5MWPG5Iwzzsj73//+Is6mZwIECHRb4Je//GVOOeWUzJ49u6O95yU5IcmKbh9uAwECBAgQIECAAAECBAgQIECAAAECBAgQIECAAAECBAgQIECAAAECBAgQIECAAAECBAgQIECAAAECBAgQIECgCwIC07qAZAkBAgQIECBAgAABAgQItIzAvkmmJdmk7cTDhw/PmWeembFjx7YMhkEJECCwssBVV12Vk08+OfPmzWsP5qkkk5L8gBoBAgQIECBAgAABAgQIECBAgAABAgQIECBAgAABAgQIECBAgAABAgQIECBAgAABAgQIECBAgAABAgQIECBAoK8FBKb1tajzCBAgQIAAAQIECBAgQKCIAgOTnJPkiPaaP/bYYzNlypT079+/iLPpmQABAn0msHz58px00kk577zzOjrzkiTHJ1nSZ5c6iAABAgQIECBAgAABAgQIECBAgAABAgQIECBAgAABAgQIECBAgAABAgQIECBAgAABAgQIECBAgAABAgQIEGh5AYFpLf8TAECAAAECBAgQIECAAIGWF9g/SSn5Z8O2EqNGjcpZZ52VnXfeueWRABAgQGBlgXvuuScnnnhi7r777vZgnnsjMO3YJNdTI0CAAAECBAgQIECAAAECBAgQIECAAAECBAgQIECAAAECBAgQIECAAAECBAgQIECAAAECBAgQIECAAAECBAj0hYDAtL5QdAYBAgQIECBAgAABAgQIFFFgQJILkhzZXvNnn312Jk+eXMS59EyAAIGaCUydOjUnnHBCR/ddnOToJMtq1pCLCBAgQIAAAQIECBAgQIAAAQIECBAgQIAAAQIECBAgQIAAAQIECBAgQIAAAQIECBAgQIAAAQIECBAgQIAAgaYUEJjWlM9qKAIECBAgQIAAAQIECBDoROCjSaYn2aTtur333jvnnHNOttxyS4gECBAg0AWBOXPm5Pjjj89NN93U3uqnkkxM8uMuHGUJAQIECBAgQIAAAQIECBAgQIAAAQIECBAgQIAAAQIECBAgQIAAAQIECBAgQIAAAQIECBAgQIAAAQIECBAgQKBdAYFpfhgECBAgQIAAAQIECBAg0GoCZyU5oe3Qq6++es4999xMmDCh1TzMS4AAgT4RmDFjRo477risWLGivfPOTnJin1zkEAIECBAgQIAAAQIECBAgQIAAAQIECBAgQIAAAQIECBAgQIAAAQIECBAgQIAAAQIECBAgQIAAAQIECBAgQKDlBASmtdyTG5gAAQIECBAgm1OovgAAIABJREFUQIAAAQItK7BtkouS/Gtbgb322ivnn39+Nt9885bFMTgBAgT6QmDu3Lk55phjcvPNN7d33C+SHJXkkb64yxkECBAgQIAAAQIECBAgQIAAAQIECBAgQIAAAQIECBAgQIAAAQIECBAgQIAAAQIECBAgQIAAAQIECBAgQIBA6wgITGudtzYpAQIECBAgQIAAAQIEWllgXJKZ7QFMnTo1kyZNamUbsxMgQKDPBaZNm5bJkyd3dO74JLP6/FIHEiBAgAABAgQIECBAgAABAgQIECBAgAABAgQIECBAgAABAgQIECBAgAABAgQIECBAgAABAgQIECBAgAABAk0rIDCtaZ/WYAQIECBAgAABAgQIECCQ5G2VUJ5Pt9XYaaedMmPGjOywww6gCBAgQKAKAg888EAmTJiQ++67r73Tv5ukFGb51ypc7UgCBAgQIECAAAECBAgQIECAAAECBAgQIECAAAECBAgQIECAAAECBAgQIECAAAECBAgQIECAAAECBAgQIECgyQQEpjXZgxqHAAECBAgQIECAAAECBP4uMDLJxUm2bmty/PHHZ9q0aagIECBAoAYCkyZNyjnnnNPeTb9OcmSSe2vQhisIECBAgAABAgQIECBAgAABAgQIECBAgAABAgQIECBAgAABAgQIECBAgAABAgQIECBAgAABAgQIECBAgACBAgsITCvw42mdAAECBAgQIECAAAECBDoUGJ/kG22/HTx4cGbOnJlPfOIT6AgQIECghgLf//73M378+Lz44ovt3fqFJDNr2I6rCBAgQIAAAQIECBAgQIAAAQIECBAgQIAAAQIECBAgQIAAAQIECBAgQIAAAQIECBAgQIAAAQIECBAgQIAAgYIJCEwr2INplwABAgQIECBAgAABAgQ6FSiF7oxru2rMmDGZNWtWNthgg04PsIAAAQIE+l7g+eefz7hx4zJ79uz2Dp+VpBR26UOAAAECBAgQIECAAAECBAgQIECAAAECBAgQIECAAAECBAgQIECAAAECBAgQIECAAAECBAgQIECAAAECBAgQ+CcBgWl+FAQIECBAgAABAgQIECDQLAKbJLk0yS5tBzrttNPyla98pVnmNAcBAgQKLXD66afn1FNPbW+Gu5IcnuSpQg+oeQIECBAgQIAAAQIECBAgQIAAAQIECBAgQIAAAQIECBAgQIAAAQIECBAgQIAAAQIECBAgQIAAAQIECBAgQKDPBQSm9TmpAwkQIECAAAECBAgQIECgDgL7JPlukvVWvnvw4MG55JJLMmbMmDq05EoCBAgQ6Ehg9uzZOeKII/Liiy+2XbIoyaeT3EiPAAECBAgQIECAAAECBAgQIECAAAECBAgQIECAAAECBAgQIECAAAECBAgQIECAAAECBAgQIECAAAECBAgQIPCmgMA0vwUCBAgQIECAAAECBAgQKLrAxCQXtB1i9OjR+fa3v51hw4YVfT79EyBAoCkFnn322Xz2s5/Nrbfe2t58RyeZ3pSDG4oAAQIECBAgQIAAAQIECBAgQIAAAQIECBAgQIAAAQIECBAgQIAAAQIECBAgQIAAAQIECBAgQIAAAQIECBDotoDAtG6T2UCAAAECBAgQIECAAAECDSQwI8mX2vYzceLEXHDBP2WoNVDbWiFAgACBNwWOPvroTJ/ebjba15NMIEWAAAECBAgQIECAAAECBAgQIECAAAECBAgQIECAAAECBAgQIECAAAECBAgQIECAAAECBAgQIECAAAECBAgQEJjmN0CAAAECBAgQIECAAAECRRR4R5Irk/zvts3PnDkz48aNK+JMeiZAgEDLCsyaNSvjx49vb/7/k+SQJH9qWRyDEyBAgAABAgQIECBAgAABAgQIECBAgAABAgQIECBAgAABAgQIECBAgAABAgQIECBAgAABAgQIECBAgAABAhGY5kdAgAABAgQIECBAgAABAkUT2DzJ1Um2W7nxoUOH5vLLL8/uu+9etHn0S4AAAQJJbr/99hx66KGZP39+W4+HkxycZC4oAgQIECBAgAABAgQIECBAgAABAgQIECBAgAABAgQIECBAgAABAgQIECBAgAABAgQIECBAgAABAgQIECBAoDUFBKa15rubmgABAgQIECBAgAABAkUV2C3JNUkGrTzALrvskiuuuCLDhw8v6lz6JkCAAIEk8+bNy6c+9ancddddbT0WvhGYdlCSO0ARIECAAAECBAgQIECAAAECBAgQIECAAAECBAgQIECAAAECBAgQIECAAAECBAgQIECAAAECBAgQIECAAAECrScgMK313tzEBAgQIECAAAECBAgQKKrAgZWwtH/of+zYsbnyyiuLOpO+CRAgQKAdgUMOOSRXXXVVezal0LRroREgQIAAAQIECBAgQIAAAQIECBAgQIAAAQIECBAgQIAAAQIECBAgQIAAAQIECBAgQIAAAQIECBAgQIAAAQKtJSAwrbXe27QECBAgQIAAAQIECBAoqsBRSS5s2/yJJ56YKVOmFHUmfRMgQIDAKgROOumknHXWWe2t+GKSi+ARIECAAAECBAgQIECAAAECBAgQIECAAAECBAgQIECAAAECBAgQIECAAAECBAgQIECAAAECBAgQIECAAAECrSMgMK113tqkBAgQIECAAAECBAgQKKrAfyQ5o23z06dPz4QJE4o6k74JECBAoAsCM2bMyMSJE9tbeUqSr3XhCEsIECBAgAABAgQIECBAgAABAgQIECBAgAABAgQIECBAgAABAgQIECBAgAABAgQIECBAgAABAgQIECBAgACBJhAQmNYEj2gEAgQIECBAgAABAgQINLHA1CST2s53zTXX5MADD2zisY1GgAABAm8KXHvttTnooIPaA5mWZDIpAgQIECBAgAABAgQIECBAgAABAgQIECBAgAABAgQIECBAgAABAgQIECBAgAABAgQIECBAgAABAgQIECBAoPkFBKY1/xubkAABAgQIECBAgAABAkUVuCjJF1Zufp111sl1112XPfbYo6gz6ZsAAQIEeiBw22235YADDsjixYvb7v5Gkv/Hzv3Aez3f/eN/KqGzpthmRX+IrIvLmJK/iSIWZZSWRTU2a1MZvhaFuVmFXRe7lHBjtkqNC80kf4pQokQ2l4shMhUjcRWjSPW73p9dn/P79OnUOZ/P+ZxzPp9z7u/bbTc75/N6PZ/P1/31Pqfbrdutx3l5lLSFAAECBAgQIECAAAECBAgQIECAAAECBAgQIECAAAECBAgQIECAAAECBAgQIECAAAECBAgQIECAAAECBAgQKCEBgWkldFlGJUCAAAECBAgQIECAQAMS+F1E/DDzvHvttVfce++9cfDBBzcgBkclQIAAgbTACy+8EP369Yu33norG+X3EXE2KQIECBAgQIAAAQIECBAgQIAAAQIECBAgQIAAAQIECBAgQIAAAQIECBAgQIAAAQIECBAgQIAAAQIECBAgQKD+CghMq79362QECBAgQIAAAQIECBAoVYGpETEwc/gDDjgg7rvvvth7771L9UzmJkCAAIECCLz55ptx6qmnxksvvZRdbVpEnFmAFkoQIECAAAECBAgQIECAAAECBAgQIECAAAECBAgQIECAAAECBAgQIECAAAECBAgQIECAAAECBAgQIECAAAECRSggMK0IL8VIBAgQIECAAAECBAgQaMACf4iIMzLPf+ihh8af/vSnaNmyZQNmcXQCBAgQSAu899578b3vfS+effbZbJQ7I+IHpAgQIECAAAECBAgQIECAAAECBAgQIECAAAECBAgQIECAAAECBAgQIECAAAECBAgQIECAAAECBAgQIECAAIH6JyAwrf7dqRMRIECAAAECBAgQIECgVAW2CEvr1q1b3H///dG8efNSPZO5CRAgQKAGBNasWROnnHJKzJ07N7u60LQa8FaSAAECBAgQIECAAAECBAgQIECAAAECBAgQIECAAAECBAgQIECAAAECBAgQIECAAAECBAgQIECAAAECBAjUtYDAtLq+Af0JECBAgAABAgQIECBAIBGYGhEDMyl69OgRDzzwQDRt2pQQAQIECBDYQmDt2rXRu3fvmDNnTvZn0yLiTGQECBAgQIAAAQIECBAgQIAAAQIECBAgQIAAAQIECBAgQIAAAQIECBAgQIAAAQIECBAgQIAAAQIECBAgQIBA/REQmFZ/7tJJCBAgQIAAAQIECBAgUKoCv4uIH2YOf9xxx8XMmTNjxx13LNUzmZsAAQIEakHg888/j5NPPjkee+yx7G6/j4iza2EELQgQIECAAAECBAgQIECAAAECBAgQIECAAAECBAgQIECAAAECBAgQIECAAAECBAgQIECAAAECBAgQIECAAIFaEBCYVgvIWhAgQIAAAQIECBAgQIDAVgUmRsTPMj/t0aNHPPjgg8LSvDQECBAgUCWBJDTtpJNOijlz5mSvvykizqtSEYsIECBAgAABAgQIECBAgAABAgQIECBAgAABAgQIECBAgAABAgQIECBAgAABAgQIECBAgAABAgQIECBAgACBohYQmFbU12M4AgQIECBAgAABAgQI1GuBayPiF5knPProo+Phhx+OsrKyen1whyNAgACBwgp89tln8d3vfjfmzZuXXfjXETGysN1UI0CAAAECBAgQIECAAAECBAgQIECAAAECBAgQIECAAAECBAgQIECAAAECBAgQIECAAAECBAgQIECAAAECBGpbQGBabYvrR4AAAQIECBAgQIAAAQKJwKiIGJtJ0aVLl5g1a1a0aNGCEAECBAgQyFlg9erVccIJJ8SiRYuy946OiHE5F7SBAAECBAgQIECAAAECBAgQIECAAAECBAgQIECAAAECBAgQIECAAAECBAgQIECAAAECBAgQIECAAAECBAgQKBoBgWlFcxUGIUCAAAECBAgQIECAQIMRGBoRN2ee9l//9V9j9uzZ0apVqwaD4KAECBAgUHiBv//979GzZ8/47//+7+ziP42IWwrfUUUCBAgQIECAAAECBAgQIECAAAECBAgQIECAAAECBAgQIECAAAECBAgQIECAAAECBAgQIECAAAECBAgQIECgNgQEptWGsh4ECBAgQIAAAQIECBAgkBboGxH3ZnK0bds2Hn300dh3330pESBAgACBagu8/vrrcfzxx8eyZcuya/WLiOnVbqAAAQIECBAgQIAAAQIECBAgQIAAAQIECBAgQIAAAQIECBAgQIAAAQIECBAgQIAAAQIECBAgQIAAAQIECBAgUOsCAtNqnVxDAgQIECBAgAABAgQINFiBIyNibkQ0Tgt89atfjTlz5sQhhxzSYFEcnAABAgQKL/Dcc89Fjx494pNPPsksviEiukXE04XvqCIBAgQIECBAgAABAgQIECBAgAABAgQIECBAgAABAgQIECBAgAABAgQIECBAgAABAgQIECBAgAABAgQIECBQkwIC02pSV20CBAgQIECAAAECBAgQSAvsGRHzIqJNJsnDDz8cJ554IiUCBAgQIFBwgUceeSS++93vZtddHhFHR8TfCt5QQQIECBAgQIAAAQIECBAgQIAAAQIECBAgQIAAAQIECBAgQIAAAQIECBAgQIAAAQIECBAgQIAAAQIECBAgQKDGBASm1RitwgQIECBAgAABAgQIECDwfwKNIuKpiDgiU2TKlClx1llnQSJAgAABAjUmcMcdd8SgQYOy6z8TEV0jYmONNVaYAAECBAgQIECAAAECBAgQIECAAAECBAgQIECAAAECBAgQIECAAAECBAgQIECAAAECBAgQIECAAAECBAgQKKiAwLSCcipGgAABAgQIECBAgAABAhUITIuIH2R+/9prr41f/OIXsAgQIECAQI0L/PrXv46RI0dm9/lDRAys8eYaECBAgAABAgQIECBAgAABAgQIECBAgAABAgQIECBAgAABAgQIECBAgAABAgQIECBAgAABAgQIECBAgAABAgUREJhWEEZFCBAgQIAAAQIECBAgQGArAldFxOWZnw0bNiwmTJgAjAABAgQI1JrA8OHD48Ybb8zu96uIuKLWhtCIAAECBAgQIECAAAECBAgQIECAAAECBAgQIECAAAECBAgQIECAAAECBAgQIECAAAECBAgQIECAAAECBAgQyFtAYFredDYSIECAAAECBAgQIECAQCUCAyNiauaa3r17x4wZM8ARIECAAIFaF+jTp0888MAD2X3PjIhptT6MhgQIECBAgAABAgQIECBAgAABAgQIECBAgAABAgQIECBAgAABAgQIECBAgAABAgQIECBAgAABAgQIECBAgEBOAgLTcuKymAABAgQIECBAgAABAgSqKHBwRCyMiCbp9fvvv388/fTT0bx58yqWsIwAAQIECBROYM2aNXHkkUfGyy+/nFl0fUQcFhEvFK6TSgQIECBAgAABAgQIECBAgAABAgQIECBAgAABAgQIECBAgAABAgQIECBAgAABAgQIECBAgAABAgQIECBAgEChBQSmFVpUPQIECBAgQIAAAQIECBBIQtIWRcRBaYomTZrEM888E507d6ZDgAABAgTqTOD555+PI444ItavT3LSyp+/RESXiNjsm3U2pMYECBAgQIAAAQIECBAgQIAAAQIECBAgQIAAAQIECBAgQIAAAQIECBAgQIAAAQIECBAgQIAAAQIECBAgQIDAFgIC07wUBAgQIECAAAECBAgQIFBogUkRMTiz6NSpU2PgwIGF7qMeAQIECBDIWWDatGlx5plnZu+bHBFDci5mAwECBAgQIECAAAECBAgQIECAAAECBAgQIECAAAECBAgQIECAAAECBAgQIECAAAECBAgQIECAAAECBAgQIFArAgLTaoVZEwIECBAgQIAAAQIECDQYgRERcUPmaS+55JK4+uqrGwyAgxIgQIBA8Qtceumlcc0112QPen5EjC/+6U1IgAABAgQIECBAgAABAgQIECBAgAABAgQIECBAgAABAgQIECBAgAABAgQIECBAgAABAgQIECBAgAABAgQanoDAtIZ3505MgAABAgQIECBAgACBmhI4LCIWZBbv1atXPPjggzXVT10CBAgQIJC3wEknnRQPPfRQ9v7DI2Jh3kVtJECAAAECBAgQIECAAAECBAgQIECAAAECBAgQIECAAAECBAgQIECAAAECBAgQIECAAAECBAgQIECAAAECBGpEQGBajbAqSoAAAQIECBAgQIAAgQYp8OeIOCh98pYtW8bzzz8fe+yxR4PEcGgCBAgQKG6Bd955Jzp37hzvvfde5qB/iYjvFPfkpiNAgAABAgQIECBAgAABAgQIECBAgAABAgQIECBAgAABAgQIECBAgAABAgQIECBAgAABAgQIECBAgAABAg1PQGBaw7tzJyZAgAABAgQIECBAgEBNCNwYEedlFv7Tn/4Up5xySk30UpMAAQIECBRE4P7774/vfe972bUmRsSwgjRQhAABAgQIECBAgAABAgQIECBAgAABAgQIECBAgAABAgQIECBAgAABAgQIECBAgAABAgQIECBAgAABAgQIECiIgMC0gjAqQoAAAQIECBAgQIAAgQYt0D8i/jNT4NJLL41x48Y1aBSHJ0CAAIHSEBg1alRcffXV2cN+PyLuLo0TmJIAAQIECBAgQIAAAQIECBAgQIAAAQIECBAgQIAAAQIECBAgQIAAAQIECBAgQIAAAQIECBAgQIAAAQIECNR/AYFp9f+OnZAAAQIECBAgQIAAAQI1KfCNiPiviGiZbtKtW7d48skna7Kn2gQIECBAoKACxxxzTMydOzez5nsR8e2I+KCgjRQjQIAAAQIECBAgQIAAAQIECBAgQIAAAQIECBAgQIAAAQIECBAgQIAAAQIECBAgQIAAAQIECBAgQIAAAQIE8hIQmJYXm00ECBAgQIAAAQIECBAg8H8CUyNiYFpju+22ixdffDEOOOAAQAQIECBAoGQEXnrppTjwwANj06ZNmTNPi4gzS+YQBiVAgAABAgQIECBAgAABAgQIECBAgAABAgQIECBAgAABAgQIECBAgAABAgQIECBAgAABAgQIECBAgAABAvVYQGBaPb5cRyNAgAABAgQIECBAgEANC5wVEVMye9xwww0xYsSIGm6rPAECBAgQKLzA+PHj4/zzz88uPCgi7ih8NxUJECBAgAABAgQIECBAgAABAgQIECBAgAABAgQIECBAgAABAgQIECBAgAABAgQIECBAgAABAgQIECBAgACBXAQEpuWiZS0BAgQIECBAgAABAgQIpAW+FhGvRMRu6W/06dMn7r//fkIECBAgQKBkBU455ZSYMWNG5vwrI2K/iPiwZA9lcAIECBAgQIAAAQIECBAgQIAAAQIECBAgQIAAAQIECBAgQIAAAQIECBAgQIAAAQIECBAgQIAAAQIECBAgUA8EBKbVg0t0BAIECBAgQIAAAQIECNSBwG8j4px03x133DFefvnl2HvvvetgFC0JECBAgEBhBN58883Yf//94/PPP88seHtE/KgwHVQhQIAAAQIECBAgQIAAAQIECBAgQIAAAQIECBAgQIAAAQIECBAgQIAAAQIECBAgQIAAAQIECBAgQIAAAQIE8hEQmJaPmj0ECBAgQIAAAQIECBBo2AK9I2JGJsH48eNj+PDhDVvF6QkQIECgXghMmDAhRowYkX2WPhHxQL04oEMQIECAAAECBAgQIECAAAECBAgQIECAAAECBAgQIECAAAECBAgQIECAAAECBAgQIECAAAECBAgQIECAAIESFBCYVoKXZmQCBAgQIECAAAECBAjUscBLEfGv6Rl69uwZs2bNquORtCdAgAABAoUTOOGEE2L27NmZBf87Ig4oXAeVCBAgQIAAAQIECBAgQIAAAQIECBAgQIAAAQIECBAgQIAAAQIECBAgQIAAAQIECBAgQIAAAQIECBAgQIAAgVwEBKblomUtAQIECBAgQIAAAQIECFweEVdlMrzwwgvxne98hwwBAgQIEKg3An/+85/j4IMPzj7PFRHxq3pzSAchQIAAAQIECBAgQIAAAQIECBAgQIAAAQIECBAgQIAAAQIECBAgQIAAAQIECBAgQIAAAQIECBAgQIAAAQIlJCAwrYQuy6gECBAgQIAAAQIECBCoY4EOEfF65gyjR4+OMWPG1PFY2hMgQIAAgcILXHbZZTF27NjswvtGxJLCd1ORAAECBAgQIECAAAECBAgQIECAAAECBAgQIECAAAECBAgQIECAAAECBAgQIECAAAECBAgQIECAAAECBAgQ2JaAwDTvBwECBAgQIECAAAECBAhUVWDa/wam/SC9uEOHDvH665vlp1W1jnUECBAgQKAkBPbdd99YsmSzfLQ//G9g2sCSGN6QBAgQIECAAAECBAgQIECAAAECBAgQIECAAAECBAgQIECAAAECBAgQIECAAAECBAgQIECAAAECBAgQIECgHgkITKtHl+koBAgQIECAAAECBAgQqEGBEyLikcz6d955ZwwYMKAGWypNgAABAgTqVuCuu+6KM844I3uIEyNiVt1OpjsBAgQIECBAgAABAgQIECBAgAABAgQIECBAgAABAgQIECBAgAABAgQIECBAgAABAgQIECBAgAABAgQIEGhYAgLTGtZ9Oy0BAgQIECBAgAABAgTyFXgqIo5Kbz7ppJNi5syZ+dayjwABAgQIlIzAySefHA8++GDmvPMjomvJHMCgBAgQIECAAAECBAgQIECAAAECBAgQIECAAAECBAgQIECAAAECBAgQIECAAAECBAgQIECAAAECBAgQIECgHggITKsHl+gIBAgQIECAAAECBAgQqGGBwRExKbPHokWL4pBDDqnhtsoTIECAAIG6F3juueeiS5cu2YMMiYjJdT+dCQgQIECAAAECBAgQIECAAAECBAgQIECAAAECBAgQIECAAAECBAgQIECAAAECBAgQIECAAAECBAgQIECAQMMQEJjWMO7ZKQkQIECAAAECBAgQIFAdgVcj4lvpAkOHDo2bb765OvXsJUCAAAECJSXw05/+NG655ZbMmV+LiI4ldQjDEiBAgAABAgQIECBAgAABAgQIECBAgAABAgQIECBAgAABAgQIECBAgAABAgQIECBAgAABAgQIECBAgACBEhYQmFbCl2d0AgQIECBAgAABAgQI1ILAiIi4Id2nUaNG8be//S3atGlTC621IECAAAECxSGwfPny2HPPPWPjxo2ZA50fEeOLY0JTECBAgAABAgQIECBAgAABAgQIECBAgAABAgQIECBAgAABAgQIECBAgAABAgQIECBAgAABAgQIECBAgACB+i0gMK1+36/TESBAgAABAgQIECBAoLoCyyOidbrIqFGjYuzYsdWtaT8BAgQIECg5gdGjR8e4ceMy514RERJES+4mDUyAAAECBAgQIECAAAECBAgQIECAAAECBAgQIECAAAECBAgQIECAAAECBAgQIECAAAECBAgQIECAAAECpSggMK0Ub83MBAgQIECAAAECBAgQqB2BiyLi39OtmjdvHsuWLYudd965drrrQoAAAQIEikjg448/jrZt28aaNWsyp/p/EXFdEY1pFAIECBAgQIAAAQIECBAgQIAAAQIECBAgQIAAAQIECBAgQIAAAQIECBAgQIAAAQIECBAgQIAAAQIECBAgUC8FBKbVy2t1KAIECBAgQIAAAQIECBRE4J2I2D1d6Ve/+lVcdtllBSmsCAECBAgQKEWBMWPGxOWXX545+rsRsUcpnsXMBAgQIECAAAECBAgQIECAAAECBAgQIECAAAECBAgQIECAAAECBAgQIECAAAECBAgQIECAAAECBAgQIECglAQEppXSbZmVAAECBAgQIECAAAECtSdwfkT8R7rdrrvuGitWrIimTZvW3gQ6ESBAgACBIhNYu3ZttG7dOj766KPMyX4eETcU2ajGIUCAAAECBAgQIECAAAECBAgQIECAAAECBAgQIECAAAECBAgQIEB4YSlaAAAgAElEQVSAAAECBAgQIECAAAECBAgQIECAAAEC9UpAYFq9uk6HIUCAAAECBAgQIECAQMEE3oiIvdPVrrrqqrj88ssLVlwhAgQIECBQqgK/+tWv4oorrsgc/82I2KdUz2NuAgQIECBAgAABAgQIECBAgAABAgQIECBAgAABAgQIECBAgAABAgQIECBAgAABAgQIECBAgAABAgQIECBQCgIC00rhlsxIgAABAgQIECBAgACB2hUYEhG/T7csKyuLd999N5o3b167U+hGgAABAgSKUGDNmjWx++67x2effZY53Q8jYlIRjmskAgQIECBAgAABAgQIECBAgAABAgQIECBAgAABAgQIECBAgAABAgQIECBAgAABAgQIECBAgAABAgQIECBQLwQEptWLa3QIAgQIECBAgAABAgQIFFTg2Yjokq74i1/8Iq699tqCNlCMAAECBAiUssDIkSPj17/+deYRFkXEoaV8JrMTIECAAAECBAgQIECAAAECBAgQIECAAAECBAgQIECAAAECBAgQIECAAAECBAgQIECAAAECBAgQIECAAIFiFhCYVsy3YzYCBAgQIECAAAECBAjUvsAJEfFIZtu333472rZtW/uT6EiAAAECBIpUYNmyZdGuXbvs6U6MiFlFOrKxCBAgQIAAAQIECBAgQIAAAQIECBAgQIAAAQIECBAgQIAAAQIECBAgQIAAAQIECBAgQIAAAQIECBAgQIBASQsITCvp6zM8AQIECBAgQIAAAQIECi5wb0T0TVcdMmRI/P73vy94EwUJECBAgECpC/zwhz+MSZMmZR5jekT0K/VzmZ8AAQIECBAgQIAAAQIECBAgQIAAAQIECBAgQIAAAQIECBAgQIAAAQIECBAgQIAAAQIECBAgQIAAAQIECBSjgMC0YrwVMxEgQIAAAQIECBAgQKBuBPaJiCWZrZ955pk4/PDD62YaXQkQIECAQBELLFiwII444ojsCTtExBtFPLbRCBAgQIAAAQIECBAgQIAAAQIECBAgQIAAAQIECBAgQIAAAQIECBAgQIAAAQIECBAgQIAAAQIECBAgQIBASQoITCvJazM0AQIECBAgQIAAAQIEakRgbESMSlc+5phj4oknnqiRRooSIECAAIH6IHDsscfGk08+mXmUcRExuj6czRkIECBAgAABAgQIECBAgAABAgQIECBAgAABAgQIECBAgAABAgQIECBAgAABAgQIECBAgAABAgQIECBAgEAxCQhMK6bbMAsBAgQIECBAgAABAgTqVmBFROyRHmHy5MkxaNCgup1IdwIECBAgUMQCU6ZMicGDB2dO+E5EtC7ikY1GgAABAgQIECBAgAABAgQIECBAgAABAgQIECBAgAABAgQIECBAgAABAgQIECBAgAABAgQIECBAgAABAgRKUkBgWklem6EJECBAgAABAgQIECBQcIF+EXFPuuo3vvGNWLlyZcGbKEiAAAECBOqbwG677RYffPBB5rFOj4h769s5nYcAAQIECBAgQIAAAQIECBAgQIAAAQIECBAgQIAAAQIECBAgQIAAAQIECBAgQIAAAQIECBAgQIAAAQIECNSlgMC0utTXmwABAgQIECBAgAABAsUj8MeIODU9zoUXXhjXXXdd8UxnEgIECBAgUKQCF110UVx//fWZ090XEacV6bjGIkCAAAECBAgQIECAAAECBAgQIECAAAECBAgQIECAAAECBAgQIECAAAECBAgQIECAAAECBAgQIECAAAECJSkgMK0kr83QBAgQIECAAAECBAgQKKhAy4j4e2bFxYsXx8EHH1zQJooRIECAAIH6KPDCCy9Ep06dso/WKiLeq4/ndSYCBAgQIECAAAECBAgQIECAAAECBAgQIECAAAECBAgQIECAAAECBAgQIECAAAECBAgQIECAAAECBAgQIFAXAgLT6kJdTwIECBAgQIAAAQIECBSXwIiIuCE90mGHHRYLFiworglNQ4AAAQIEiljg8MMPj4ULF2ZOeH5EjC/ikY1GgAABAgQIECBAgAABAgQIECBAgAABAgQIECBAgAABAgQIECBAgAABAgQIECBAgAABAgQIECBAgAABAgRKSkBgWkldl2EJECBAgAABAgQIECBQIwLzIqJruvL1118fF1xwQY00UpQAAQIECNRHgd/85jdx4YUXZh7tqYg4uj6e1ZkIECBAgAABAgQIECBAgAABAgQIECBAgAABAgQIECBAgAABAgQIECBAgAABAgQIECBAgAABAgQIECBAgEBdCAhMqwt1PQkQIECAAAECBAgQIFA8AntHxBuZ4yxfvjxat25dPBOahAABAgQIFLnAihUrok2bNtlT7hMRbxb56MYjQIAAAQIECBAgQIAAAQIECBAgQIAAAQIECBAgQIAAAQIECBAgQIAAAQIECBAgQIAAAQIECBAgQIAAAQIlISAwrSSuyZAECBAgQIAAAQIECBCoMYGLIuLf09WPP/74mD17do01U5gAAQIECNRXgZ49e8ajjz6aebz/FxHX1dfzOhcBAgQIECBAgAABAgQIECBAgAABAgQIECBAgAABAgQIECBAgAABAgQIECBAgAABAgQIECBAgAABAgQIEKhNAYFptamtFwECBAgQIECAAAECBIpPYG5EHJ0ea+LEifGzn/2s+KY0EQECBAgQKHKBm266Kc4777zMKedFRLciH9t4BAgQIECAAAECBAgQIECAAAECBAgQIECAAAECBAgQIECAAAECBAgQIECAAAECBAgQIECAAAECBAgQIECgJAQEppXENRmSAAECBAgQIECAAAECNSLQKiLezay8fPnyaN26dY00U5QAAQIECNRngRUrVkSbNm2yj7h7RPy9Pp/b2QgQIECAAAECBAgQIECAAAECBAgQIECAAAECBAgQIECAAAECBAgQIECAAAECBAgQIECAAAECBAgQIECAQG0ICEyrDWU9CBAgQIAAAQIECBAgUJwCZ0fE7enRjjrqqHjqqaeKc1JTESBAgACBEhDo2rVrzJ8/P3PScyLidyUwuhEJECBAgAABAgQIECBAgAABAgQIECBAgAABAgQIECBAgAABAgQIECBAgAABAgQIECBAgAABAgQIECBAgEBRCwhMK+rrMRwBAgQIECBAgAABAgRqVODuiDg93WHs2LExatSoGm2oOAECBAgQqM8C48aNi9GjR2ce8Z6I6F+fz+xsBAgQIECAAAECBAgQIECAAAECBAgQIECAAAECBAgQIECAAAECBAgQIECAAAECBAgQIECAAAECBAgQIECgNgQEptWGsh4ECBAgQIAAAQIECBAoToH/iYgW6dEWL14cBx98cHFOaioCBAgQIFACAi+88EJ06tQpc9LVEbFLCYxuRAIECBAgQIAAAQIECBAgQIAAAQIECBAgQIAAAQIECBAgQIAAAQIECBAgQIAAAQIECBAgQIAAAQIECBAgUNQCAtOK+noMR4AAAQIECBAgQIAAgRoTOCoinkpXb926dSxfvrzGmilMgAABAgQaikCbNm1ixYoVmcftGhHzG8r5nZMAAQIECBAgQIAAAQIECBAgQIAAAQIECBAgQIAAAQIECBAgQIAAAQIECBAgQIAAAQIECBAgQIAAAQIECNSEgMC0mlBVkwABAgQIECBAgAABAsUvcFlE/Co95uDBg2PSpEnFP7UJCRAgQIBAkQsMGTIkJk+enDnl5RExpsjHNh4BAgQIECBAgAABAgQIECBAgAABAgQIECBAgAABAgQIECBAgAABAgQIECBAgAABAgQIECBAgAABAgQIEChqAYFpRX09hiNAgAABAgQIECBAgECNCTwaEcelq//+97+PJODFQ4AAAQIECFRPIAkg/eEPf5hZ5LGIOL56Ve0mQIAAAQIECBAgQIAAAQIECBAgQIAAAQIECBAgQIAAAQIECBAgQIAAAQIECBAgQIAAAQIECBAgQIAAAQINW0BgWsO+f6cnQIAAAQIECBAgQKDhCqyNiJ3Sx1+6dGnstddeDVejAZ78sccei7PPPrv85P369Yvrr7++6CVWrlwZffv2jbfffjs1a7t27WL69Omx2267Fe3st9xyS4wbN658vlGjRsXQoUOLdt4LL7ww7r333vL5fve738Vxx5XnKxbt3LkOtnr16rjmmmvio48+Sm3t0KFDDB8+PHbaqfxXY64la2z9p59+Guecc04888wzqR4tWrSIadOmxQEHHFBjPRXOX+Ctt96K9u3bZxZYFxFN869oJwECBAgQIECAAAECBAgQIECAAAECBAgQIECAAAECBAgQIECAAAECBAgQIECAAAECBAgQIECAAAECBAgQICAwzTtAgAABAgQIECBAgACBhidweET8M3UnIhXq8uabbzY8hQZ+4gceeCD69OlTrjBo0KCYPHly0av8/e9/j8MOOyyWLVuWmrVt27axcOHCaNWqVdHOfu2118Yll1xSPl8S0jVy5MiinXfw4MExZcqU8vlmzJgRvXv3Ltp5KxosOxCwopC67HepW7duMXPmzGjWrFnRnfUf//hHnHzyyTF37tzUbGVlZTFv3rzo1KlT0c1qoH8K7L333pGEkWY8R0TEAj4ECBAgQIAAAQIECBAgQIAAAQIECBAgQIAAAQIECBAgQIAAAQIECBAgQIAAAQIECBAgQIAAAQIECBAgQIBAfgIC0/Jzs4sAAQIECBAgQIAAAQKlLHBBRFyfPsDAgQNj6tSppXwes+chIDAtD7Q8twhMyxOuGtuy3++KQupqMjBt9erVsXbt2vIT7LLLLrHTTjvlfSKBaXnT1dnGM888M6ZNm5bZ/8KI+E2dDaQxAQIECBAgQIAAAQIECBAgQIAAAQIECBAgQIAAAQIECBAgQIAAAQIECBAgQIAAAQIECBAgQIAAAQIECBAocQGBaSV+gcYnQIAAAQIECBAgQIBAHgJ/iIgz0vvGjx8fw4cPz6OMLaUsUBuBaevXr4+VK1fGyy+/HJ9//nl8+9vfjm9+85vVCo7KDrlq27ZtLFy4MFq1alWt69i0aVN89NFH8eabb8ayZcuiY8eOseeee0azZs2qVTfZLDAtf8LBgwfHlClTUgXKyspi3rx50alTp0oL1nVgWubcybAzZsyI3r17Vzr31hYITMubrs42TpgwIUaMGJHZ/86I+EGdDaQxAQIECBAgQIAAAQIECBAgQIAAAQIECBAgQIAAAQIECBAgQIAAAQIECBAgQIAAAQIECBAgQIAAAQIECBAocQGBaSV+gcYnQIAAAQIECBAgQIBAHgKvRcS+6X0LFiyIww47LI8ythRS4Msvv4z58+fHqlWrClK2SZMm0bVr19h1110rrFdTgWlJ8NhLL70UI0eOjEceeaTC3ieeeGJceeWV0aVLl9huu9z+aqLQgWkff/xxjB07Nm699dZYvXr1FvPuvffeMW7cuOjbt280btw4r7vJNzBt3bp1kYQuLVmyJK++2ZuaNm0aF1xwQSoIbltPocO+qjO8wLR/6glMq85bVDd7kyDHww8/PLP56xHxrbqZRlcCBAgQIECAAAECBAgQIECAAAECBAgQIECAAAECBAgQIECAAAECBAgQIECAAAECBAgQIECAAAECBAgQIFD6Arn9q+TSP68TECBAgAABAgQIECBAoKELtIiI/8lE+OKLLyIJ1/LUrUB2IFJ1pykrK4t58+ZFp06dKixVE4Fpn376afziF7+Im266qUrjDxkyJG688cb4yle+UqX1yaJCBaYlwW4PPvhgDBw4MJLQtMqeJPjo7rvvjtatW1e2dIvP8w1Mq+13Ij24wLRmOd9x9oZCGwpMq/aV1HqB9evXxw477JDdd5eI2DKZsdan05AAAQIECBAgQIAAAQIECBAgQIAAAQIECBAgQIAAAQIECBAgQIAAAQIECBAgQIAAAQIECBAgQIAAAQIECJSegMC00rszExMgQIAAAQIECBAgQKA6AkdHxNx0gQMPPDD+8pe/VKeevQUSqO1wrEIHpq1ZsyYGDBgQjzzySE4iPXr0iOnTp0fz5s2rtK8QgWlJWNrEiRPj/PPPj40bN1apb7KoQ4cO8eijj0a7du2qvCdZKDAtJ67NFmcGj1UWApi5Mfv9vuaaa2LkyJGb1c5+l7p16xYzZ86MZs0EpuV/Y3ZmChx00EHx4osvZn6rW0TMo0SAAAECBAgQIECAAAECBAgQIECAAAECBAgQIECAAAECBAgQIECAAAECBAgQIECAAAECBAgQIECAAAECBAjkLiAwLXczOwgQIECAAAECBAgQIFDKAudFxI3pA5x11lkxZcqUUj5PvZm9osC0Vq1axfbbb5/XGVu0aBHTpk2LAw44oML9hQxMW79+fZx33nlx2223bdYrCQu66KKLomvXrqnvP/XUU3HddddtEdL34x//OBVg1qRJk0rPWojAtCSgrX///puFpe28885x8cUXx/e+97342te+lgo5uv322+Pee+/dbKZDDjkkHn744dSaqj75BqatW7cuJkyYEEuWLKlqq83WJfeSBICtWrUq9f2qBo5lhpQl+2bMmBG9e/fOa4bqbhKY9k/B7N8PVb3L6vrbXz2BQYMGxR133JFZZFhETKxeVbsJECBAgAABAgQIECBAgAABAgQIECBAgAABAgQIECBAgAABAgQIECBAgAABAgQIECBAgAABAgQIECBAgEDDFBCY1jDv3akJECBAgAABAgQIEGi4AklQy8/Sx7/mmmti5MiRDVejiE6eHYjUtm3bWLhwYSShaTXxFDIw7ZZbbomf/vSn5WM2atQobr311hgyZEg0btx4s/E3bNgQkyZNinPPPXezwLKbb745hg4dWulRqxuYtmLFijj++OPj1VdfLe912mmnpcLedt111y36L1iwIPr06VMeOpYsOP/88+M3v/lNbLdd1f5aJd/AtEoxKlmQb8iWwLRm1aWPQhvme5fVPogC1RLI/tmPiJsiIgku9RAgQIAAAQIECBAgQIAAAQIECBAgQIAAAQIECBAgQIAAAQIECBAgQIAAAQIECBAgQIAAAQIECBAgQIAAAQI5ClTtX/bmWNRyAgQIECBAgAABAgQIEChagcciokd6uhkzZkTv3r2LdtiGNFipBqYtX748unfvHm+88Ub5dSUhQRdffPFWA8U2bdoU//Zv/7ZZWN8+++wTjz/+eLRp02ab116dwLSk7xVXXBFjxowp79GjR4+YPn16NG/efKt9Fy1aFCeccEKsXr06taasrCzmzZsXnTp1qtIrKjCtSkwVLsoMHsvFPTsQsKJwyOx3qVu3bjFz5sxo1qx6gWnZP8vJwbYVTvmXv/wlbropydHa+rN+/frUbKtWrcrrHcz/BuysjkD2exgRcyLiuOrUtJcAAQIECBAgQIAAAQIECBAgQIAAAQIECBAgQIAAAQIECBAgQIAAAQIECBAgQIAAAQIECBAgQIAAAQIECDRUAYFpDfXmnZsAAQIECBAgQIAAgYYqsCwiyhOpXn311fjWt77VUC2K6tylGph24403xvDhw8stTz/99Jg2bVo0adJkm75JANTAgQPjnnvuKV83YcKEGDZs2Db3VScw7a233oquXbvGO++8k+qRSwBXdujZeeedF8m8221X+V+tCEzL70ct+2cisZ49e3Ycd1zleVN1GZi2YsWKOOyww8rfs+T0ffv2jbvuuiu23377LTAqCNWqFCyXd7fSYhbUmMBrr70WHTt2zKy/PCLa1lhDhQkQIECAAAECBAgQIECAAAECBAgQIECAAAECBAgQIECAAAECBAgQIECAAAECBAgQIECAAAECBAgQIECAQD0WqPxf9dbjwzsaAQIECBAgQIAAAQIEGpjAThGxNvPMGzZsiEaNGjUwhuI8bikGpq1ZsyZOOOGEePbZZ1OoO+ywQzz55JNx+OGHVwl5wYIFccwxx8QXX3yRWn/ooYfGrFmzonnz5lvdX53AtCTI7cwzzyyvnUvo2fvvv5+aNQkZTJ527drF008/HXvssUelZxWYVilRhQsqCh677rrr4sILL6y0YF0Gpj322GPRs2fP2LRpU/mcyXvy1FNPxV577bXF7ALTKr3Okl2wcePGaNy4cfb8TSNiXckeyuAECBAgQIAAAQIECBAgQIAAAQIECBAgQIAAAQIECBAgQIAAAQIECBAgQIAAAQIECBAgQIAAAQIECBAgQKCOBASm1RG8tgQIECBAgAABAgQIEKgDgX+JiFfSfdu3bx9vvvlmHYyhZUUCpRiYNn/+/Dj22GPjyy+/TB0pCU+77777omnTJA+o8mft2rVx6qmnpkLSkmf77bePJ554Io466qitbs43MC2ZccCAATF9+vQq98oeYvTo0TFu3Ljyb99///3Rp0+fSg8qMK1SogoXPPLII9GrV6/NgseSr5M73GmnJP9x608+IWTdunWLmTNnRrNmzfIbOCI16/Dhw2PixIlb1JgwYUIMGzZsi+8nAWtnn332NnsmwVvJu5/8N3nKyspi3rx50alTp7xntbF2BPbee+9YunRpZrP9IuKvtdNdFwIECBAgQIAAAQIECBAgQIAAAQIECBAgQIAAAQIECBAgQIAAAQIECBAgQIAAAQIECBAgQIAAAQIECBAgUH8EBKbVn7t0EgIECBAgQIAAAQIECFQmcEJEPJJelARdPf7445Xt8XktCZRiYNr1118fF110UbnQNddcEyNHjsxJLDtM7LrrrosLL7xwqzXyDUx7//3344gjjigPLtpvv/1i7ty58fWvf73K8ybBVj179iwP8Bo1alSMHTu20v0C0yol2mLB1oLHqhoUVleBaW+99VZ07do13nnnnS3OtP/++6d+5+622245g2T/fqiqQ86NbCi4QPfu3VNBkBnPiRHxz5RIDwECBAgQIECAAAECBAgQIECAAAECBAgQIECAAAECBAgQIECAAAECBAgQIECAAAECBAgQIECAAAECBAgQIFBlAYFpVaaykAABAgQIECBAgAABAiUvcE5E/DZ9ikGDBsXkyZNL/lD15QClGJg2ePDgmDJlSuoKtt9++1Qo0FFHHZXTlcyfPz+S8L4vv/wyta+y9zLfwLTFixfH0UcfHZ999lmqzw9+8IOYOnVqbLdd1f9qZMWKFXHYYYeVh2H16tUrpk+fHjvttNM2zywwLadXIrX45ZdfjmOOOSZWrVq1xeZzzjknbrnlltQ7t7WnLgLTkpC3K664IsaMGVM+VpcuXWLRokXlX1922WVx1VVX5fTeJZsFpuX+DhXLjszfk/83048i4vZimc8cBAgQIECAAAECBAgQIECAAAECBAgQIECAAAECBAgQIECAAAECBAgQIECAAAECBAgQIECAAAECBAgQIECgVASq/q+CS+VE5iRAgAABAgQIECBAgACBrQlcHhFXpT+89NJLY9y4cbSKRKDUAtOy523ZsmU8/fTT0b59+5xEly5dGkceeWS89957qX3dunWLmTNnRrNmzSqsk29gWnaA1jXXXBMjR47MadZPPvkkkpC0JOQteTp37hyzZ8+OXXbZZZt1BKblxJwKzxs+fHgqFC15WrRoER07doyFCxemvm7UqFHcd9990adPn60Wzr7vJKjsZz/72WbrV65cmbrPd999t0rvXmWn+POf/xzdu3eP1atXp5buv//+cdddd8WAAQNSAXDp2e++++7o27dvZeU2+1xgWk5cRbV41KhRcfXVV2fOdEVE/KqohjQMAQIECBAgQIAAAQIECBAgQIAAAQIECBAgQIAAAQIECBAgQIAAAQIECBAgQIAAAQIECBAgQIAAAQIECBAoAQGBaSVwSUYkQIAAAQIECBAgQIBAgQQmRkR5YtANN9wQI0aMKFBpZaorUGqBaatWrUqFm73yyiupo++3334xd+7c+PrXv54TRa518g1MmzZtWpx55pnls02fPj1OO+20nGZNgryS8Ktkb/Lsvvvu8dBDD8Vuu+22zTo33XRTjBkzpnxNVcPakn5JOFtilM+zbt26VN/XXnsttb2srCzmzZsXnTp12ma5wYMHx5QpU8rXzJgxI3r37p3PCHntSfqdeuqpsXHjxtT+xPz888+PHj16xGeffZb6XocOHeLRRx+Ndu3aVdijKgF52e9SZWF92zrMmjVrUiFoc+bMKV928803x9ChQ2Pq1Klx1llnlX8/CYCbNWtWdOnSpco+AtOqTFV0C8ePH596fzOemyLivKIb1EAECBAgQIAAAQIECBAgQIAAAQIECBAgQIAAAQIECBAgQIAAAQIECBAgQIAAAQIECBAgQIAAAQIECBAgQKDIBQSmFfkFGY8AAQIECBAgQIAAAQIFFLg7Ik5P17vzzjtTQUSe4hCo68C0PffcM44//vgKMQ499NA455xzNvusUGFTuZ4738C0a6+9Ni655JLyM+QbApYdJpbP21PVwLRsm3x6Ze4phcC0t99+O/UeLlmyJDX6DjvsEI899lgcddRRccEFF0QS9Jh+ktC0JLBun3322YKmNgPT1q9fH+edd17cdttt5XN07do1khmaN28eyecDBw6Me+65p/zzNm3aRPIOHnTQQVW6VoFpVWIqykV33XVXnHHGGZmzJS9C/6Ic1lAECBAgQIAAAQIECBAgQIAAAQIECBAgQIAAAQIECBAgQIAAAQIECBAgQIAAAQIECBAgQIAAAQIECBAgQKCIBQSmFfHlGI0AAQIECBAgQIAAAQIFFpgTEd3TNWfPnr3VgKwC91WuCgK5BodVoeQ2l2QHSm1r8aBBg2Ly5MmbLRGYlv8NCEyr2G7FihVx6qmnxvPPP1++YOjQoTFhwoTYfvvtY+XKldG9e/d4+eWXyz9PgsemT58ehxxyyGZFayswbe3atTF8+PC4/fbby/snwXSPP/54JEGD6Sc7CC75frIu2ff9738/tttu239FJzAt/5+3ut756KOPRs+ePTPHeDwietT1XPoTIECAAAECBAgQIECAAAECBP8CYisAACAASURBVAgQIECAAAECBAgQIECAAAECBAgQIECAAAECBAgQIECAAAECBAgQIECAAIFSExCYVmo3Zl4CBAgQIECAAAECBAjkL7A4Ig5Ob09CiTp16pR/NTsLKiAwbW7Ks23btrFw4cJo1apVhb7ZQW2VrU8Xufbaa+OSSy4przljxozo3bt3znc4ePDgmDJlSs77MjdUJzBtl112iWbNmuXVv0WLFjFt2rQ44IADtrk/+4z5WuUy5N/+9rc4/fTTNwtL69ChQyRhU+3atSsvtWjRojjhhBNi9erVm5UfNmxYjB07NnbeeefU92sjMC0JeBsyZEjMmZNkUf7/T/KuXXzxxVuEoP3lL3+JPn36xPLlyzdbn4TEXXfddbHXXnttlUxgWi5vU3GtXbx4cXTu3DlzqBf+9xX1h29xXZNpCBAgQIAAAQIECBAgQIAAAQIECBAgQIAAAQIECBAgQIAAAQIECBAgQIAAAQIECBAgQIAAAQIECBAgQKAEBASmlcAlGZEAAQIECBAgQIAAAQIFElgSEfuka73++uuRBBJ5ikOgrgPTmjRpEi1btqwQo1+/fnH99ddv9ll2cNlRRx0VDz30UHz1q1/NCfSTTz6JXr16xfz581P7KgtAyzcwLZn/oosuKp8t3xCwzDCxymZNN8sOa6tOYFq+c+dyKbUZmLZp06a4++6749xzz42PP/64fMwk3G3WrFnRpUuXLUZ/5pln4qSTTtoiNK1p06Yxbty4SMLTHn744VQ4WfqpyDz7XerWrVvMnDmz0kC6DRs2pGYeOnToZjMnvZLvjR8/PpKfp4qev/71r3HaaafFq6++usXHJ554Ylx55ZWpM2+33eZ/ZScwLZc3uLjWLlmyJPbdd9/Mod6ICH/4Ftc1mYYAAQIECBAgQIAAAQIECBAgQIAAAQIECBAgQIAAAQIECBAgQIAAAQIECBAgQIAAAQIECBAgQIAAAQIESkBAYFoJXJIRCRAgQIAAAQIECBAgUCCBv0dEeSLWu+++G61atSpQaWWqK1DXgWmDBg2KyZMnV/kYuQadba1wrsFr+QamPfDAA5sFaN1yyy3xk5/8pMrnTRZ++umnccopp8ScOXNS+wSm5cS3xeJXXnklhgwZEs8999xmnzVq1CgVSNa3b9+tNqgoeCxzX/Z9FyIwbf369TF9+vQYOXJkLFu2bIvZkkC+q6++eqthaekNH330USpY7Z577tmixs0335z6LPsRmFa9d60udye/s3bffffMEd6LCH/41uWl6E2AAAECBAgQIECAAAECBAgQIECAAAECBAgQIECAAAECBAgQIECAAAECBAgQIECAAAECBAgQIECAAAECJSkgMK0kr83QBAgQIECAAAECBAgQyEtgTUTsnN65evXqaN68eV6FbCq8QKkFpq1bty4VaPXQQw+lML761a/GU089FQceeGBOOC+++GJ07do1kgC25OnVq1cqlGqnnXaqsE6+gWnz58+PY489Nr788stU3VGjRsXYsWNzmnXVqlXRrVu3SIK+kif5/zNnzoxmzZpts861114bl1xySfmaisK7KiqQ/U4ka2bMmBG9e/fOae5cFw8ePDimTJlSvq2meib33L9//9i4cWN5r7KyslRY2kknnVTp2B9//HGMHj06brzxxtTaH//4xzFx4sRUYFlNBKZVNG/SNwlqu/7662PYsGHRuHHjSudOFmzYsCF1ziQcLTlH8px++ukxbdq0CgPXBKZVibUoF61ZsyZatGiROVty4f7wLcrbMhQBAgQIECBAgAABAgQIECBAgAABAgQIECBAgAABAgQIECBAgAABAgQIECBAgAABAgQIECBAgAABAgQIFLOAwLRivh2zESBAgAABAgQIECBAoLAC6yJix3TJtWvXbjWUqrBtVauKQKkFpiVnGjFiREyYMKH8ePfff3/06dOnKsctX5OEcZ1yyinlXw8fPjzGjx+/1Rr5BqYtXbo0jjzyyHjvvfdStSsLZqtogL/+9a9x1FFHxUcffZT6+Ac/+EFMnTo1tttu23+9IjCt4uvctGlTXHDBBXHDDTekFhx++OHxhz/8Ifbcc8+c3qHly5fHHXfcEQMHDox27dql9tZEYNr69evj3HPPjUmTJpXPd8ghh6S+3m+//XKaOfP38J133hk33XRT3HXXXbHPPvtUWEdgWl68RbEpCZds2rRp5iyfR0TFiZBFMbEhCBAgQIAAAQIECBAgQIAAAQIECBAgQIAAAQIECBAgQIAAAQIECBAgQIAAAQIECBAgQIAAAQIECBAgQIBAcQoITCvOezEVAQIECBAgQIAAAQIEakLgy4honC785ZdfRuPG5V/WRD81cxAoxcC0P/7xj9G3b9/yU1YWdlYRR3bo2vTp0+O0007bqly+gWmffPJJKiRt/vz5qdotW7aMp59+Otq3b1/lW5o2bVqceeaZ5euvu+66uPDCCyvdLzBt60Qffvhh/PSnP41+/fql3qVC/U6qicC05BR/+9vfokePHqmQvHHjxhV05m29SALTKv0xK9oFGzZsiO233z5zvg0Rsdk3inZ4gxEgQIAAAQIECBAgQIAAAQIECBAgQIAAAQIECBAgQIAAAQIECBAgQIAAAQIECBAgQIAAAQIECBAgQIAAgSISEJhWRJdhFAIECBAgQIAAAQIECNSwwKbM+ps2bfZlDbdWvjKBUgxMW7p0aRx55JHx3nvvpY7XsWPHePLJJ+Ob3/xmZcdNff7+++/HMcccE6+++mrq66qEmOUbmJbUHz16dCrkKv3ceeedMWDAgCrNmgQMJmuTQLfk2WGHHVJnPfzwwyvdLzCtUqKCL3jsscfi7LPPLq87atSoGDp06GZ9st+lbt26xcyZM6NZs2bbnCcJ3ysrKytYuFtVDi8wrSpKxbsmCdjLevydbPFel8kIECBAgAABAgQIECBAgAABAgQIECBAgAABAgQIECBAgAABAgQIECBAgAABAgQIECBAgAABAgQIECBAoEgF/OO8Ir0YYxEgQIAAAQIECBAgQKAGBASm1QBqoUqWYmBaEiJ21llnxV133VXOcPPNN28RTLU1o6lTp6b2p58kkOyOO+6I7bfffqus1QlMmz9/fhx77LGRzJ08VQ3IStYuWLAgFe72xRdfpPYeeuihMWvWrGjevHmlr4DAtEqJ6mRBvoFpdTKspiUtIDCtpK/P8AQIECBAgAABAgQIECBAgAABAgQIECBAgAABAgQIECBAgAABAgQIECBAgAABAgQIECBAgAABAgQIECBQJAIC04rkIoxBgAABAgQIECBAgACBWhBIUqIap/skoVGNG5d/WQvttdiWQCkGpiXneeSRR6JXr16xadM/8/jat28fc+bMiT333HObF/7222/H8ccfH0uWLEmtSwKFHnrooTjxxBO3ua86gWnZxkmjqgS8rV27Nvr37x8zZ84sn60q+9KLBaYV58/+hg0b4sMPP4zkv8mzww47xK677pp6Fwv9JO/eK6+8Ei+99FIsXrw4Fdq3cuXKeOGFF6KsrCwVwLfjjjtGixYtokuXLnHggQemfoaaNGlS6FHUq2WB5P3KCoFMXritp0LW8nzaESBAgAABAgQIECBAgAABAgQIECBAgAABAgQIECBAgAABAgQIECBAgAABAgQIECBAgAABAgQIECBAgACBUhEo/L8ALZWTm5MAAQIECBAgQIAAAQINT2BdROyYPnYSArXTTjs1PIUiPXGhAtOS4LKPPvoo9b8XX3wxFi1aFPPmzUuFMI0fP7789A888ED06dOn/OtBgwbF5MmTc9apKEysR48eMX369GjevHmF9dasWRN9+/ZNBauln5NPPjnuvvvuaNq06TZnqE5gWlL4j3/8Y/Tr16884C0JqHrwwQfjiCOOqLBvEnb061//OkaNGlX++f777x+PP/547LbbblXyKrbAtPQ7klg+++yzqXfjgAMOKD/L4MGDY8qUKeVfz5gxI3r37l2ls9bGomT+9OwLFixIhY69/vrrqdbr1q2LDz74IHbZZZdo1qxZ6nv77rtv7LffftG1a9c48sgjo1WrVjUSipZ99uXLl8d//Md/xNSpU1PhaPk8nTt3jvPPPz9OPfXU+MpXvpJPCXvqWCB5J7N+r30eEf7wreN70Z4AAQIECBAgQIAAAQIECBAgQIAAAQIECBAgQIAAAQIECBAgQIAAAQIECBAgQIAAAQIECBAgQIAAAQIESk9AYFrp3ZmJCRAgQIAAAQIECBAgkK/AmojYOb159erVWw20yreBffkLZAemJUFeSVBXEvyU+SxdujTeeOON8m99/vnnqdCrzz77LN57771Yv359hUP06tUrFWKWDskrVGBa0uzPf/5zdO/ePZJ3Kv0cdNBBMW3atFRQVebzyiuvxJAhQ+K5554r/3Zy1iSA7Dvf+U6lgNUNTEt8zj333Jg0aVJ5r7Kysrjtttvi+9//fjRu3Lj8+x9//HFccsklcfPNN5d/r1GjRnHfffdtFjZX2dA1HZiWuCfBdenniy++iP/6r/+K5N1IwukWL14cH374YTz//PPxP//zP6n/ZT5JoNfAgQPLv1WsgWnpALLf/e53m71rlflnf568b2effXb8/Oc/jzZt2uS6vdL1K1asiBEjRqTek0I9TZo0iTFjxsTw4cMrDRUsVE91CiOQ/Awm71zG83FEVJwmWZiWqhAgQIAAAQIECBAgQIAAAQIECBAgQIAAAQIECBAgQIAAAQIECBAgQIAAAQIECBAgQIAAAQIECBAgQIAAgXopIDCtXl6rQxEgQIAAAQIECBAgQKBCgb9HRMv0J++++260atUKVZEIZAemFXqszp07x+zZs8sD2AoZmJbMmoSx9e/fPzZu3LjZ6N/61rfiyCOPTH3v6aefjtdee22zz5MAsrvvvjv69u1bpSNXNzAtafL222/H8ccfH0uWLNmsZxJq1LNnz1SQ4IsvvpgKGMs+TxJ+dvHFF8d221X9r1QKGZhWJaQcF11zzTUxcuTI8l3FFpiWBNeNHj06brzxxhxPVvnyAQMGxMSJE2PXXXetfHElKzZt2hTJz9UZZ5yRCjDMfpJ3vX379nHEEUek3rFDDz00dtxxx9SydBDiypUr45lnnokPPvigwm7Jz3ESxNa6detqz6tA7Qgkv7N23333zGbvRYQ/fGuHXxcCBAgQIECAAAECBAgQIECAAAECBAgQIECAAAECBAgQIECAAAECBAgQIECAAAECBAgQIECAAAECBAgQqEcCVf/XvfXo0I5CgAABAgQIECBAgACBBiqQpEPtkz7766+/Hh06dGigFMV37JoKTPvKV74S++yzTyogLAmdSkLBkqfQgWlJWNTkyZPjnHPO2SJkbGvaSYDU7bffHklAV1UDyAoRmJbMk4SmnXTSSfHyyy9X+WW46KKL4uqrr44mTZpUeU+ysJgD03bZZZcYMmRIXH/99eVnKqbAtG3dUxJCdfLJJ8fRRx8de+yxRyThfNnP8uXLU8F48+bNi1mzZqXuPftp06ZNzJgxIw466KCc7jV7cUWhgck7/qMf/Sh+/vOfx7777huNGzeuUo9169al5h07dmw899xzm+3p0aNHKqAwCV3zFL9A8v4ld5/xvBER/vAt/qszIQECBAgQIECAAAECBAgQIECAAAECBAgQIECAAAECBAgQIECAAAECBAgQIECAAAECBAgQIECAAAECBAgUmYDAtCK7EOMQIECAAAECBAgQIECgBgUWR8TB6frPP/98dOrUqQbbKZ2LQFUC05Jwq2bNmm1WNgnv6ty5cyo8qVWrVnHAAQdE27Zto127drHrrrtuNdyr0IFp6aFeeeWVVABXdshTtkXHjh1jypQpccghh+TCFIUKTEuafvzxx6kQuRtvvHGbM+y8885x6623Rv/+/asc7JZZsK4C05J3o2XLllFWVhaHHnpo6h1J/psEJe65557xta99rcIAr2IJTFuzZk307t07nnrqqXLO5EzDhg2LCy64IJKgs1yfDz/8MCZOnBhjxoyJ9evXl29PTB599NHUz00+z8qVK6N79+6bBfB17do1/vCHP0Tr1q3zKZnakwQRJj+rZ5xxRnz22WfldS677LK46qqr8nof8x7GxrwEFi9enPodnfG88L+Zlf7wzUvTJgIECBAgQIAAAQIECBAgQIAAAQIECBAgQIAAAQIECBAgQIAAAQIECBAgQIAAAQIECBAgQIAAAQIECBBoyAIC0xry7Ts7AQIECBAgQIAAAQINTWBORHRPH3r27Nlx/PHHNzQD5/0/gZoKTEvKb9iwIZ599tlUyNgTTzwRy5YtS3VNAt2OPvroGDFiRCq4q3HjxjnfRyED09LNly9fHr/97W/j/vvvjyTwLQnSSsLpunTpEj/60Y/ipJNOiqZNm+Y8a3pDvoFpSVjWRx99FF988UWVejdq1GibIXlVKhIRxRKYlgTZDR8+vHzs9u3bx8yZM+Nf/uVfqnqUra574403olevXrFkyZLyNb/85S/jyiuvzKv2XXfdlQo1Sz9JEODDDz+cCqUrxDN9+vRUYN/GjRtT5fbbb7+YO3dufP3rXy9EeTVqUCAJ4uvZs2dmh8cjokcNtlSaAAECBAgQIECAAAECBAgQIECAAAECBAgQIECAAAECBAgQIECAAAECBAgQIECAAAECBAgQIECAAAECBAjUSwGBafXyWh2KAAECBAgQIECAAAECFQrcHRGnpz+58847Y8CAAagaqEBNBqbVJGlNBKbV5LxJ7XwD02p6rq3VL4bAtHXr1kXfvn3joYceSo253Xbbxb333hunnXZawVieeuqpOO6448oD6Tp37hxJkGQSlpfrM3r06Bg3blz5tltuuSV+8pOf5Fpmq+v/8Y9/xMknn5wKSUuesrKymDdvXnTq1KlgPRSqGYHsML2IuCci+tdMN1UJECBAgAABAgQIECBAgAABAgQIECBAgAABAgQIECBAgAABAgQIECBAgAABAgQIECBAgAABAgQIECBAgED9FRCYVn/v1skIECBAgAABAgQIECCQLTAxIn6W/uYNN9wQI0aMoNRABQSm1d7FC0zL3fr999+PI444IpYuXZravMcee8TChQujdevWuRfbyo5Chu/VRshcbfQoGK5C5QLjx4+P888/P1Pkpog4DxEBAgQIECBAgAABAgQIECBAgAABAgQIECBAgAABAgQIECBAgAABAgQIECBAgAABAgQIECBAgAABAgQIECCQm4DAtNy8rCZAgAABAgQIECBAgEApC1weEVelD3DppZfGuHHjSvk8Zq+GgMC0auDluFVgWo5gEbFq1aro1q1bvPLKK6nNLVu2jKeffjrat2+fe7Gt7FixYkUcdthh8c4776RWtG3bNhXK1qpVq5x7jB49erPfpxMmTIhhw4blXGdrG/7xj3/EySefHHPnzk0tKSsri3nz5kWnTp0K1kOhmhEYNWpUXH311ZnFr4iIX9VMN1UJECBAgAABAgQIECBAgAABAgQIECBAgAABAgQIECBAgAABAgQIECBAgAABAgQIECBAgAABAgQIECBAgED9FRCYVn/v1skIECBAgAABAgQIECCQLXBORPw2/c1BgwbF5MmTKTVQAYFptXfxAtNyt/7yyy9jwIABMX369PLN//7v/x4XXXRR7sW2smPq1Klx1llnlX+aBLTNnDkzmjVrlnOPGTNmxCmnnFK+r0OHDvHoo49Gu3btcq5V0YbEoX///rFx48bUxx07downn3wyvvnNbxakviI1JzB48OCYMmVKZoMfRcTtNddRZQIECBAgQIAAAQIECBAgQIAAAQIECBAgQIAAAQIECBAgQIAAAQIECBAgQIAAAQIECBAgQIAAAQIECBAgUD8FBKbVz3t1KgIECBAgQIAAAQIECFQkcEJEPJL+4Nhjj43HH3+cVAMVEJhWexcvMC0/6z/+8Y/Rr1+/2LRpU6pAo0aN4tZbb40hQ4ZE48aN8ysakar3n//5n3HOOefEZ599Vl7n5ptvjqFDh+ZV98MPP4zvfve78dxzz5XvP+igg2LatGmx33775VUz2bRhw4ZUsGUy1/r168vr/PKXv4wrr7wy77o21p5A9+7d44knnshseGJEzKq9CXQiQIAAAQIECBAgQIAAAQIECBAgQIAAAQIECBAgQIAAAQIECBAgQIAAAQIECBAgQIAAAQIECBAgQIAAAQL1Q0BgWv24R6cgQIAAAQIECBAgQIBAVQT+JSJeSS9s3759vPnmm1XZZ009FBCYVnuXKjAtP+skIOy8886L2267bbMCHTt2jCQwLAkoa968eZWLr1u3LmbNmhVjx47dLNgsKdCjR4+YPn16TvWyGy9atChOOOGEWL169WYfnXjiiTFq1Kg45JBDYqeddqrSvEkAW/IzOmbMmC1+Txdi1ioNYVFBBPbee+9YunRpZq0kQe+vBSmuCAECBAgQIECAAAECBAgQIECAAAECBAgQIECAAAECBAgQIECAAAECBAgQIECAAAECBAgQIECAAAECBAgQaEACAtMa0GU7KgECBAgQIECAAAECDV4gSepZm6mwYcOGaNSoUYOHaYgAAtNq79YFpuVv/emnn8awYcNi0qRJFRbZZZdd4uijj47ddtstDjrooNR/08+aNWti8eLF8e6778YzzzwTH3zwQYU1+vXrF7/97W+rFZaWLvz444/H97///Vi1alWFvb7xjW/Et7/97UgCK7Of5PdxMu8bb7wRybkrepKwtKlTp0bLli3zR7Wz1gQ2btwYjRs3zu7XNCLW1doQGhEgQIAAAQIECBAgQIAAAQIECBAgQIAAAQIECBAgQIAAAQIECBAgQIAAAQIECBAgQIAAAQIECBAgQIAAgXoiIDCtnlykYxAgQIAAAQIECBAgQKCKAssiok167auvvhrf+ta3qrjVsvokIDCt9m5TYFr1rJMgsenTp8fFF18cy5Ylv8IK8yThZTfccEP079+/olCrvJskYWmXX3553HLLLXnXyN5YU7MWbECFKhR47bXXomPHjpmfLY+ItrgIECBAgAABAgQIECBAgAABAgQIECBAgAABAgQIECBAgAABAgQIECBAgAABAgQIECBAgAABAgQIECBAgACB3AUEpuVuZgcBAgQIECBAgAABAgRKWeCxiOiRPsCMGTOid+/epXwes+cpIDAtT7g8tglMywOtgi1JcNqzzz4b48ePj5kzZ8ann36ac+EmTZrEaaedFmeffXYce+yxkXxdU8+HH34YkyZNittuuy2S4Kxcn2S2nj17xogRI2p81lxns75qAtm/ZyNiTkQcV7XdVhEgQIAAAQIECBAgQIAAAQIECBAgQIAAAQIECBAgQIAAAQL/Hzt3Aq11WfYL+OcsZqIeQxCQcs5ZUhNnExxS0go/TRC16UAqKCqoqH2pKKKioAanwQHB9JNKQ3MAcxZTw9nMKREUJE+KXydMy457H/ZZb7uNe2a/7/u/9lrPYsF+nvu5f9fzX61Va3UTIECAAAECBAgQIECAAAECBAgQIECAAAECBAiUChiY5nsgQIAAAQIECBAgQIBAsQSuTPK9ushjx47NqFGjiiUgba3ArFmzaodG1f0MGDAg48ePL3udRYsW5etf/3rmzp1b22uvXr3y85//PF26dCnb3idPnpzzzz////d3xhlnZMiQIWXb74gRIzJ9+vT/399VV12Vvn3Lb8bTu+++mxdffDGvvvpq5syZk5q/1/9Ze+2107t372y00UbZbLPNUvP3jvj58MMP89prr+W5556r7fnll1/+tzZWX331fPGLX0z37t2zzTbbZN11180KK/if7jrivdrqzvrDEpP8MMlxbVVfHQIECBAgQIAAAQIECBAgQIAAAQIECBAgQIAAAQIECBAgQIAAAQIECBAgQIAAAQIECBAgQIAAAQIECBAgUCQB/6/LIr22rAQIECBAgAABAgQIEPh/g1quqIM46qijMmXKFC4ECBAgQIBAGwsMHjw41113XWnV45PUDC71Q4AAAQIECBAgQIAAAQIECBAgQIAAAQIECBAgQIAAAQIECBAgQIAAAQIECBAgQIAAAQIECBAgQIAAAQIECDRTwMC0ZoLZToAAAQIECBAgQIAAgQoX2DPJfXUZtttuuzz55JMVHkn7BAgQIECg/AS23377PPXUU6WN7ZXk/vLrVEcECBAgQIAAAQIECBAgQIAAAQIECBAgQIAAAQIECBAgQIAAAQIECBAgQIAAAQIECBAgQIAAAQIECBAgQKD8BQxMK/830iEBAgQIECBAgAABAgTaUmDtJO+UFvzggw+yyiqrtOUdahEgQIAAgUILfPjhh1l11VXrG6yT5N1CwwhPgAABAgQIECBAgAABAgQIECBAgAABAgQIECBAgAABAgQIECBAgAABAgQIECBAgAABAgQIECBAgAABAgRaKGBgWgvhHCNAgAABAgQIECBAgEAFC/whyWZ1/c+ePTu77LJLBcfROgECBAgQKC+BRx55JH369Clt6sUkm5dXl7ohQIAAAQIECBAgQIAAAQIECBAgQIAAAQIECBAgQIAAAQIECBAgQIAAAQIECBAgQIAAAQIECBAgQIAAAQKVI2BgWuW8lU4JECBAgAABAgQIECDQVgLXJ/lGXbGJEyfmhBNOaKva6hAgQIAAgcILXH755Rk2bFipw8+SHFl4GAAECBAgQIAAAQIECBAgQIAAAQIECBAgQIAAAQIECBAgQIAAAQIECBAgQIAAAQIECBAgQIAAAQIECBAgQKCFAgamtRDOMQIECBAgQIAAAQIECFSwwElJxtf1P3DgwEydOrWC42idAAECBAiUl8CgQYMybdq00qZGJLm0vLrUDQECBAgQIECAAAECBAgQIECAAAECBAgQIECAAAECBAgQIECAAAECBAgQIECAAAECBAgQIECAAAECBAgQqBwBA9Mq5610SoAAAQIECBAgQIAAgbYSGnR9VgAAIABJREFU6JPk4bpiG220UV555ZW2qq0OAQIECBAovMDGG2+cV199tdRh1ySzCw8DgAABAgQIECBAgAABAgQIECBAgAABAgQIECBAgAABAgQIECBAgAABAgQIECBAgAABAgQIECBAgAABAgQItFDAwLQWwjlGgAABAgQIECBAgACBChdYkmT1ugw1Q10+97nPVXgk7RMgQIAAgY4X+OMf/5iaYaQlP+8n6dTxnemAAAECBAgQIECAAAECBAgQIECAAAECBAgQIECAAAECBAgQIECAAAECBAgQIECAAAECBAgQIECAAAECBAhUroCBaZX7djonQIAAAQIECBAgQIBAawRmJulbV+Dqq6/OMccc05p6zhIgQIAAAQJJrrnmmhx77LGlFrOS9INDgAABAgQIECBAgAABAgQIECBAgAABAgQIECBAgAABAgQIECBAgAABAgQIECBAgAABAgQIECBAgAABAgQItFzAwLSW2zlJgAABAgQIECBAgACBShY4M8m5dQGOPvro2gEvfggQIECAAIHWCdQMIL322mtLi5yV5LzWVXWaAAECBAgQIECAAAECBAgQIECAAAECBAgQIECAAAECBAgQIECAAAECBAgQIECAAAECBAgQIECAAAECBAgUW8DAtGK/v/QECBAgQIAAAQIECBRXYPckD9TF79GjR+bNm1dcDckJECBAgEAbCfTs2TPz588vrbZHkgfbqLwyBAgQIECAAAECBAgQIECAAAECBAgQIECAAAECBAgQIECAAAECBAgQIECAAAECBAgQIECAAAECBAgQIECgkAIGphXy2YUmQIAAAQIECBAgQIBArcA7Sdaus/jd736X3r17oyFAgAABAgRaKDBnzpx84QtfKD39bpJ1WljOMQIECBAgQIAAAQIECBAgQIAAAQIECBAgQIAAAQIECBAgQIAAAQIECBAgQIAAAQIECBAgQIAAAQIECBAgQGCpgIFpPgUCBAgQIECAAAECBAgUV+C/khxWF3/MmDE544wziqshOQECBAgQaKXA+eefn9GjR5dWuSnJf7SyrOMECBAgQIAAAQIECBAgQIAAAQIECBAgQIAAAQIECBAgQIAAAQIECBAgQIAAAQIECBAgQIAAAQIECBAgQKDwAgamFf4TAECAAAECBAgQIECAQIEFvpnkp3X5d9999zzwwAMF5hCdAAECBAi0TmCPPfbIgw8+WFrkW0mual1VpwkQIECAAAECBAgQIECAAAECBAgQIECAAAECBAgQIECAAAECBAgQIECAAAECBAgQIECAAAECBAgQIECAAAED03wDBAgQIECAAAECBAgQKK5AtyRvlsafN29eevToUVwRyQkQIECAQAsF5s+fn549e9Y/vUGSBS0s6RgBAgQIECBAgAABAgQIECBAgAABAgQIECBAgAABAgQIECBAgAABAgQIECBAgAABAgQIECBAgAABAgQIECCwVMDANJ8CAQIECBAgQIAAAQIEii1wX5I96wiuvPLKfO973yu2iPQECBAgQKAFAj/84Q9z3HHHlZ68P8leLSjlCAECBAgQIECAAAECBAgQIECAAAECBAgQIECAAAECBAgQIECAAAECBAgQIECAAAECBAgQIECAAAECBAgQIFBPwMA0nwQBAgQIECBAgAABAgSKLXBykovrCPr165e77rqr2CLSEyBAgACBFgjst99+mTlzZunJU5Jc0oJSjhAgQIAAAQIECBAgQIAAAQIECBAgQIAAAQIECBAgQIAAAQIECBAgQIAAAQIECBAgQIAAAQIECBAgQIAAAQL1BAxM80kQIECAAAECBAgQIECg2AIbJ3m5lGDevHnp0aNHsVWkJ0CAAAECzRCYP39+evbsWf/EJkleaUYZWwkQIECAAAECBAgQIECAAAECBAgQIECAAAECBAgQIECAAAECBAgQIECAAAECBAgQIECAAAECBAgQIECAAIFlCBiY5tMgQIAAAQIECBAgQIAAgfuT7FHHMH78+Jx00klUCBAgQIAAgSYKXHrppRkxYkTp7geS7NnE47YRIECAAAECBAgQIECAAAECBAgQIECAAAECBAgQIECAAAECBAgQIECAAAECBAgQIECAAAECBAgQIECAAAECjQgYmOYTIUCAAAECBAgQIECAAIFhSSbUMeyyyy6ZPXs2FQIECBAgQKCJAn369MkjjzxSunt4kolNPG4bAQIECBAgQIAAAQIECBAgQIAAAQIECBAgQIAAAQIECBAgQIAAAQIECBAgQIAAAQIECBAgQIAAAQIECBAg0IiAgWk+EQIECBAgQIAAAQIECBDommRBKcPvfve79O7dmwwBAgQIECDQiMCcOXPyhS98of6ubkkWwiNAgAABAgQIECBAgAABAgQIECBAgAABAgQIECBAgAABAgQIECBAgAABAgQIECBAgAABAgQIECBAgAABAgTaRsDAtLZxVIUAAQIECBAgQIAAAQKVLvCLJF+tCzFixIhccskllZ5J/wQIECBAoN0FTj755IwfP770nl8m+Vq7X+wCAgQIECBAgAABAgQIECBAgAABAgQIECBAgAABAgQIECBAgAABAgQIECBAgAABAgQIECBAgAABAgQIECBQIAED0wr02KISIECAAAECBAgQIEDgEwQGJLmp7vef+cxnsmjRImAECBAgQIBAIwJdunTJn/70p9JdhyWZDo4AAQIECBAgQIAAAQIECBAgQIAAAQIECBAgQIAAAQIECBAgQIAAAQIECBAgQIAAAQIECBAgQIAAAQIECBBoOwED09rOUiUCBAgQIECAAAECBAhUusD8JN3rQlx77bUZPHhwpWfSPwECBAgQaDeBKVOm5Oijjy6t/0aSHu12ocIECBAgQIAAAQIECBAgQIAAAQIECBAgQIAAAQIECBAgQIAAAQIECBAgQIAAAQIECBAgQIAAAQIECBAgQKCgAgamFfThxSZAgAABAgQIECBAgEADAmOSnFH373vvvXfuueceUAQIECBAgMAyBPbZZ5/ce++9pb89P8loYAQIECBAgAABAgQIECBAgAABAgQIECBAgAABAgQIECBAgAABAgQIECBAgAABAgQIECBAgAABAgQIECBAgEDbChiY1raeqhEgQIAAAQIECBAgQKCSBTZJ8lJpgIcffjh9+vSp5Ex6J0CAAAEC7SIwe/bs7LrrrvVrb5rk5Xa5UFECBAgQIECAAAECBAgQIECAAAECBAgQIECAAAECBAgQIECAAAECBAgQIECAAAECBAgQIECAAAECBAgQIFBgAQPTCvz4ohMgQIAAAQIECBAgQKABgelJvl7378ccc0yuvvpqUAQIECBAgEA9gWOPPTbXXHNN6b/+PMkAUAQIECBAgAABAgQIECBAgAABAgQIECBAgAABAgQIECBAgAABAgQIECBAgAABAgQIECBAgAABAgQIECBAgEDbCxiY1vamKhIgQIAAAQIECBAgQKCSBfZPckdpgLlz52bDDTes5Ex6J0CAAAECbSrw+uuvp1evXvVrHpDkzja9SDECBAgQIECAAAECBAgQIECAAAECBAgQIECAAAECBAgQIECAAAECBAgQIECAAAECBAgQIECAAAECBAgQIECgVsDANB8CAQIECBAgQIAAAQIECNQX+G2Snev+ceTIkbnwwgspESBAgAABAksFRo0alXHjxpV6PJrki4AIECBAgAABAgQIECBAgAABAgQIECBAgAABAgQIECBAgAABAgQIECBAgAABAgQIECBAgAABAgQIECBAgACB9hEwMK19XFUlQIAAAQIECBAgQIBAJQsck+TqugBrrLFG3nzzzXTu3LmSM+mdAAECBAi0icDixYuzwQYb5K9//WtpvWOTXNMmFyhCgAABAgQIECBAgAABAgQIECBAgAABAgQIECBAgAABAgQIECBAgAABAgQIECBAgAABAgQIECBAgAABAgQI/JuAgWk+CgIECBAgQIAAAQIECBBoSODlJBvX/eKcc87JWWedRYoAAQIECBRe4Nxzz83ZZ59d6vBKkk0KDwOAAAECBAgQIECAAAECBAgQIECAAAECBAgQIECAAAECBAgQIECAAAECBAgQIECAAAECBAgQIECAAAECBAi0o4CBae2IqzQBAgQIECBAgAABAgQqWGB4ksvq+l933XUzf/78dOrUqYIjaZ0AAQIECLROYMmSJenRo0f+/Oc/lxY6McmE1lV2mgABAgQIECBAgAABAgQIECBAgAABAgQIECBAgAABAgQIECBAgAABAgQIECBAgAABAgQIECBAgAABAgQIEPgkAQPTfB8ECBAgQIAAAQIECBAgsCyBN5JsUPfLc889N2eeeSYtAgQIECBQWIHzzjsvZ511Vmn+N5N0LyyI4AQIECBAgAABAgQIECBAgAABAgQIECBAgAABAgQIECBAgAABAgQIECBAgAABAgQIECBAgAABAgQIECBAYDkJGJi2nKBdQ4AAAQIECBAgQIAAgQoUODnJxXV9d+7cOa+//nrWWmutCoyiZQIECBAg0DqB9957LxtuuGEWL15cWuiUJJe0rrLTBAgQIECAAAECBAgQIECAAAECBAgQIECAAAECBAgQIECAAAECBAgQIECAAAECBAgQIECAAAECBAgQIECAQGMCBqY1JuT3BAgQIECAAAECBAgQKLbAvCQ96gjOOOOMjBkzptgi0hMgQIBAIQVGjx6d888/vzT7/CQ9C4khNAECBAgQIECAAAECBAgQIECAAAECBAgQIECAAAECBAgQIECAAAECBAgQIECAAAECBAgQIECAAAECBAgQWM4CBqYtZ3DXESBAgAABAgQIECBAoMIEhiWZUNfziiuumNdeey09e5oPU2HvqF0CBAgQaIXAvHnz8tnPfjYfffRRaZXhSSa2oqyjBAgQIECAAAECBAgQIECAAAECBAgQIECAAAECBAgQIECAAAECBAgQIECAAAECBAgQIECAAAECBAgQIECAQBMFDExrIpRtBAgQIECAAAECBAgQKLDAC0k2r8s/ZMiQTJo0qcAcohMgQIBA0QSGDh2ayZMnl8b+Q5ItiuYgLwECBAgQIECAAAECBAgQIECAAAECBAgQIECAAAECBAgQIECAAAECBAgQIECAAAECBAgQIECAAAECBAgQ6CgBA9M6St69BAgQIECAAAECBAgQqByBo5NcU9ruo48+mp122qlyEuiUAAECBAi0UOCxxx7LzjvvXP/0MUmubWFJxwgQIECAAAECBAgQIECAAAECBAgQIECAAAECBAgQIECAAAECBAgQIECAAAECBAgQIECAAAECBAgQIECAAIFmChiY1kww2wkQIECAAAECBAgQIFBQgQeS7F6X/aCDDsqtt95aUAqxCRAgQKBIAgcffHBuu+220sgPJtmjSAayEiBAgAABAgQIECBAgAABAgQIECBAgAABAgQIECBAgAABAgQIECBAgAABAgQIECBAgAABAgQIECBAgACBjhYwMK2jX8D9BAgQIECAAAECBAgQqAyB/ZPcUdrqz372sxxxxBGV0b0uCRAgQIBACwRuuOGGfOMb36h/8oAkd7agnCMECBAgQIAAAQIECBAgQIAAAQIECBAgQIAAAQIECBAgQIAAAQIECBAgQIAAAQIECBAgQIAAAQIECBAgQIBACwUMTGshnGMECBAgQIAAAQIECBAooMC0JEfW5d50003z4osvFpBBZAIECBAoisBmm22Wl156qTTu9UkGFiW/nAQIECBAgAABAgQIECBAgAABAgQIECBAgAABAgQIECBAgAABAgQIECBAgAABAgQIECBAgAABAgQIECBAoFwEDEwrl5fQBwECBAgQIECAAAECBMpfYNOPB6b9y4S00aNH57zzziv/znVIgAABAgSaKXDmmWdmzJgx9U9t9vHAtH+ZoNbMsrYTIECAAAECBAgQIECAAAECBAgQIECAAAECBAgQIECAAAECBAgQIECAAAECBAgQIECAAAECBAgQIECAAAECLRAwMK0FaI4QIECAAAECBAgQIECgwAJnJTmnNP+cOXOyww47FJhEdAIECBCoNoEnnngivXv3rh/r7CTnVltWeQgQIECAAAECBAgQIECAAAECBAgQIECAAAECBAgQIECAAAECBAgQIECAAAECBAgQIECAAAECBAgQIECAQCUIGJhWCa+kRwIECBAgQIAAAQIECJSXwDNJtq5rab/99sudd95ZXh3qhgABAgQItEJg//33z1133VVa4dkk27SipKMECBAgQIAAAQIECBAgQIAAAQIECBAgQIAAAQIECBAgQIAAAQIECBAgQIAAAQIECBAgQIAAAQIECBAgQIBAKwQMTGsFnqMECBAgQIAAAQIECBAoqED/JL8qzT5x4sSccMIJBeUQmwABAgSqSeDyyy/PsGHD6kf6SpIZ1ZRTFgIECBAgQIAAAQIECBAgQIAAAQIECBAgQIAAAQIECBAgQIAAAQIECBAgQIAAAQIECBAgQIAAAQIECBAgUEkCBqZV0mvplQABAgQIECBAgAABAuUj8JMk36prZ7XVVstzzz2XjTfeuHw61AkBAgQIEGimwCuvvJKtttoqf/vb30pP/jTJt5tZynYCBAgQIECAAAECBAgQIECAAAECBAgQIECAAAECBAgQIECAAAECBAgQIECAAAECBAgQIECAAAECBAgQIECgDQUMTGtDTKUIECBAgAABAgQIECBQIIH/keT5JF3qMn/lK1/JLbfcUiACUQkQIECg2gQOOeSQ/OpXvyqNtSjJlkn+d7VllYcAAQIECBAgQIAAAQIECBAgQIAAAQIECBAgQIAAAQIECBAgQIAAAQIECBAgQIAAAQIECBAgQIAAAQIECFSSgIFplfRaeiVAgAABAgQIECBAgEB5CRyVZEppSxMmTMiwYcPKq0vdECBAgACBJghMnDgxw4cPr79zcJLrmnDcFgIECBAgQIAAAQIECBAgQIAAAQIECBAgQIAAAQIECBAgQIAAAQIECBAgQIAAAQIECBAgQIAAAQIECBAgQKAdBQxMa0dcpQkQIECAAAECBAgQIFAAgalJBtblXGGFFfLUU09lm222KUB0EQkQIECgWgSeeeaZbLfddvnnP/9ZGmlakkHVklEOAgQIECBAgAABAgQIECBAgAABAgQIECBAgAABAgQIECBAgAABAgQIECBAgAABAgQIECBAgAABAgQIECBQyQIGplXy6+mdAAECBAgQIECAAAECHS/wmSRPJ+la18pee+2Ve++9t+M70wEBAgQIEGiiwN5775377ruvdPfCJNsm+VMTS9hGgAABAgQIECBAgAABAgQIECBAgAABAgQIECBAgAABAgQIECBAgAABAgQIECBAgAABAgQIECBAgAABAgQItKOAgWntiKs0AQIECBAgQIAAAQIECiLwH0luLM16+umn5/zzzy9IfDEJECBAoJIFzjjjjFxwwQX1Ixye5L8qOZfeCRAgQIAAAQIECBAgQIAAAQIECBAgQIAAAQIECBAgQIAAAQIECBAgQIAAAQIECBAgQIAAAQIECBAgQIBANQkYmFZNrykLAQIECBAgQIAAAQIEOk7giiTHlV5/880355BDDum4jtxMgAABAgQaEbjlllty6KGH1t91ZZLj4REgQIAAAQIECBAgQIAAAQIECBAgQIAAAQIECBAgQIAAAQIECBAgQIAAAQIECBAgQIAAAQIECBAgQIAAAQLlI2BgWvm8hU4IECBAgAABAgQIECBQ6QJPJNm+LkTXrl3z+OOPp3v37pWeS/8ECBAgUIUCb7zxRnbccccsXLiwNN2TSXaowrgiESBAgAABAgQIECBAgAABAgQIECBAgAABAgQIECBAgAABAgQIECBAgAABAgQIECBAgAABAgQIECBAgACBihYwMK2in0/zBAgQIECAAAECBAgQKCuBXZLMLu3oy1/+cm677bayalIzBAgQIECgRuCggw7Kr3/96/oYfZI8QogAAQIECBAgQIAAAQIECBAgQIAAAQIECBAgQIAAAQIECBAgQIAAAQIECBAgQIAAAQIECBAgQIAAAQIECBAoLwED08rrPXRDgAABAgQIECBAgACBShcYlmRCaYjTTjstF1xwQaXn0j8BAgQIVJHA6aefnrFjx9ZPNDzJxCqKKQoBAgQIECBAgAABAgQIECBAgAABAgQIECBAgAABAgQIECBAgAABAgQIECBAgAABAgQIECBAgAABAgQIEKgaAQPTquYpBSFAgAABAgQIECBAgEDZCFyT5OjSbqZOnZqBAweWTYMaIUCAAIHiCkybNi2DBg2qD3BtkmOKqyI5AQIECBAgQIAAAQIECBAgQIAAAQIECBAgQIAAAQIECBAgQIAAAQIECBAgQIAAAQIECBAgQIAAAQIECBAobwED08r7fXRHgAABAgQIECBAgACBShRYJcmjSbava36VVVbJww8/nB133LES8+iZAAECBKpE4PHHH8+uu+6aDz/8sDTRk0l2TvIv/1glkcUgQIAAAQIECBAgQIAAAQIECBAgQIAAAQIECBAgQIAAAQIECBAgQIAAAQIECBAgQIAAAQIECBAgQIAAAQJVIWBgWlU8oxAECBAgQIAAAQIECBAoO4HeSR5JUjM8rfZnq622ykMPPZTOnTuXXbMaIkCAAIHqF1i8eHF22223PPfcc6Vha4ak7ZJkTvULSEiAAAECBAgQIECAAAECBAgQIECAAAECBAgQIECAAAECBAgQIECAAAECBAgQIECAAAECBAgQIECAAAECBCpXwMC0yn07nRMgQIAAAQIECBAgQKDcBQYmmVraZP/+/fOrX/2q3PvWHwECBAhUocBXvvKVzJgxo36yQUmmVWFckQgQIECAAAECBAgQIECAAAECBAgQIECAAAECBAgQIECAAAECBAgQIECAAAECBAgQIECAAAECBAgQIECAQFUJGJhWVc8pDAECBAgQIECAAAECBMpO4JwkZ5V2dfzxx+fyyy8vu0Y1RIAAAQLVK3DCCSfkiiuuqB/w3CRnV29qyQgQIECAAAECBAgQIECAAAECBAgQIECAAAECBAgQIECAAAECBAgQIECAAAECBAgQIECAAAECBAgQIECAQPUIGJhWPW8pCQECBAgQIECAAAECBMpVYFqSI0ubu/DCCzNy5Mhy7VdfBAgQIFBFAuPGjcuoUaPqJ7o+ycAqiikKAQIECBAgQIAAAQIECBAgQIAAAQIECBAgQIAAAQIECBAgQIAAAQIECBAgQIAAAQIECBAgQIAAAQIECBCoagED06r6eYUjQIAAAQIECBAgQIBAWQismOSBJLuWdjNlypQcddRRZdGgJggQIECgOgWuu+66DB48uH64h5PskeSj6kwtFQECBAgQIECAAAECBAgQIECAAAECBAgQIECAAAECBAgQIECAAAECBAgQIECAAAECBAgQIECAAAECBAgQqD4BA9Oq700lIkCAAAECBAgQIECAQDkKfDbJ/Ul6ljZ3++2354ADDijHfvVEgAABAhUucMcdd+TAAw+sn2Jekj2TvFbh8bRPgAABAgQIECBAgAABAgQIECBAgAABAgQIECBAgAABAgQIECBAgAABAgQIECBAgAABAgQIECBAgAABAgQKJWBgWqGeW1gCBAgQIECAAAECBAh0qMBuSe5LslJdF5/+9Kdz9913Z6eddurQxlxOgAABAtUl8Nhjj2XffffNf//3f5cG+0eSvZI8VF1ppSFAgAABAgQIECBAgAABAgQIECBAgAABAgQIECBAgAABAgQIECBAgAABAgQIECBAgAABAgQIECBAgAABAtUvYGBa9b+xhAQIECBAgAABAgQIECgnga8nmV7a0IYbbpiZM2dms802K6c+9UKAAAECFSrw4osvpl+/fnn99dfrJxiQ5OcVGkvbBAgQIECAAAECBAgQIECAAAECBAgQIECAAAECBAgQIECAAAECBAgQIECAAAECBAgQIECAAAECBAgQIECg0AIGphX6+YUnQIAAAQIECBAgQIBAhwgMSTKp9Oatt946d911V7p169YhDbmUAAECBKpDYMGCBdlvv/3y7LPP1g80NMnk6kgpBQECBAgQIECAAAECBAgQIECAAAECBAgQIECAAAECBAgQIECAAAECBAgQIECAAAECBAgQIECAAAECBAgQKJ6AgWnFe3OJCRAgQIAAAQIECBAgUA4CZyQZU9rIzjvvnDvvvDNrr712OfSnBwIECBCoMIF33303+++/fx599NH6nY9Ocn6FxdEuAQIECBAgQIAAAQIECBAgQIAAAQIECBAgQIAAAQIECBAgQIAAAQIECBAgQIAAAQIECBAgQIAAAQIECBAgUCJgYJrPgQABAgQIECBAgAABAgQ6SuDCJCNLL99zzz1z++23Z4011uiontxLgAABAhUo8Ne//jUHHnhg7r///vrdj0syqgIjaZkAAQIECBAgQIAAAQIECBAgQIAAAQIECBAgQIAAAQIECBAgQIAAAQIECBAgQIAAAQIECBAgQIAAAQIECBAoETAwzedAgAABAgQIECBAgAABAh0pcGWS75U2sO++++a2227Laqut1pF9uZsAAQIEKkTgb3/7Ww466KDcfffd9Tv+YZLjKiSGNgkQIECAAAECBAgQIECAAAECBAgQIECAAAECBAgQIECAAAECBAgQIECAAAECBAgQIECAAAECBAgQIECAAIFPEDAwzedBgAABAgQIECBAgAABAh0tcFWSY0ub6Nu3b2699VZD0zr6ZdxPgACBMheoGZZ28MEHZ9asWfU7vTrJN8u8fe0RIECAAAECBAgQIECAAAECBAgQIECAAAECBAgQIECAAAECBAgQIECAAAECBAgQIECAAAECBAgQIECAAAECTRQwMK2JULYRIECAAAECBAgQIECAQLsKTE0ysPSGfffdNzNmzEinTp3a9WLFCRAgQKAyBZYsWZLalOCmAAAgAElEQVT+/fvn7rvvrh9gWpJBlZlK1wQIECBAgAABAgQIECBAgAABAgQIECBAgAABAgQIECBAgAABAgQIECBAgAABAgQIECBAgAABAgQIECBAgEBDAgam+S4IECBAgAABAgQIECBAoFwErk/yjdJm9tprr9xyyy3p3LlzufSoDwIECBAoA4HFixfnkEMOyX333Ve/m58lObIMWtQCAQIECBAgQIAAAQIECBAgQIAAAQIECBAgQIAAAQIECBAgQIAAAQIECBAgQIAAAQIECBAgQIAAAQIECBAg0IYCBqa1IaZSBAgQIECAAAECBAgQINBqgX8bmvbFL34xN998c7p27drq4goQIECAQOULLFy4MIceemh++9vf1g9jWFrlP68EBAgQIECAAAECBAgQIECAAAECBAgQIECAAAECBAgQIECAAAECBAgQIECAAAECBAgQIECAAAECBAgQIECgQQED03wYBAgQIECAAAECBAgQIFBuAlOTDCxtaptttskvf/nLbLzxxuXWq34IECBAYDkKvPLKK/nqV7+aZ555pv6t05IMWo6tuIoAAQIECBAgQIAAAQIECBAgQIAAAQIECBAgQIAAAQIECBAgQIAAAQIECBAgQIAAAQIECBAgQIAAAQIECBBYjgIGpi1HbFcRIECAAAECBAgQIECAQJMFrkpybOnuz33uc5k+fXp69+7d5CI2EiBAgED1CMyZMycDBgzIH//4x/qhrk7yzepJKgkBAgQIECBAgAABAgQIECBAgAABAgQIECBAgAABAgQIECBAgAABAgQIECBAgAABAgQIECBAgAABAgQIECBQX8DANN8EAQIECBAgQIAAAQIECJSrwJVJvlfa3DrrrJObbrop++67b7n2rC8CBAgQaAeBu+++O4cddljeeeed+tV/mOS4drhSSQIECBAgQIAAAQIECBAgQIAAAQIECBAgQIAAAQIECBAgQIAAAQIECBAgQIAAAQIECBAgQIAAAQIECBAgQKCMBAxMK6PH0AoBAgQIECBAgAABAgQI/JvAuCSn1v/XG264IYcffjguAgQIECiAwI033pgjjjiioaQXJRlZAAIRCRAgQIAAAQIECBAgQIAAAQIECBAgQIAAAQIECBAgQIAAAQIECBAgQIAAAQIECBAgQIAAAQIECBAgQIBA4QUMTCv8JwCAAAECBAgQIECAAAECZS9wZpJz63c5YcKEDBs2rOyb1yABAgQItFxg4sSJGT58eEMFzkpyXssrO0mAAAECBAgQIECAAAECBAgQIECAAAECBAgQIECAAAECBAgQIECAAAECBAgQIECAAAECBAgQIECAAAECBAhUkoCBaZX0WnolQIAAAQIECBAgQIBAcQWOS3JF/finnXZaLrjgguKqSE6AAIEqFjj99NMzduzYhhIen+TKKo4uGgECBAgQIECAAAECBAgQIECAAAECBAgQIECAAAECBAgQIECAAAECBAgQIECAAAECBAgQIECAAAECBAgQIFBPwMA0nwQBAgQIECBAgAABAgQIVIrA4UluqN/swIEDM3Xq1ErJoE8CBAgQaILAoEGDMm3atIZ2HpHkxiaUsIUAAQIECBAgQIAAAQIECBAgQIAAAQIECBAgQIAAAQIECBAgQIAAAQIECBAgQIAAAQIECBAgQIAAAQIECBCoIgED06roMUUhQIAAAQIECBAgQIBAAQT2WTo0rUtp1j322CPXXXddevXqVQACEQkQIFC9AnPnzs1RRx2VBx54oH7IRUlqhqXdU73pJSNAgAABAgQIECBAgAABAgQIECBAgAABAgQIECBAgAABAgQIECBAgAABAgQIECBAgAABAgQIECBAgAABAgSWJWBgmm+DAAECBAgQIECAAAECBCpNYIsk1yfZobTx7t27Z8qUKfnSl75UaXn0S4AAAQJJfvOb32Tw4MF544036ns8keTIjwemvQCKAAECBAgQIECAAAECBAgQIECAAAECBAgQIECAAAECBAgQIECAAAECBAgQIECAAAECBAgQIECAAAECBAgQKKaAgWnFfHepCRAgQIAAAQIECBAgUOkCn04yNclX6geZNGlShgwZUun59E+AAIFCCUyePDlDhw5tKPOvkgxK8t+FAhGWAAECBAgQIECAAAECBAgQIECAAAECBAgQIECAAAECBAgQIECAAAECBAgQIECAAAECBAgQIECAAAECBAgQ+BcBA9N8EAQIECBAgAABAgQIECBQyQITk5xQP8Dw4cNz2WWXVXIuvRMgQKAwAieeeGImTJjQUN7LkwwrDISgBAgQIECAAAECBAgQIECAAAECBAgQIECAAAECBAgQIECAAAECBAgQIECAAAECBAgQIECAAAECBAgQIECAwDIFDEzzcRAgQIAAAQIECBAgQIBApQsMT/Jv09H69u2bn/70p9lwww0rPZ/+CRAgUJUCr7/+er71rW9l1qxZDeU7MUmDU9SqEkMoAgQIECBAgAABAgQIECBAgAABAgQIECBAgAABAgQIECBAgAABAgQIECBAgAABAgQIECBAgAABAgQIECBA4BMFDEzzgRAgQIAAAQIECBAgQIBANQgclOSaJOuVhll//fXz4x//OP3796+GjDIQIECgagRmzJiR73znO3nrrbfqZ3o7yTFJbquasIIQIECAAAECBAgQIECAAAECBAgQIECAAAECBAgQIECAAAECBAgQIECAAAECBAgQIECAAAECBAgQIECAAAECrRYwMK3VhAoQIECAAAECBAgQIECAQJkIbJLkqiR71O/nBz/4Qc4+++wyaVMbBAgQKLbAOeeck+9///sNITyQ5JtJXi62kPQECBAgQIAAAQIECBAgQIAAAQIECBAgQIAAAQIECBAgQIAAAQIECBAgQIAAAQIECBAgQIAAAQIECBAgQIBAfQED03wTBAgQIECAAAECBAgQIFBtApOSDKkfqn///pk8eXI22GCDassrDwECBCpC4M0338yQIUMyY8aMhvqdnGRoRQTRJAECBAgQIECAAAECBAgQIECAAAECBAgQIECAAAECBAgQIECAAAECBAgQIECAAAECBAgQIECAAAECBAgQILDcBQxMW+7kLiRAgAABAgQIECBAgACB5SBQM3Tnh/XvWX/99TNp0qR89atfXQ4tuIIAAQIE6gR++ctfZujQoXnrrbcaQvlekpphl34IECBAgAABAgQIECBAgAABAgQIECBAgAABAgQIECBAgAABAgQIECBAgAABAgQIECBAgAABAgQIECBAgAABAg0KGJjmwyBAgAABAgQIECBAgACBahXok+RHSbauH/CUU07JRRddVK255SJAgEBZCZx66qm5+OKLG+rp2STfTTK7rBrWDAECBAgQIECAAAECBAgQIECAAAECBAgQIECAAAECBAgQIECAAAECBAgQIECAAAECBAgQIECAAAECBAgQIFB2Agamld2TaIgAAQIECBAgQIAAAQIE2lBgtSSTkxxTv+Yuu+ySiRMnZqeddmrD65QiQIAAgTqBxx57LMOGDcsjjzzSEMo1SYYk+RsxAgQIECBAgAABAgQIECBAgAABAgQIECBAgAABAgQIECBAgAABAgQIECBAgAABAgQIECBAgAABAgQIECBAgEBjAgamNSbk9wQIECBAgAABAgQIECBQDQI1Q3kmNRRk3LhxOfXUU6showwECBAoG4GLLrooI0eOXFY/Q5cOsyybfjVCgAABAgQIECBAgAABAgQIECBAgAABAgQIECBAgAABAgQIECBAgAABAgQIECBAgAABAgQIECBAgAABAgQIlLeAgWnl/T66I0CAAAECBAgQIECAAIG2E9g+yZVJdq1f8oADDsill16aLbbYou1uU4kAAQIFFHjhhRdy0kkn5Y477mgo/cNJjkvyZAFpRCZAgAABAgQIECBAgAABAgQIECBAgAABAgQIECBAgAABAgQIECBAgAABAgQIECBAgAABAgQIECBAgAABAgRaIWBgWivwHCVAgAABAgQIECBAgACBihQYm2RU/c5XXnnlXHLJJRk2bFhFhtI0AQIEOlpg4sSJOfnkk/P3v/+9oVYuTHJaR/fofgIECBAgQIAAAQIECBAgQIAAAQIECBAgQIAAAQIECBAgQIAAAQIECBAgQIAAAQIECBAgQIAAAQIECBAgQKAyBQxMq8x30zUBAgQIECBAgAABAgQItE7gy0kmJNmkfpkDDzwwF198cbbccsvW3eA0AQIECiLw/PPP55RTTsntt9/eUOKXkwxP8uuCcIhJgAABAgQIECBAgAABAgQIECBAgAABAgQIECBAgAABAgQIECBAgAABAgQIECBAgAABAgQIECBAgAABAgQItIOAgWntgKokAQIECBAgQIAAAQIECFSEQKcklyX5bkPdXnjhhRk5cmRFBNEkAQIEOkpg3LhxGTVq1LKu/1GSE5Ms6aj+3EuAAAECBAgQIECAAAECBAgQIECAAAECBAgQIECAAAECBAgQIECAAAECBAgQIECAAAECBAgQIECAAAECBAhUh4CBadXxjlIQIECAAAECBAgQIECAQMsFBiQZn6Rn/RK77757xo4dm912263l1Z0kQIBAFQo89NBDOe200/Lggw82lG5ekhFJpldhdJEIECBAgAABAgQIECBAgAABAgQIECBAgAABAgQIECBAgAABAgQIECBAgAABAgQIECBAgAABAgQIECBAgACBDhAwMK0D0F1JgAABAgQIECBAgAABAmUnsFaSi5N8p6HORowYkQsuuCCrrrpq2TWuIQIECCxPgQ8++CCnn356xo+vmTPZ4M+Pk5zy8cC095ZnX+4iQIAAAQIECBAgQIAAAQIECBAgQIAAAQIECBAgQIAAAQIECBAgQIAAAQIECBAgQIAAAQIECBAgQIAAAQIEqlvAwLTqfl/pCBAgQIAAAQIECBAgQKB5AocmuSjJJvWP9erVK2PGjMnAgQObV9FuAgQIVInAtGnTMnr06MydO7ehRC8nOTXJzVUSVwwCBAgQIECAAAECBAgQIECAAAECBAgQIECAAAECBAgQIECAAAECBAgQIECAAAECBAgQIECAAAECBAgQIECgjAQMTCujx9AKAQIECBAgQIAAAQIECJSFwMpJLkwyoqFu+vfvn3PPPTfbbbddWTSrCQIECLS3wFNPPZWzzjorM2bMWNZV45OMSvL39u5FfQIECBAgQIAAAQIECBAgQIAAAQIECBAgQIAAAQIECBAgQIAAAQIECBAgQIAAAQIECBAgQIAAAQIECBAgQKCYAgamFfPdpSZAgAABAgQIECBAgACBxgX2SHJBkt0a2nrqqafmBz/4QTp16tR4JTsIECBQgQJLlizJ97///Vx00UXL6v6hJKcneaAC42mZAAECBAgQIECAAAECBAgQIECAAAECBAgQIECAAAECBAgQIECAAAECBAgQIECAAAECBAgQIECAAAECBAgQqCABA9Mq6LG0SoAAAQIECBAgQIAAAQIdInBSkjFJ/m0yWrdu3fKf//mf+e53v9shjbmUAAEC7SXwox/9qPY/3xYsWNDQFUuSjE5yaXvdry4BAgQIECBAgAABAgQIECBAgAABAgQIECBAgAABAgQIECBAgAABAgQIECBAgAABAgQIECBAgAABAgQIECBAoFTAwDTfAwECBAgQIECAAAECBAgQaFygR5Lzkhzd0NY+ffrkrLPOyoEHHth4JTsIECBQxgK33357zj333MyePXtZXV6b5Mwk88s4htYIECBAgAABAgQIECBAgAABAgQIECBAgAABAgQIECBAgAABAgQIECBAgAABAgQIECBAgAABAgQIECBAgACBKhMwMK3KHlQcAgQIECBAgAABAgQIEGhXgf2TnJNk54ZuGTBgQEaPHp3tt9++XZtQnAABAm0t8OSTT2bMmDGZPn36sko/muTsJHe29d3qESBAgAABAgQIECBAgAABAgQIECBAgAABAgQIECBAgAABAgQIECBAgAABAgQIECBAgAABAgQIECBAgAABAgQaEzAwrTEhvydAgAABAgQIECBAgAABAv8ucMLH//SfSdZtCGfo0KE5/fTT07NnT3YECBAoa4F58+blggsuyKRJk5bV55+X/ufd5WUdRHMECBAgQIAAAQIECBAgQIAAAQIECBAgQIAAAQIECBAgQIAAAQIECBAgQIAAAQIECBAgQIAAAQIECBAgQIBAVQsYmFbVzyscAQIECBAgQIAAAQIECLSjwNpJzk5yUkN3rLDCCjnttNMyatSodO7cuR3bUJoAAQLNF1i8eHEuvPDCjB07Nv/85z+XVeDSJOckebf5NzhBgAABAgQIECBAgAABAgQIECBAgAABAgQIECBAgAABAgQIECBAgAABAgQIECBAgAABAgQIECBAgAABAgQIEGg7AQPT2s5SJQIECBAgQIAAAQIECBAopsA2Sc5M8h8NxV9rrbUycuTInHrqqVl11VWLKSQ1AQJlI/DBBx/koosuyrhx4/Lee+8tq6//SnJekmfKpnGNECBAgAABAgQIECBAgAABAgQIECBAgAABAgQIECBAgAABAgQIECBAgAABAgQIECBAgAABAgQIECBAgAABAoUWMDCt0M8vPAECBAgQIECAAAECBAi0ocB+Sc5IsldDNbt06ZJTTjklJ598clZcccU2vFYpAgQINC7w0Ucf5ZJLLsnFF1+cRYsWLevAfUnOT3JX4xXtIECAAAECBAgQIECAAAECBAgQIECAAAECBAgQIECAAAECBAgQIECAAAECBAgQIECAAAECBAgQIECAAAECBAgsPwED05aftZsIECBAgAABAgQIECBAoBgC30hyWpJtG4rbrVu3jBgxIieddFJWWmmlYohISYBAhwn84x//yKWXXprx48dnwYIFy+rj6SRjk/yswxp1MQECBAgQIECAAAECBAgQIECAAAECBAgQIECAAAECBAgQIECAAAECBAgQIECAAAECBAgQIECAAAECBAgQIEDgEwQMTPN5ECBAgAABAgQIECBAgACB9hH4n0lGJtmoofLrr79+TjzxxAwfPjydOnVqnw5UJUCgsAJLlizJhAkTctlll+Wtt95alsOrScYl+V+FhRKcAAECBAgQIECAAAECBAgQIECAAAECBAgQIECAAAECBAgQIECAAAECBAgQIECAAAECBAgQIECAAAECBAgQqAgBA9Mq4pk0SYAAAQIECBAgQIAAAQIVLHBiklOSdG8ow9prr51hw4blhBNOyHrrrVfBMbVOgEA5CLz99tu5/PLLM3HixLz77rvLaumNJBcnuawcetYDAQIECBAgQIAAAQIECBAgQIAAAQIECBAgQIAAAQIECBAgQIAAAQIECBAgQIAAAQIECBAgQIAAAQIECBAgQKAxAQPTGhPyewIECBAgQIAAAQIECBAg0HqBmv/+fXKSEUm6NVRu5ZVXzvHHH5/jjjsum2yySetvVIEAgUIJvPzyy7nyyitzxRVX5O9///uysi9IMj7JJUn+WSggYQkQIECAAAECBAgQIECAAAECBAgQIECAAAECBAgQIECAAAECBAgQIECAAAECBAgQIECAAAECBAgQIECAAIGKFjAwraKfT/MECBAgQIAAAQIECBAgUGECKyY5aenqvqzejzrqqAwdOjR9+vSpsHjaJUBgeQvMnj07kyZNynXXXfdJV7+R5NKl66Pl3aP7CBAgQIAAAQIECBAgQIAAAQIECBAgQIAAAQIECBAgQIAAAQIECBAgQIAAAQIECBAgQIAAAQIECBAgQIAAAQKtFTAwrbWCzhMgQIAAAQIECBAgQIAAgZYJnJBkeJKNl3W8X79+GTJkSL72ta+17AanCBCoWoFf/OIXmTx5cmbOnPlJGV9JMiHJ5VULIRgBAgQIECBAgAABAgQIECBAgAABAgQIECBAgAABAgQIECBAgAABAgQIECBAgAABAgQIECBAgAABAgQIECBQCAED0wrxzEISIECAAAECBAgQIECAQBkLfCvJ8Um2X1aPn//85/Od73yndq255pplHEVrBAi0p8Bf/vKX/PjHP65dv//97z/pqieTXJHkp+3Zj9oECBAgQIAAAQIECBAgQIAAAQIECBAgQIAAAQIECBAgQIAAAQIECBAgQIAAAQIECBAgQIAAAQIECBAgQIAAgeUlYGDa8pJ2DwECBAgQIECAAAECBAgQ+GSBAUm+l2SfZW1bffXV8+1vfzvf/OY3s8MOO/AkQKAgAk888USuuuqq/OQnP8n777//SanvSfLDJNMLQiMmAQIECBAgQIAAAQIECBAgQIAAAQIECBAgQIAAAQIECBAgQIAAAQIECBAgQIAAAQIECBAgQIAAAQIECBAgUBABA9MK8tBiEiBAgAABAgQIECBAgEDFCOydZEiSwz+p4759++bYY4/NkUceWTHBNEqAQPMErr/++lx99dWZNWtWYwdvTDI5yb2NbfR7AgQIECBAgAABAgQIECBAgAABAgQIECBAgAABAgQIECBAgAABAgQIECBAgAABAgQIECBAgAABAgQIECBAgEAlChiYVomvpmcCBAgQIECAAAECBAgQKILA5kn+Z5LvJvnUsgJ37do1Rx99dAYPHpwtt9yyCC4yEqhqgeeffz5TpkzJtddem4ULF35S1v+T5EdJ/leSP1Q1inAECBAgQIAAAQIECBAgQIAAAQIECBAgQIAAAQIECBAgQIAAAQIECBAgQIAAAQIECBAgQIAAAQIECBAgQIBA4QUMTCv8JwCAAAECBAgQIECAAAECBMpcYI0k307ynSRbf1Kv/fr1y6BBgzJw4MCstNJKZR5LewQI1An84x//yLRp0zJ16tTMnDmzMZhnk/w4yU+S/LWxzX5PgAABAgQIECBAgAABAgQIECBAgAABAgQIECBAgAABAgQIECBAgAABAgQIECBAgAABAgQIECBAgAABAgQIEKgGAQPTquEVZSBAgAABAgQIECBAgACBoggclOSbSb72SYHXWmutHHnkkbVrjz32KIqNnAQqTuCBBx7I9ddfX7vee++9xvr/RZKrktzW2Ea/J0CAAAECBAgQIECAAAECBAgQIECAAAECBAgQIECAAAECBAgQIECAAAECBAgQIECAAAECBAgQIECAAAECBAhUm4CBadX2ovIQIECAAAECBAgQIECAQBEENkpybJKjk/T8pMBbbbVVjjjiiBx++OHZdNNNi2AjI4GyFnjppZdy44035oYbbshzzz3XWK/zklyb5Ookrza22e8JECBAgAABAgQIECBAgAABAgQIECBAgAABAgQIECBAgAABAgQIECBAgAABAgQIECBAgAABAgQIECBAgAABAtUqYGBatb6sXAQIECBAgAABAgQIECBQFIEBHw9SGpykf2OB99577xx22GEZMGBAunTp0th2vydAoI0EFi1alOnTp+emm27Kvffe25SqM5JMSTK9KZvtIUCAAAECBAgQIECAAAECBAgQIECAAAECBAgQIECAAAECBAgQIECAAAECBAgQIECAAAECBAgQIECAAAECBAhUu4CBadX+wvIRIECAAAECBAgQIECAQFEEPpdkUJKBSTZvLPTBBx+cr33ta7Wrc+fOjW33ewIEmimwePHi/OIXv6hdt956a1NO/yHJtCRTk/yxKQfsIUCAAAECBAgQIECAAAECBAgQIECAAAECBAgQIECAAAECBAgQIECAAAECBAgQIECAAAECBAgQIECAAAECBAgURcDAtKK8tJwECBAgQIAAAQIECBAgUCSBvkm+sXR1aiz4IYcckkMPPTQ1f66zzjqNbfd7AgSWIfDOO+/klltuyc0331z7ZxN+lnw84PBnS9esJuy3hQABAgQIECBAgAABAgQIECBAgAABAgQIECBAgAABAgQIECBAgAABAgQIECBAgAABAgQIECBAgAABAgQIECBQSAED0wr57EITIECAAAECBAgQIECAQEEEVk1yRJL/SHJQUzJ/+ctfTv/+/WtX9+7dm3LEHgKFFnjjjTcyY8aM2vXrX/+6qRa3JfmvJDck+aCph+wjQIAAAQIECBAgQIAAAQIECBAgQIAAAQIECBAgQIAAAQIECBAgQIAAAQIECBAgQIAAAQIECBAgQIAAAQIECBRVwMC0or683AQIECBAgAABAgQIECBQNIENkhyWZECS3ZsSfvfdd89BBx2UmiFq2267bVOO2EOgEAJPP/107XC02267LQ8++GBTM9dsnJ7kpiRvNvWQfQQIECBAgAABAgQIECBAgAABAgQIECBAgAABAgQIECBAgAABAgQIECBAgAABAgQIECBAgAABAgQIECBAgAABAomBab4CAgQIECBAgAABAgQIECBQPIFNk3w9yVeT7NyU+JtttlkOOOCA2rX//vtnxRVXbMoxewhUhcBHH32UO++8M3fccUftevHFF5ua69Ekv0zy8yQvNfWQfQQIECBAgAABAgQIECBAgAABAgQIECBAgAABAgQIECBAgAABAgQIECBAgAABAgQIECBAgAABAgQIECBAgAABAv8qYGCaL4IAAQIECBAgQIAAAQIECBRbYIskhyY5JMkuTaFYffXVs99++6Vfv37p27dvttiipoQfAtUl8MILL2TWrFmZOXNm7rrrrrz//vtNDfhIkluS3JzkhaYeso8AAQIECBAgQIAAAQIECBAgQIAAAQIECBAgQIAAAQIECBAgQIAAAQIECBAgQIAAAQIECBAgQIAAAQIECBAgQGDZAgam+ToIECBAgAABAgQIECBAgACBOoGNk/Rfur7UVJZNN900++67b/bZZ5986UtfynrrrdfUo/YRKBuBt99+O/fcc09+85vf5O67785LL73UnN5+k2TG0vVKcw7aS4AAAQIECBAgQIAAAQIECBAgQIAAAQIECBAgQIAAAQIECBAgQIAAAQIECBAgQIAAAQIECBAgQIAAAQIECBAg0OzW5kcAABgsSURBVLiAgWmNG9lBgAABAgQIECBAgAABAgSKKPCZJAcl+XKSA5Os2VSEHXfcMXvvvXf22muv7LnnnllrrbWaetQ+AstN4L333sv999+f++67L/fee28ef/zx5tz9lyS3J/l1ktuS/Kk5h+0lQIAAAQIECBAgQIAAAQIECBAgQIAAAQIECBAgQIAAAQIECBAgQIAAAQIECBAgQIAAAQIECBAgQIAAAQIECBBonoCBac3zspsAAQIECBAgQIAAAQIECBRVYP8kBySp+fPzzUHYeeeds/vuu9eu3XbbLV26dGnOcXsJtInAokWL8tBDD+XBBx+sXY8++mhz6/4+yZ1J7lj6Z3PP20+AAAECBAgQIECAAAECBAgQIECAAAECBAgQIECAAAECBAgQIECAAAECBAgQIECAAAECBAgQIECAAAECBAgQINBCAQPTWgjnGAECBAgQIECAAAECBAgQKLDA5kn6Jem7dH2qORZbbbVV+vTpk1122aV21fzdD4G2FnjuuefyyCOP1K7Zs2en5u/N/Pk/SWYtXTOT/KGZ520nQIAAAQIECBAgQIAAAQIECBAgQIAAAQIECBAgQIAAAQIECBAgQIAAAQIECBAgQIAAAQIECBAgQIAAAQIECBBoIwED09oIUhkCBAgQIECAAAECBAgQIFBggX2SfClJzZ+7Nddh3XXXzc4775yddtqpdu24447p1q1bc8vYX2CBBQsW5PHHH89jjz1Wux599NH8+c9/bonIQ0nuSfKbpX+2pIYzBAgQIECAAAECBAgQIECAAAECBAgQIECAAAECBAgQIECAAAECBAgQIECAAAECBAgQIECAAAECBAgQIECAAAECbSxgYFobgypHgAABAgQIECBAgAABAgQKLrBWkr0/Hji158cDp/ZKsmNLPHr16pXevXvXru233z477LBDunfv3pJSzlSZwBtvvJEnnngiTz75ZObMmVO75s6d29KUj3886O++jwf+3f/xd3tvkvdaWsg5AgQIECBAgAABAgQIECBAgAABAgQIECBAgAABAgQIECBAgAABAgQIECBAgAABAgQIECBAgAABAgQIECBAgACB9hMwMK39bFUmQIAAAQIECBAgQIAAAQIEknWS7L507ZZk1yQt+t8junbtmm233bZ2bbPNNtl6661r16qrrsq5CgU++OCDPPvss7XrmWeeydNPP127Fi5c2NK0/0zycJKHkjy4dL3T0mLOESBAgAABAgQIECBAgAABAgQIECBAgAABAgQIECBAgAABAgQIECBAgAABAgQIECBAgAABAgQIECBAgAABAgQILD+BFv0flJdfe24iQIAAAQIECBAgQIAAAQIEqkygZrpZn6Xri0l2SdK1NRm32GKLbLnllvn85z9fu2r+vvnmm2fNNddsTVlnl5PAX/7yl/zhD3/ICy+8kN///ve16/nnn6/9eyt/aiarPZLkt0lmL10ftLKm4wQIECBAgAABAgQIECBAgAABAgQIECBAgAABAgQIECBAgAABAgQIECBAgAABAgQIECBAgAABAgQIECBAgAABAh0gYGBaB6C7kgABAgQIECBAgAABAgQIEPgXgU2S7LR07ZikZnVqrVHPnj2z6aab1q5NNtkkG2+8ce3aaKONDFNrLW4zz9cMRXv11Vfzyiuv1K6XX345L730Uu2aN29eM6s1uH1JkseXrseS1KyX26KwGgQIECBAgAABAgQIECBAgAABAgQIECBAgAABAgQIECBAgAABAgQIECBAgAABAgQIECBAgAABAgQIECBAgAABAh0vYGBax7+BDggQIECAAAECBAgQIECAAIF/F9g2Se8kOyxd2yVZq62g1l9//Xz2s5+tXRtuuGF69eqVmgFrNatHjx75zGc+01ZXFaLOn/70p8yfP792+FnNmjt3bl5//fW89tprteutt95qS4f3kjyV5Imla06Sp9vyArUIECBAgAABAgQIECBAgAABAgQIECBAgAABAgQIECBAgAABAgQIECBAgAABAgQIECBAgAABAgQIECBAgAABAgTKS8DAtPJ6D90QIECAAAECBAgQIECAAAECyxbYNEnNILWatfXStVl7gK2++urZYIMNale3bt3StWvX2tWlS5fUDFurGahWs9Zbb7107ty5PVro8JqLFy/O22+/nZphaDWrZujZokWLsnDhwtq1YMGCvPnmm7Xr/fffb69+X0zy7NJVMxStZr3UXpepS4AAAQIECBAgQIAAAQIECBAgQIAAAQIECBAgQIAAAQIECBAgQIAAAQIECBAgQIAAAQIECBAgQIAAAQIECBAgUJ4CBqaV57voigABAgQIECBAgAABAgQIEGiaQKckWyb5/NK1RZKatXmSlZpWonW7Vllllay77rq1a5111qldNUPU6tanP/3p1Kw111wzn/rUp2rXGmuskU6dOtWumuFsq622WlZdddXaVVNv5ZVXrl0rrbRSVlxxxaywwgq1q+bn/7ZzZ61NRlEUQDfOs1ZEHHBC/P//xgERJxwQSdRMNk1SueFGCuJDKbTHugL7JaRfT9Y5T3nYu7u766xWqyyXyywWi3V2dnYyn8/X2d7eXpeYzWazdabTaSaTyTrj8Tij0WidVoq2yXA4TMtgMFinPe+QXsskL5I873mWpOVpktkhzeDfECBAgAABAgQIECBAgAABAgQIECBAgAABAgQIECBAgAABAgQIECBAgAABAgQIECBAgAABAgQIECBAgAABAgQIFBZQmFZ4OUYjQIAAAQIECBAgQIAAAQIEDiTwJMkmj5Ns8ijJmQM92R/vV2Ce5HWSV3vyMskm+32ezxMgQIAAAQIECBAgQIAAAQIECBAgQIAAAQIECBAgQIAAAQIECBAgQIAAAQIECBAgQIAAAQIECBAgQIAAAQIECPxHAgrT/qNl+6oECBAgQIAAAQIECBAgQIDAb4F7SR4medBzP0l7r+Vuki1W+xIYJvmQ5H3PuyRve9709/b1QB8mQIAAAQIECBAgQIAAAQIECBAgQIAAAQIECBAgQIAAAQIECBAgQIAAAQIECBAgQIAAAQIECBAgQIAAAQIECBAgsBFQmOYWCBAgQIAAAQIECBAgQIAAAQJ/ClxKcifJ7Z5bSVpu7smNJC2XjyngKMnXni9JNvmcpOVTz8ck42Nq4GsRIECAAAECBAgQIECAAAECBAgQIECAAAECBAgQIECAAAECBAgQIECAAAECBAgQIECAAAECBAgQIECAAAECBAgUEFCYVmAJRiBAgAABAgQIECBAgAABAgT+aYGzSa73bCW51nM1yZVeqNZK1VoJ28WeC0nOJznX057RcrrnVJKWk0lOJGm/4Wx+x9lN0rJKskyy6NlJ0rLd8zNJyyzJNMmkp5WbtTK0lh9Jvif51jNMMuhpz/EiQIAAAQIECBAgQIAAAQIECBAgQIAAAQIECBAgQIAAAQIECBAgQIAAAQIECBAgQIAAAQIECBAgQIAAAQIECBAgcOQCCtOOfAUGIECAAAECBAgQIECAAAECBAgQIECAAAECBAgQIECAAAECBAgQIECAAAECBAgQIECAAAECBAgQIECAAAECBAgQIECAAAECBAgQIECAAAECBAgQIEDgbwIK09wGAQIECBAgQIAAAQIECBAgQIAAAQIECBAgQIAAAQIECBAgQIAAAQIECBAgQIAAAQIECBAgQIAAAQIECBAgQIAAAQIECBAgQIAAAQIECBAgQIAAAQJlBRSmlV2NwQgQIECAAAECBAgQIECAAAECBAgQIECAAAECBAgQIECAAAECBAgQIECAAAECBAgQIECAAAECBAgQIECAAAECBAgQIECAAAECBAgQIECAAAECBAgQUJjmBggQIECAAAECBAgQIECAAAECBAgQIECAAAECBAgQIECAAAECBAgQIECAAAECBAgQIECAAAECBAgQIECAAAECBAgQIECAAAECBAgQIECAAAECBAgQKCugMK3sagxGgAABAgQIECBAgAABAgQIECBAgAABAgQIECBAgAABAgQIECBAgAABAgQIECBAgAABAgQIECBAgAABAgQIECBAgAABAgQIECBAgAABAgQIECBAgIDCNDdAgAABAgQIECBAgAABAgQIECBAgAABAgQIECBAgAABAgQIECBAgAABAgQIECBAgAABAgQIECBAgAABAgQIECBAgAABAgQIECBAgAABAgQIECBAgEBZAYVpZVdjMAIECBAgQIAAAQIECBAgQIAAAQIECBAgQIAAAQIECBAgQIAAAQIECBAgQIAAAQIECBAgQIAAAQIECBAgQIAAAQIECBAgQIAAAQIECBAgQIAAAQIEFKa5AQIECBAgQIAAAQIECBAgQIAAAQIECBAgQIAAAQIECBAgQIAAAQIECBAgQIAAAQIECBAgQIAAAQIECBAgQIAAAQIECBAgQIAAAQIECBAgQIAAAQIEygooTCu7GoMRIECAAAECBAgQIECAAAECBAgQIECAAAECBAgQIECAAAECBAgQIECAAAECBAgQIECAAAECBAgQIECAAAECBAgQIECAAAECBAgQIECAAAECBAgQIKAwzQ0QIECAAAECBAgQIECAAAECBAgQIECAAAECBAgQIECAAAECBAgQIECAAAECBAgQIECAAAECBAgQIECAAAECBAgQIECAAAECBAgQIECAAAECBAgQIFBWQGFa2dUYjAABAgQIECBAgAABAgQIECBAgAABAgQIECBAgAABAgQIECBAgAABAgQIECBAgAABAgQIECBAgAABAgQIECBAgAABAgQIECBAgAABAgQIECBAgAABhWlugAABAgQIECBAgAABAgQIECBAgAABAgQIECBAgAABAgQIECBAgAABAgQIECBAgAABAgQIECBAgAABAgQIECBAgAABAgQIECBAgAABAgQIECBAgACBsgIK08quxmAECBAgQIAAAQIECBAgQIAAAQIECBAgQIAAAQIECBAgQIAAAQIECBAgQIAAAQIECBAgQIAAAQIECBAgQIAAAQIECBAgQIAAAQIECBAgQIAAAQIECChMcwMECBAgQIAAAQIECBAgQIAAAQIECBAgQIAAAQIECBAgQIAAAQIECBAgQIAAAQIECBAgQIAAAQIECBAgQIAAAQIECBAgQIAAAQIECBAgQIAAAQIECJQVUJhWdjUGI0CAAAECBAgQIECAAAECBAgQIECAAAECBAgQIECAAAECBAgQIECAAAECBAgQIECAAAECBAgQIECAAAECBAgQIECAAAECBAgQIECAAAECBAgQIEBAYZobIECAAAECBAgQIECAAAECBAgQIECAAAECBAgQIECAAAECBAgQIECAAAECBAgQIECAAAECBAgQIECAAAECBAgQIECAAAECBAgQIECAAAECBAgQIECgrIDCtLKrMRgBAgQIECBAgAABAgQIECBAgAABAgQIECBAgAABAgQIECBAgAABAgQIECBAgAABAgQIECBAgAABAgQIECBAgAABAgQIECBAgAABAgQIECBAgAABAgrT3AABAgQIECBAgAABAgQIECBAgAABAgQIECBAgAABAgQIECBAgAABAgQIECBAgAABAgQIECBAgAABAgQIECBAgAABAgQIECBAgAABAgQIECBAgAABAmUFFKaVXY3BCBAgQIAAAQIECBAgQIAAAQIECBAgQIAAAQIECBAgQIAAAQIECBAgQIAAAQIECBAgQIAAAQIECBAgQIAAAQIECBAgQIAAAQIECBAgQIAAAQIECBBQmOYGCBAgQIAAAQIECBAgQIAAAQIECBAgQIAAAQIECBAgQIAAAQIECBAgQIAAAQIECBAgQIAAAQIECBAgQIAAAQIECBAgQIAAAQIECBAgQIAAAQIECBAoK6AwrexqDEaAAAECBAgQIECAAAECBAgQIECAAAECBAgQIECAAAECBAgQIECAAAECBAgQIECAAAECBAgQIECAAAECBAgQIECAAAECBAgQIECAAAECBAgQIECAgMI0N0CAAAECBAgQIECAAAECBAgQIECAAAECBAgQIECAAAECBAgQIECAAAECBAgQIECAAAECBAgQIECAAAECBAgQIECAAAECBAgQIECAAAECBAgQIECAQFkBhWllV2MwAgQIECBAgAABAgQIECBAgAABAgQIECBAgAABAgQIECBAgAABAgQIECBAgAABAgQIECBAgAABAgQIECBAgAABAgQIECBAgAABAgQIECBAgAABAgQUprkBAgQIECBAgAABAgQIECBAgAABAgQIECBAgAABAgQIECBAgAABAgQIECBAgAABAgQIECBAgAABAgQIECBAgAABAgQIECBAgAABAgQIECBAgAABAgTKCihMK7sagxEgQIAAAQIECBAgQIAAAQIECBAgQIAAAQIECBAgQIAAAQIECBAgQIAAAQIECBAgQIAAAQIECBAgQIAAAQIECBAgQIAAAQIECBAgQIAAAQIECBAgoDDNDRAgQIAAAQIECBAgQIAAAQIECBAgQIAAAQIECBAgQIAAAQIECBAgQIAAAQIECBAgQIAAAQIECBAgQIAAAQIECBAgQIAAAQIECBAgQIAAAQIECBAgUFZAYVrZ1RiMAAECBAgQIECAAAECBAgQIECAAAECBAgQIECAAAECBAgQIECAAAECBAgQIECAAAECBAgQIECAAAECBAgQIECAAAECBAgQIECAAAECBAgQIECAAAGFaW6AAAECBAgQIECAAAECBAgQIECAAAECBAgQIECAAAECBAgQIECAAAECBAgQIECAAAECBAgQIECAAAECBAgQIECAAAECBAgQIECAAAECBAgQIECAAIGyAgrTyq7GYAQIECBAgAABAgQIECBAgAABAgQIECBAgAABAgQIECBAgAABAgQIECBAgAABAgQIECBAgAABAgQIECBAgAABAgQIECBAgAABAgQIECBAgAABAgQIKExzAwQIECBAgAABAgQIECBAgAABAgQIECBAgAABAgQIECBAgAABAgQIECBAgAABAgQIECBAgAABAgQIECBAgAABAgQIECBAgAABAgQIECBAgAABAgQIlBVQmFZ2NQYjQIAAAQIECBAgQIAAAQIECBAgQIAAAQIECBAgQIAAAQIECBAgQIAAAQIECBAgQIAAAQIECBAgQIAAAQIECBAgQIAAAQIECBAgQIAAAQIECBAgQEBhmhsgQIAAAQIECBAgQIAAAQIECBAgQIAAAQIECBAgQIAAAQIECBAgQIAAAQIECBAgQIAAAQIECBAgQIAAAQIECBAgQIAAAQIECBAgQIAAAQIECBAgQKCsgMK0sqsxGAECBAgQIECAAAECBAgQIECAAAECBAgQIECAAAECBAgQIECAAAECBAgQIECAAAECBAgQIECAAAECBAgQIECAAAECBAgQIECAAAECBAgQIECAAAECCtPcAAECBAgQIECAAAECBAgQIECAAAECBAgQIECAAAECBAgQIECAAAECBAgQIECAAAECBAgQIECAAAECBAgQIECAAAECBAgQIECAAAECBAgQIECAAAECZQUUppVdjcEIECBAgAABAgQIECBAgAABAgQIECBAgAABAgQIECBAgAABAgQIECBAgAABAgQIECBAgAABAgQIECBAgAABAgQIECBAgAABAgQIECBAgAABAgQIEFCY5gYIECBAgAABAgQIECBAgAABAgQIECBAgAABAgQIECBAgAABAgQIECBAgAABAgQIECBAgAABAgQIECBAgAABAgQIECBAgAABAgQIECBAgAABAgQIECgroDCt7GoMRoAAAQIECBAgQIAAAQIECBAgQIAAAQIECBAgQIAAAQIECBAgQIAAAQIECBAgQIAAAQIECBAgQIAAAQIECBAgQIAAAQIECBAgQIAAAQIECBAgQICAwjQ3QIAAAQIECBAgQIAAAQIECBAgQIAAAQIECBAgQIAAAQIECBAgQIAAAQIECBAgQIAAAQIECBAgQIAAAQIECBAgQIAAAQIECBAgQIAAAQIECBAgQIBAWQGFaWVXYzACBAgQIECAAAECBAgQIECAAAECBAgQIECAAAECBAgQIECAAAECBAgQIECAAAECBAgQIECAAAECBAgQIECAAAECBAgQIECAAAECBAgQIECAAAECBBSmuQECBAgQIECAAAECBAgQIECAAAECBAgQIECAAAECBAgQIECAAAECBAgQIECAAAECBAgQIECAAAECBAgQIECAAAECBAgQIECAAAECBAgQIECAAAECBMoK/AJfaeyIEbQB3wAAAABJRU5ErkJggg=="/>
          <p:cNvSpPr>
            <a:spLocks noChangeAspect="1" noChangeArrowheads="1"/>
          </p:cNvSpPr>
          <p:nvPr/>
        </p:nvSpPr>
        <p:spPr bwMode="auto">
          <a:xfrm>
            <a:off x="215900" y="15875"/>
            <a:ext cx="11763375" cy="73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228094" y="2867327"/>
            <a:ext cx="6214370" cy="17490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28094" y="5646198"/>
            <a:ext cx="6214370" cy="8029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28094" y="2867327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00"/>
                </a:solidFill>
              </a:rPr>
              <a:t>3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8094" y="5640442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4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40" y="1912700"/>
            <a:ext cx="5929946" cy="4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7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26" y="1287009"/>
            <a:ext cx="11161548" cy="496864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7558455" y="390289"/>
            <a:ext cx="4437868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8582"/>
                </a:solidFill>
              </a:rPr>
              <a:t>일기 생성 흐름도 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590483" y="1115108"/>
            <a:ext cx="709698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 smtClean="0">
                <a:solidFill>
                  <a:srgbClr val="FF8582"/>
                </a:solidFill>
              </a:rPr>
              <a:t>딥러닝</a:t>
            </a:r>
            <a:r>
              <a:rPr lang="ko-KR" altLang="en-US" sz="3200" b="1" dirty="0" smtClean="0">
                <a:solidFill>
                  <a:srgbClr val="FF8582"/>
                </a:solidFill>
              </a:rPr>
              <a:t> 모델 성능 평가 지표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144469" y="2971365"/>
            <a:ext cx="3410474" cy="3444853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723007" y="2989489"/>
            <a:ext cx="3410474" cy="3444853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433738" y="2989489"/>
            <a:ext cx="3410474" cy="3444853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09091" y="3268102"/>
            <a:ext cx="223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 smtClean="0"/>
              <a:t>BERTScore</a:t>
            </a:r>
            <a:endParaRPr lang="ko-KR" altLang="en-US" sz="3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556651" y="3970329"/>
            <a:ext cx="31646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smtClean="0"/>
              <a:t>문장의 자연스러움</a:t>
            </a:r>
            <a:r>
              <a:rPr lang="en-US" altLang="ko-KR" sz="2000" dirty="0" smtClean="0"/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 smtClean="0"/>
              <a:t>의미 </a:t>
            </a:r>
            <a:r>
              <a:rPr lang="ko-KR" altLang="en-US" sz="2000" dirty="0"/>
              <a:t>일치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문법 </a:t>
            </a:r>
            <a:r>
              <a:rPr lang="ko-KR" altLang="en-US" sz="2000" dirty="0"/>
              <a:t>오류 </a:t>
            </a:r>
            <a:r>
              <a:rPr lang="ko-KR" altLang="en-US" sz="2000" dirty="0" smtClean="0"/>
              <a:t>등을</a:t>
            </a:r>
            <a:endParaRPr lang="en-US" altLang="ko-KR" sz="2000" dirty="0" smtClean="0"/>
          </a:p>
          <a:p>
            <a:pPr algn="ctr">
              <a:lnSpc>
                <a:spcPct val="200000"/>
              </a:lnSpc>
            </a:pPr>
            <a:r>
              <a:rPr lang="ko-KR" altLang="en-US" sz="2000" dirty="0" smtClean="0"/>
              <a:t>종합 평가</a:t>
            </a:r>
            <a:endParaRPr lang="ko-KR" alt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5301759" y="3264086"/>
            <a:ext cx="1674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BLEURT</a:t>
            </a:r>
            <a:endParaRPr lang="ko-KR" alt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057445" y="3264085"/>
            <a:ext cx="1620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COMET</a:t>
            </a:r>
            <a:endParaRPr lang="ko-KR" alt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49922" y="3968320"/>
            <a:ext cx="30187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smtClean="0"/>
              <a:t>문장 </a:t>
            </a:r>
            <a:r>
              <a:rPr lang="ko-KR" altLang="en-US" sz="2000" dirty="0"/>
              <a:t>간 의미적 </a:t>
            </a:r>
            <a:r>
              <a:rPr lang="ko-KR" altLang="en-US" sz="2000" dirty="0" err="1" smtClean="0"/>
              <a:t>유사도를</a:t>
            </a:r>
            <a:endParaRPr lang="en-US" altLang="ko-KR" sz="2000" dirty="0" smtClean="0"/>
          </a:p>
          <a:p>
            <a:pPr algn="ctr">
              <a:lnSpc>
                <a:spcPct val="200000"/>
              </a:lnSpc>
            </a:pPr>
            <a:r>
              <a:rPr lang="en-US" altLang="ko-KR" sz="2000" dirty="0" smtClean="0"/>
              <a:t>BERT </a:t>
            </a:r>
            <a:r>
              <a:rPr lang="ko-KR" altLang="en-US" sz="2000" dirty="0" err="1"/>
              <a:t>임베딩을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기반으로</a:t>
            </a:r>
            <a:endParaRPr lang="en-US" altLang="ko-KR" sz="2000" dirty="0" smtClean="0"/>
          </a:p>
          <a:p>
            <a:pPr algn="ctr">
              <a:lnSpc>
                <a:spcPct val="200000"/>
              </a:lnSpc>
            </a:pPr>
            <a:r>
              <a:rPr lang="ko-KR" altLang="en-US" sz="2000" dirty="0" smtClean="0"/>
              <a:t>정확도 평가</a:t>
            </a:r>
            <a:endParaRPr lang="ko-KR" alt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8069100" y="3967686"/>
            <a:ext cx="35970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/>
              <a:t>문장 </a:t>
            </a:r>
            <a:r>
              <a:rPr lang="ko-KR" altLang="en-US" sz="2000" dirty="0" smtClean="0"/>
              <a:t>전체의</a:t>
            </a:r>
            <a:endParaRPr lang="en-US" altLang="ko-KR" sz="2000" dirty="0" smtClean="0"/>
          </a:p>
          <a:p>
            <a:pPr algn="ctr">
              <a:lnSpc>
                <a:spcPct val="200000"/>
              </a:lnSpc>
            </a:pPr>
            <a:r>
              <a:rPr lang="ko-KR" altLang="en-US" sz="2000" dirty="0" smtClean="0"/>
              <a:t>맥락적 </a:t>
            </a:r>
            <a:r>
              <a:rPr lang="ko-KR" altLang="en-US" sz="2000" dirty="0"/>
              <a:t>의미 </a:t>
            </a:r>
            <a:r>
              <a:rPr lang="ko-KR" altLang="en-US" sz="2000" dirty="0" smtClean="0"/>
              <a:t>보존</a:t>
            </a:r>
            <a:r>
              <a:rPr lang="en-US" altLang="ko-KR" sz="2000" dirty="0" smtClean="0"/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 smtClean="0"/>
              <a:t>텍스트 </a:t>
            </a:r>
            <a:r>
              <a:rPr lang="ko-KR" altLang="en-US" sz="2000" dirty="0"/>
              <a:t>간 </a:t>
            </a:r>
            <a:r>
              <a:rPr lang="ko-KR" altLang="en-US" sz="2000" dirty="0" smtClean="0"/>
              <a:t>의미 일치도 평가</a:t>
            </a:r>
            <a:endParaRPr lang="ko-KR" alt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1253792" y="1929209"/>
            <a:ext cx="958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이미지 키워드 추출 </a:t>
            </a:r>
            <a:r>
              <a:rPr lang="ko-KR" altLang="en-US" b="1" dirty="0" smtClean="0"/>
              <a:t>결과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: </a:t>
            </a:r>
            <a:r>
              <a:rPr lang="ko-KR" altLang="en-US" dirty="0" smtClean="0"/>
              <a:t>사람이 </a:t>
            </a:r>
            <a:r>
              <a:rPr lang="ko-KR" altLang="en-US" dirty="0"/>
              <a:t>직접 이미지에서 중요한 단어나 개념을 뽑는 것과 유사해야 </a:t>
            </a:r>
            <a:r>
              <a:rPr lang="ko-KR" altLang="en-US" dirty="0" smtClean="0"/>
              <a:t>함</a:t>
            </a:r>
            <a:r>
              <a:rPr lang="en-US" altLang="ko-KR" dirty="0"/>
              <a:t> </a:t>
            </a:r>
            <a:r>
              <a:rPr lang="ko-KR" altLang="en-US" b="1" dirty="0" smtClean="0"/>
              <a:t>→ 의미 기반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25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590483" y="1115108"/>
            <a:ext cx="709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8582"/>
                </a:solidFill>
              </a:rPr>
              <a:t>모델 성능 비교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020642"/>
              </p:ext>
            </p:extLst>
          </p:nvPr>
        </p:nvGraphicFramePr>
        <p:xfrm>
          <a:off x="838200" y="4364364"/>
          <a:ext cx="10515600" cy="182880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6945795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6476198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381678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384475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BERTScore</a:t>
                      </a:r>
                      <a:r>
                        <a:rPr lang="en-US" dirty="0"/>
                        <a:t> (F1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BLEURT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COMET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488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BLIP+CLIP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0.8602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-1.0710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0.4846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907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BLIP</a:t>
                      </a:r>
                      <a:r>
                        <a:rPr lang="en-US" dirty="0" smtClean="0"/>
                        <a:t>2_</a:t>
                      </a:r>
                      <a:r>
                        <a:rPr lang="en-US" altLang="ko-KR" dirty="0" smtClean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0.8661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-1.0783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0.4920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679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OPENAI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0.8855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-0.8154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0.5731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18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Instruct</a:t>
                      </a:r>
                      <a:r>
                        <a:rPr lang="en-US" altLang="ko-KR" dirty="0" err="1" smtClean="0"/>
                        <a:t>BLIP</a:t>
                      </a:r>
                      <a:r>
                        <a:rPr lang="en-US" dirty="0" err="1" smtClean="0"/>
                        <a:t>_CLIP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0.8487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-0.7558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0.5392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337153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838200" y="2013461"/>
            <a:ext cx="10515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CNN </a:t>
            </a:r>
            <a:r>
              <a:rPr lang="ko-KR" altLang="en-US" b="1" dirty="0" smtClean="0"/>
              <a:t>기반 모델</a:t>
            </a:r>
            <a:r>
              <a:rPr lang="en-US" altLang="ko-KR" b="1" dirty="0" smtClean="0"/>
              <a:t>(</a:t>
            </a:r>
            <a:r>
              <a:rPr lang="en-US" altLang="ko-KR" b="1" dirty="0"/>
              <a:t>MobileNetV2, </a:t>
            </a:r>
            <a:r>
              <a:rPr lang="en-US" altLang="ko-KR" b="1" dirty="0" smtClean="0"/>
              <a:t>ResNet50)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CNN</a:t>
            </a:r>
            <a:r>
              <a:rPr lang="ko-KR" altLang="en-US" dirty="0"/>
              <a:t>은 이미지에서 ‘</a:t>
            </a:r>
            <a:r>
              <a:rPr lang="ko-KR" altLang="en-US" dirty="0" err="1"/>
              <a:t>모양’과</a:t>
            </a:r>
            <a:r>
              <a:rPr lang="ko-KR" altLang="en-US" dirty="0"/>
              <a:t> ‘</a:t>
            </a:r>
            <a:r>
              <a:rPr lang="ko-KR" altLang="en-US" dirty="0" err="1"/>
              <a:t>질감’같은</a:t>
            </a:r>
            <a:r>
              <a:rPr lang="ko-KR" altLang="en-US" dirty="0"/>
              <a:t> 패턴을 인식 하는 데는 강하지만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의미나 </a:t>
            </a:r>
            <a:r>
              <a:rPr lang="ko-KR" altLang="en-US" dirty="0"/>
              <a:t>맥락</a:t>
            </a:r>
            <a:r>
              <a:rPr lang="en-US" altLang="ko-KR" dirty="0"/>
              <a:t>, </a:t>
            </a:r>
            <a:r>
              <a:rPr lang="ko-KR" altLang="en-US" dirty="0"/>
              <a:t>고유명사</a:t>
            </a:r>
            <a:r>
              <a:rPr lang="en-US" altLang="ko-KR" dirty="0"/>
              <a:t>, </a:t>
            </a:r>
            <a:r>
              <a:rPr lang="ko-KR" altLang="en-US" dirty="0"/>
              <a:t>사물 간 관계는 잘 못 </a:t>
            </a:r>
            <a:r>
              <a:rPr lang="ko-KR" altLang="en-US" dirty="0" smtClean="0"/>
              <a:t>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CLIP</a:t>
            </a:r>
            <a:r>
              <a:rPr lang="en-US" altLang="ko-KR" dirty="0" smtClean="0"/>
              <a:t> : </a:t>
            </a:r>
            <a:r>
              <a:rPr lang="ko-KR" altLang="en-US" dirty="0"/>
              <a:t>이미지와 텍스트를 같은 벡터 공간에 매핑해서 함께 이해하는 모델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BLIP</a:t>
            </a:r>
            <a:r>
              <a:rPr lang="en-US" altLang="ko-KR" dirty="0" smtClean="0"/>
              <a:t> : </a:t>
            </a:r>
            <a:r>
              <a:rPr lang="ko-KR" altLang="en-US" dirty="0"/>
              <a:t>이미지를 문장으로 설명하고</a:t>
            </a:r>
            <a:r>
              <a:rPr lang="en-US" altLang="ko-KR" dirty="0"/>
              <a:t>, </a:t>
            </a:r>
            <a:r>
              <a:rPr lang="ko-KR" altLang="en-US" dirty="0"/>
              <a:t>그 문장에서 중요한 단어를 골라 키워드로 </a:t>
            </a:r>
            <a:r>
              <a:rPr lang="ko-KR" altLang="en-US" dirty="0" smtClean="0"/>
              <a:t>삼는 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07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2547508" y="1096829"/>
            <a:ext cx="709698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8582"/>
                </a:solidFill>
              </a:rPr>
              <a:t>기존 앱과의 차이점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042188"/>
              </p:ext>
            </p:extLst>
          </p:nvPr>
        </p:nvGraphicFramePr>
        <p:xfrm>
          <a:off x="1190080" y="1832671"/>
          <a:ext cx="9811840" cy="442695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696295">
                  <a:extLst>
                    <a:ext uri="{9D8B030D-6E8A-4147-A177-3AD203B41FA5}">
                      <a16:colId xmlns:a16="http://schemas.microsoft.com/office/drawing/2014/main" val="2708589577"/>
                    </a:ext>
                  </a:extLst>
                </a:gridCol>
                <a:gridCol w="3514425">
                  <a:extLst>
                    <a:ext uri="{9D8B030D-6E8A-4147-A177-3AD203B41FA5}">
                      <a16:colId xmlns:a16="http://schemas.microsoft.com/office/drawing/2014/main" val="350130224"/>
                    </a:ext>
                  </a:extLst>
                </a:gridCol>
                <a:gridCol w="4601120">
                  <a:extLst>
                    <a:ext uri="{9D8B030D-6E8A-4147-A177-3AD203B41FA5}">
                      <a16:colId xmlns:a16="http://schemas.microsoft.com/office/drawing/2014/main" val="1847138347"/>
                    </a:ext>
                  </a:extLst>
                </a:gridCol>
              </a:tblGrid>
              <a:tr h="4918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/>
                        <a:t>구분</a:t>
                      </a:r>
                    </a:p>
                  </a:txBody>
                  <a:tcPr marL="85320" marR="85320" marT="42660" marB="426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/>
                        <a:t>기존 다이어리 앱</a:t>
                      </a:r>
                    </a:p>
                  </a:txBody>
                  <a:tcPr marL="85320" marR="85320" marT="42660" marB="426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/>
                        <a:t>쉽다이어리</a:t>
                      </a:r>
                      <a:endParaRPr lang="ko-KR" altLang="en-US" sz="1400" b="1" dirty="0"/>
                    </a:p>
                  </a:txBody>
                  <a:tcPr marL="85320" marR="85320" marT="42660" marB="426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31307"/>
                  </a:ext>
                </a:extLst>
              </a:tr>
              <a:tr h="4918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/>
                        <a:t>기록 방식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사용자가 직접 작성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err="1" smtClean="0"/>
                        <a:t>사진기반</a:t>
                      </a:r>
                      <a:r>
                        <a:rPr lang="ko-KR" altLang="en-US" sz="1400" kern="1200" dirty="0" smtClean="0"/>
                        <a:t> </a:t>
                      </a:r>
                      <a:r>
                        <a:rPr lang="en-US" altLang="ko-KR" sz="1400" kern="1200" dirty="0" smtClean="0"/>
                        <a:t>AI </a:t>
                      </a:r>
                      <a:r>
                        <a:rPr lang="ko-KR" altLang="en-US" sz="1400" kern="1200" dirty="0" smtClean="0"/>
                        <a:t>자동 생성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782145"/>
                  </a:ext>
                </a:extLst>
              </a:tr>
              <a:tr h="4918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/>
                        <a:t>기록 시작 방식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앱을 켜고 ‘쓰기’ 버튼 클릭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타임라인 기반 자동 제안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4062199044"/>
                  </a:ext>
                </a:extLst>
              </a:tr>
              <a:tr h="4918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/>
                        <a:t>입력 요소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텍스트 중심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일부 </a:t>
                      </a:r>
                      <a:r>
                        <a:rPr lang="ko-KR" altLang="en-US" sz="1400" dirty="0" err="1"/>
                        <a:t>이모지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음성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키워드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감정 </a:t>
                      </a:r>
                      <a:r>
                        <a:rPr lang="ko-KR" altLang="en-US" sz="1400" dirty="0" err="1"/>
                        <a:t>이모지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메모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2588663953"/>
                  </a:ext>
                </a:extLst>
              </a:tr>
              <a:tr h="4918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/>
                        <a:t>감정 표현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사용자가 선택 입력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이미지 분석 기반 감정 추정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사용자 선택 </a:t>
                      </a:r>
                      <a:r>
                        <a:rPr lang="ko-KR" altLang="en-US" sz="1400" dirty="0" err="1"/>
                        <a:t>이모지</a:t>
                      </a:r>
                      <a:r>
                        <a:rPr lang="ko-KR" altLang="en-US" sz="1400" dirty="0"/>
                        <a:t> 결합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60750666"/>
                  </a:ext>
                </a:extLst>
              </a:tr>
              <a:tr h="4918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/>
                        <a:t>회고 기능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달력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태그 필터 등 정적 기능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AI </a:t>
                      </a:r>
                      <a:r>
                        <a:rPr lang="ko-KR" altLang="en-US" sz="1400" dirty="0"/>
                        <a:t>회고 요약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감정 흐름 시각화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일간 회고 자동 알림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4253500687"/>
                  </a:ext>
                </a:extLst>
              </a:tr>
              <a:tr h="49188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UX </a:t>
                      </a:r>
                      <a:r>
                        <a:rPr lang="ko-KR" altLang="en-US" sz="1400" b="1" dirty="0"/>
                        <a:t>흐름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폼 기반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입력 중심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자동 기록 → 수정 및 회고 중심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3582943857"/>
                  </a:ext>
                </a:extLst>
              </a:tr>
              <a:tr h="4918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/>
                        <a:t>기록 주체성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기록자는 사용자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기록자는 </a:t>
                      </a:r>
                      <a:r>
                        <a:rPr lang="en-US" altLang="ko-KR" sz="1400" dirty="0"/>
                        <a:t>AI, </a:t>
                      </a:r>
                      <a:r>
                        <a:rPr lang="ko-KR" altLang="en-US" sz="1400" dirty="0"/>
                        <a:t>사용자는 </a:t>
                      </a:r>
                      <a:r>
                        <a:rPr lang="ko-KR" altLang="en-US" sz="1400" dirty="0" err="1"/>
                        <a:t>큐레이터</a:t>
                      </a:r>
                      <a:r>
                        <a:rPr lang="ko-KR" altLang="en-US" sz="1400" dirty="0"/>
                        <a:t> 역할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714847994"/>
                  </a:ext>
                </a:extLst>
              </a:tr>
              <a:tr h="4918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/>
                        <a:t>자동화 수준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낮음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고도화된 자동 기록 및 회고 생성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414179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5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07" y="1249202"/>
            <a:ext cx="7773987" cy="520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35" y="1107524"/>
            <a:ext cx="7688349" cy="54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6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7405370" y="1802228"/>
            <a:ext cx="348117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8582"/>
                </a:solidFill>
              </a:rPr>
              <a:t>프로젝트 개요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76" b="97155" l="1139" r="987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2141" y="1878809"/>
            <a:ext cx="5400000" cy="3600000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7055340" y="2927368"/>
            <a:ext cx="418123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mtClean="0"/>
              <a:t>주제 </a:t>
            </a:r>
            <a:r>
              <a:rPr lang="ko-KR" altLang="en-US" sz="2000" b="1"/>
              <a:t>선정 </a:t>
            </a:r>
            <a:r>
              <a:rPr lang="ko-KR" altLang="en-US" sz="2000" b="1" smtClean="0"/>
              <a:t>배경</a:t>
            </a:r>
            <a:endParaRPr lang="en-US" altLang="ko-KR" sz="2000" b="1" smtClean="0"/>
          </a:p>
          <a:p>
            <a:pPr algn="ctr">
              <a:lnSpc>
                <a:spcPct val="150000"/>
              </a:lnSpc>
            </a:pPr>
            <a:r>
              <a:rPr lang="ko-KR" altLang="en-US" sz="2000" b="1" smtClean="0"/>
              <a:t>프로젝트 주제</a:t>
            </a:r>
            <a:endParaRPr lang="en-US" altLang="ko-KR" sz="2000" b="1" smtClean="0"/>
          </a:p>
          <a:p>
            <a:pPr algn="ctr">
              <a:lnSpc>
                <a:spcPct val="150000"/>
              </a:lnSpc>
            </a:pPr>
            <a:r>
              <a:rPr lang="ko-KR" altLang="en-US" sz="2000" b="1" smtClean="0"/>
              <a:t> 기대 효과 </a:t>
            </a:r>
            <a:endParaRPr lang="en-US" altLang="ko-KR" sz="2000" b="1" smtClean="0"/>
          </a:p>
          <a:p>
            <a:pPr algn="ctr">
              <a:lnSpc>
                <a:spcPct val="150000"/>
              </a:lnSpc>
            </a:pPr>
            <a:r>
              <a:rPr lang="ko-KR" altLang="en-US" sz="2000" b="1" smtClean="0"/>
              <a:t>시장분석</a:t>
            </a:r>
            <a:endParaRPr lang="en-US" altLang="ko-KR" sz="2000" b="1" smtClean="0"/>
          </a:p>
          <a:p>
            <a:pPr algn="ctr">
              <a:lnSpc>
                <a:spcPct val="150000"/>
              </a:lnSpc>
            </a:pPr>
            <a:r>
              <a:rPr lang="en-US" altLang="ko-KR" sz="2000" b="1" smtClean="0"/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192657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6235554" y="1891552"/>
            <a:ext cx="5297708" cy="4487803"/>
          </a:xfrm>
          <a:prstGeom prst="roundRect">
            <a:avLst>
              <a:gd name="adj" fmla="val 8024"/>
            </a:avLst>
          </a:prstGeom>
          <a:solidFill>
            <a:srgbClr val="E5D4C1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0325" y="1891553"/>
            <a:ext cx="5297708" cy="4487803"/>
          </a:xfrm>
          <a:prstGeom prst="roundRect">
            <a:avLst>
              <a:gd name="adj" fmla="val 8024"/>
            </a:avLst>
          </a:prstGeom>
          <a:solidFill>
            <a:srgbClr val="E5D4C1">
              <a:alpha val="5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3299250" y="1014797"/>
            <a:ext cx="5593499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FF8582"/>
                </a:solidFill>
              </a:rPr>
              <a:t>주제 선정 배경</a:t>
            </a:r>
            <a:endParaRPr lang="ko-KR" altLang="en-US" sz="3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Picture 4" descr="Free Notebook Notes photo and picture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78" y="2172119"/>
            <a:ext cx="450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784085" y="5285829"/>
            <a:ext cx="499018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35000"/>
              </a:lnSpc>
            </a:pPr>
            <a:r>
              <a:rPr lang="ko-KR" altLang="en-US" sz="1600" dirty="0"/>
              <a:t>다이어리 작성 </a:t>
            </a:r>
            <a:r>
              <a:rPr lang="ko-KR" altLang="en-US" sz="1600" dirty="0" smtClean="0"/>
              <a:t>중단 케이스 많음</a:t>
            </a:r>
            <a:r>
              <a:rPr lang="en-US" altLang="ko-KR" sz="1600" dirty="0" smtClean="0"/>
              <a:t>.</a:t>
            </a:r>
          </a:p>
          <a:p>
            <a:pPr algn="ctr" fontAlgn="base">
              <a:lnSpc>
                <a:spcPct val="135000"/>
              </a:lnSpc>
            </a:pPr>
            <a:r>
              <a:rPr lang="ko-KR" altLang="en-US" sz="1600" dirty="0" smtClean="0"/>
              <a:t>주요 원인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복잡성 </a:t>
            </a:r>
            <a:r>
              <a:rPr lang="en-US" altLang="ko-KR" sz="1600" dirty="0"/>
              <a:t>+ </a:t>
            </a:r>
            <a:r>
              <a:rPr lang="ko-KR" altLang="en-US" sz="1600" dirty="0"/>
              <a:t>시간 부담 </a:t>
            </a:r>
            <a:r>
              <a:rPr lang="en-US" altLang="ko-KR" sz="1600" dirty="0"/>
              <a:t>(Frost et al., 2016)</a:t>
            </a:r>
            <a:endParaRPr lang="ko-KR" altLang="en-US" sz="1600" dirty="0"/>
          </a:p>
        </p:txBody>
      </p:sp>
      <p:pic>
        <p:nvPicPr>
          <p:cNvPr id="2050" name="Picture 2" descr="모닝글로리, 2025 디지털 다이어리 2종 출시 | 한국경제"/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87" b="87359" l="20000" r="80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7" r="4131" b="10772"/>
          <a:stretch/>
        </p:blipFill>
        <p:spPr bwMode="auto">
          <a:xfrm>
            <a:off x="6634408" y="2172119"/>
            <a:ext cx="450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304549" y="5166881"/>
            <a:ext cx="5366395" cy="1051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35000"/>
              </a:lnSpc>
            </a:pPr>
            <a:r>
              <a:rPr lang="ko-KR" altLang="en-US" sz="1600" dirty="0"/>
              <a:t>디지털 </a:t>
            </a:r>
            <a:r>
              <a:rPr lang="ko-KR" altLang="en-US" sz="1600" dirty="0" smtClean="0"/>
              <a:t>문구 </a:t>
            </a:r>
            <a:r>
              <a:rPr lang="en-US" altLang="ko-KR" sz="1600" dirty="0" smtClean="0"/>
              <a:t>· </a:t>
            </a:r>
            <a:r>
              <a:rPr lang="ko-KR" altLang="en-US" sz="1600" dirty="0" smtClean="0"/>
              <a:t>다이어리 </a:t>
            </a:r>
            <a:r>
              <a:rPr lang="ko-KR" altLang="en-US" sz="1600" dirty="0"/>
              <a:t>시장은 </a:t>
            </a:r>
            <a:r>
              <a:rPr lang="ko-KR" altLang="en-US" sz="1600" dirty="0" smtClean="0"/>
              <a:t>성장 중</a:t>
            </a:r>
            <a:endParaRPr lang="en-US" altLang="ko-KR" sz="1600" dirty="0" smtClean="0"/>
          </a:p>
          <a:p>
            <a:pPr algn="ctr" fontAlgn="base">
              <a:lnSpc>
                <a:spcPct val="135000"/>
              </a:lnSpc>
            </a:pPr>
            <a:r>
              <a:rPr lang="en-US" altLang="ko-KR" sz="1600" dirty="0" smtClean="0"/>
              <a:t>2022</a:t>
            </a:r>
            <a:r>
              <a:rPr lang="ko-KR" altLang="en-US" sz="1600" dirty="0"/>
              <a:t>년 </a:t>
            </a:r>
            <a:r>
              <a:rPr lang="en-US" altLang="ko-KR" sz="1600" dirty="0"/>
              <a:t>120</a:t>
            </a:r>
            <a:r>
              <a:rPr lang="ko-KR" altLang="en-US" sz="1600" dirty="0"/>
              <a:t>억 달러 → </a:t>
            </a:r>
            <a:r>
              <a:rPr lang="en-US" altLang="ko-KR" sz="1600" dirty="0"/>
              <a:t>2030</a:t>
            </a:r>
            <a:r>
              <a:rPr lang="ko-KR" altLang="en-US" sz="1600" dirty="0"/>
              <a:t>년 </a:t>
            </a:r>
            <a:r>
              <a:rPr lang="en-US" altLang="ko-KR" sz="1600" dirty="0"/>
              <a:t>157</a:t>
            </a:r>
            <a:r>
              <a:rPr lang="ko-KR" altLang="en-US" sz="1600" dirty="0"/>
              <a:t>억 달러 </a:t>
            </a:r>
            <a:r>
              <a:rPr lang="ko-KR" altLang="en-US" sz="1600" dirty="0" smtClean="0"/>
              <a:t>전망됨 </a:t>
            </a:r>
            <a:r>
              <a:rPr lang="en-US" altLang="ko-KR" sz="1600" dirty="0"/>
              <a:t>(Research and Markets)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0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3299250" y="1082759"/>
            <a:ext cx="5593499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FF8582"/>
                </a:solidFill>
              </a:rPr>
              <a:t>프로젝트 주제</a:t>
            </a:r>
            <a:endParaRPr lang="ko-KR" altLang="en-US" sz="3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55646" y="2077452"/>
            <a:ext cx="5723961" cy="3886200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655646" y="4604451"/>
            <a:ext cx="5723961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AI</a:t>
            </a:r>
            <a:r>
              <a:rPr lang="ko-KR" altLang="en-US" dirty="0" smtClean="0"/>
              <a:t>를 통한 사진 키워드 추출과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이를 기반으로 한 자동 다이어리 작성 서비스</a:t>
            </a:r>
            <a:endParaRPr lang="en-US" altLang="ko-KR" dirty="0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77246" y="2077452"/>
            <a:ext cx="4748239" cy="3886200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6789840" y="4371066"/>
            <a:ext cx="49230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/>
              <a:t>쉽다이어리</a:t>
            </a:r>
            <a:r>
              <a:rPr lang="en-US" altLang="ko-KR" b="1" dirty="0"/>
              <a:t>(</a:t>
            </a:r>
            <a:r>
              <a:rPr lang="ko-KR" altLang="en-US" b="1" dirty="0" smtClean="0"/>
              <a:t>쉽다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다이어리</a:t>
            </a:r>
            <a:r>
              <a:rPr lang="en-US" altLang="ko-KR" b="1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AI</a:t>
            </a:r>
            <a:r>
              <a:rPr lang="ko-KR" altLang="en-US" dirty="0" smtClean="0"/>
              <a:t>의 도움으로 사용자가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쉽게 다이어리를 작성할 수 있음</a:t>
            </a:r>
            <a:endParaRPr lang="en-US" altLang="ko-KR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83" y="2476411"/>
            <a:ext cx="1648092" cy="1728000"/>
          </a:xfrm>
          <a:prstGeom prst="rect">
            <a:avLst/>
          </a:prstGeom>
        </p:spPr>
      </p:pic>
      <p:pic>
        <p:nvPicPr>
          <p:cNvPr id="1026" name="Picture 2" descr="https://cdn.discordapp.com/attachments/1320671966771806230/1375026784122179594/20250522_1715__AI__remix_01jvvgyk9kestbm5aez4pct88h.png?ex=683030fc&amp;is=682edf7c&amp;hm=fa2ceca671e489064381a1df04f7a4d3fa17341e2d94ff3a53d5d932afd751bd&amp;=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86" y="2566411"/>
            <a:ext cx="1800000" cy="1800000"/>
          </a:xfrm>
          <a:prstGeom prst="rect">
            <a:avLst/>
          </a:prstGeom>
          <a:noFill/>
        </p:spPr>
      </p:pic>
      <p:pic>
        <p:nvPicPr>
          <p:cNvPr id="1028" name="Picture 4" descr="https://cdn.discordapp.com/attachments/1320671966771806230/1375026783711400027/20250522_1722___remix_01jvvhbf9hfhb93axxfmza34px.png?ex=683030fb&amp;is=682edf7b&amp;hm=0e1d6488541663ec1b3a6077c74a3286c77ee4d863dd6d8986e9f5d27e369d8f&amp;=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33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946" y="2656411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64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3299250" y="1066085"/>
            <a:ext cx="55934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b="1" smtClean="0">
                <a:solidFill>
                  <a:srgbClr val="FF8582"/>
                </a:solidFill>
              </a:rPr>
              <a:t>경쟁 서비스</a:t>
            </a:r>
            <a:r>
              <a:rPr lang="en-US" altLang="ko-KR" sz="3500" b="1" smtClean="0">
                <a:solidFill>
                  <a:srgbClr val="FF8582"/>
                </a:solidFill>
              </a:rPr>
              <a:t> </a:t>
            </a:r>
            <a:r>
              <a:rPr lang="ko-KR" altLang="en-US" sz="3500" b="1" dirty="0" smtClean="0">
                <a:solidFill>
                  <a:srgbClr val="FF8582"/>
                </a:solidFill>
              </a:rPr>
              <a:t>분석</a:t>
            </a:r>
            <a:endParaRPr lang="ko-KR" altLang="en-US" sz="3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0676" y="2037144"/>
            <a:ext cx="5212924" cy="4051140"/>
          </a:xfrm>
          <a:prstGeom prst="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179158" y="2765550"/>
            <a:ext cx="2996236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/>
              <a:t>주요 기능</a:t>
            </a:r>
            <a:endParaRPr lang="en-US" altLang="ko-KR" b="1" dirty="0" smtClean="0"/>
          </a:p>
          <a:p>
            <a:pPr fontAlgn="base"/>
            <a:r>
              <a:rPr lang="en-US" altLang="ko-KR" sz="800" b="1" dirty="0"/>
              <a:t> </a:t>
            </a:r>
            <a:r>
              <a:rPr lang="en-US" altLang="ko-KR" sz="800" b="1" dirty="0" smtClean="0"/>
              <a:t> </a:t>
            </a:r>
          </a:p>
          <a:p>
            <a:pPr marL="285750" indent="-285750" fontAlgn="base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경로 </a:t>
            </a:r>
            <a:r>
              <a:rPr lang="ko-KR" altLang="en-US" dirty="0"/>
              <a:t>추적 </a:t>
            </a:r>
            <a:r>
              <a:rPr lang="ko-KR" altLang="en-US" dirty="0" smtClean="0"/>
              <a:t>자동화</a:t>
            </a:r>
            <a:endParaRPr lang="en-US" altLang="ko-KR" dirty="0" smtClean="0"/>
          </a:p>
          <a:p>
            <a:pPr marL="285750" indent="-285750" fontAlgn="base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디지털 </a:t>
            </a:r>
            <a:r>
              <a:rPr lang="ko-KR" altLang="en-US" dirty="0"/>
              <a:t>여행 일지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285750" indent="-285750" fontAlgn="base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실시간 공유</a:t>
            </a:r>
            <a:endParaRPr lang="en-US" altLang="ko-KR" dirty="0" smtClean="0"/>
          </a:p>
          <a:p>
            <a:pPr marL="285750" indent="-285750" fontAlgn="base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여행 </a:t>
            </a:r>
            <a:r>
              <a:rPr lang="ko-KR" altLang="en-US" dirty="0"/>
              <a:t>통계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marL="285750" indent="-285750" fontAlgn="base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여행 </a:t>
            </a:r>
            <a:r>
              <a:rPr lang="ko-KR" altLang="en-US" dirty="0"/>
              <a:t>책자 제작 지원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7" b="19487"/>
          <a:stretch/>
        </p:blipFill>
        <p:spPr>
          <a:xfrm>
            <a:off x="960031" y="2287906"/>
            <a:ext cx="2195977" cy="331226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238599" y="2037144"/>
            <a:ext cx="5212924" cy="4051139"/>
          </a:xfrm>
          <a:prstGeom prst="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7" b="19487"/>
          <a:stretch/>
        </p:blipFill>
        <p:spPr>
          <a:xfrm>
            <a:off x="6466356" y="2287906"/>
            <a:ext cx="2237351" cy="337467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914511" y="2765550"/>
            <a:ext cx="2569353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5000"/>
              </a:lnSpc>
            </a:pPr>
            <a:r>
              <a:rPr lang="ko-KR" altLang="en-US" b="1" dirty="0" smtClean="0"/>
              <a:t>주요 기능</a:t>
            </a:r>
            <a:endParaRPr lang="en-US" altLang="ko-KR" b="1" dirty="0" smtClean="0"/>
          </a:p>
          <a:p>
            <a:pPr fontAlgn="base">
              <a:lnSpc>
                <a:spcPct val="135000"/>
              </a:lnSpc>
            </a:pPr>
            <a:r>
              <a:rPr lang="en-US" altLang="ko-KR" sz="800" b="1" dirty="0" smtClean="0"/>
              <a:t>  </a:t>
            </a:r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일상 기록</a:t>
            </a:r>
            <a:endParaRPr lang="en-US" altLang="ko-KR" dirty="0" smtClean="0"/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프라이버시 설정</a:t>
            </a:r>
            <a:endParaRPr lang="en-US" altLang="ko-KR" dirty="0" smtClean="0"/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소셜 기능</a:t>
            </a:r>
            <a:endParaRPr lang="en-US" altLang="ko-KR" dirty="0" smtClean="0"/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태그</a:t>
            </a:r>
            <a:r>
              <a:rPr lang="en-US" altLang="ko-KR" dirty="0"/>
              <a:t>·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알림 </a:t>
            </a:r>
            <a:r>
              <a:rPr lang="ko-KR" altLang="en-US" dirty="0"/>
              <a:t>기능</a:t>
            </a:r>
          </a:p>
          <a:p>
            <a:pPr fontAlgn="base">
              <a:lnSpc>
                <a:spcPct val="135000"/>
              </a:lnSpc>
            </a:pPr>
            <a:endParaRPr lang="ko-KR" altLang="en-US" sz="1600" dirty="0"/>
          </a:p>
        </p:txBody>
      </p:sp>
      <p:sp>
        <p:nvSpPr>
          <p:cNvPr id="3" name="타원 2"/>
          <p:cNvSpPr/>
          <p:nvPr/>
        </p:nvSpPr>
        <p:spPr>
          <a:xfrm>
            <a:off x="1701887" y="2971800"/>
            <a:ext cx="673100" cy="368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212752" y="2971800"/>
            <a:ext cx="673100" cy="368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3001823" y="2439256"/>
            <a:ext cx="6178554" cy="3487210"/>
            <a:chOff x="2841812" y="2474259"/>
            <a:chExt cx="6104964" cy="332590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2841812" y="2474259"/>
              <a:ext cx="6104964" cy="33259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9170" y="2660432"/>
              <a:ext cx="5589105" cy="2960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676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3251562" y="1079933"/>
            <a:ext cx="559349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8582"/>
                </a:solidFill>
              </a:rPr>
              <a:t>SWOT </a:t>
            </a:r>
            <a:r>
              <a:rPr lang="ko-KR" altLang="en-US" sz="3200" b="1" dirty="0" smtClean="0">
                <a:solidFill>
                  <a:srgbClr val="FF8582"/>
                </a:solidFill>
              </a:rPr>
              <a:t>분석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885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원형 17"/>
          <p:cNvSpPr/>
          <p:nvPr/>
        </p:nvSpPr>
        <p:spPr>
          <a:xfrm>
            <a:off x="4280173" y="2266545"/>
            <a:ext cx="3501957" cy="3501957"/>
          </a:xfrm>
          <a:prstGeom prst="pie">
            <a:avLst>
              <a:gd name="adj1" fmla="val 10811674"/>
              <a:gd name="adj2" fmla="val 16200000"/>
            </a:avLst>
          </a:prstGeom>
          <a:solidFill>
            <a:srgbClr val="70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70C0BB"/>
                </a:solidFill>
              </a:rPr>
              <a:t>ㄴㄴㄴ</a:t>
            </a:r>
            <a:endParaRPr lang="ko-KR" altLang="en-US" dirty="0">
              <a:solidFill>
                <a:srgbClr val="70C0BB"/>
              </a:solidFill>
            </a:endParaRPr>
          </a:p>
        </p:txBody>
      </p:sp>
      <p:sp>
        <p:nvSpPr>
          <p:cNvPr id="31" name="원형 30"/>
          <p:cNvSpPr/>
          <p:nvPr/>
        </p:nvSpPr>
        <p:spPr>
          <a:xfrm rot="5400000">
            <a:off x="4474567" y="2263833"/>
            <a:ext cx="3501957" cy="3501957"/>
          </a:xfrm>
          <a:prstGeom prst="pie">
            <a:avLst>
              <a:gd name="adj1" fmla="val 10811674"/>
              <a:gd name="adj2" fmla="val 16200000"/>
            </a:avLst>
          </a:prstGeom>
          <a:solidFill>
            <a:srgbClr val="8A6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6AB"/>
              </a:solidFill>
            </a:endParaRPr>
          </a:p>
        </p:txBody>
      </p:sp>
      <p:sp>
        <p:nvSpPr>
          <p:cNvPr id="33" name="원형 32"/>
          <p:cNvSpPr/>
          <p:nvPr/>
        </p:nvSpPr>
        <p:spPr>
          <a:xfrm rot="10800000">
            <a:off x="4474567" y="2492437"/>
            <a:ext cx="3501957" cy="3501957"/>
          </a:xfrm>
          <a:prstGeom prst="pie">
            <a:avLst>
              <a:gd name="adj1" fmla="val 10811674"/>
              <a:gd name="adj2" fmla="val 16200000"/>
            </a:avLst>
          </a:prstGeom>
          <a:solidFill>
            <a:srgbClr val="F6B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원형 33"/>
          <p:cNvSpPr/>
          <p:nvPr/>
        </p:nvSpPr>
        <p:spPr>
          <a:xfrm rot="16200000">
            <a:off x="4280173" y="2492438"/>
            <a:ext cx="3501957" cy="3501957"/>
          </a:xfrm>
          <a:prstGeom prst="pie">
            <a:avLst>
              <a:gd name="adj1" fmla="val 10811674"/>
              <a:gd name="adj2" fmla="val 16200000"/>
            </a:avLst>
          </a:prstGeom>
          <a:solidFill>
            <a:srgbClr val="A4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4036980" y="2033081"/>
            <a:ext cx="4182894" cy="4202350"/>
          </a:xfrm>
          <a:prstGeom prst="donut">
            <a:avLst>
              <a:gd name="adj" fmla="val 56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이등변 삼각형 35"/>
          <p:cNvSpPr/>
          <p:nvPr/>
        </p:nvSpPr>
        <p:spPr>
          <a:xfrm rot="18629504">
            <a:off x="4464838" y="2710720"/>
            <a:ext cx="369651" cy="139485"/>
          </a:xfrm>
          <a:prstGeom prst="triangle">
            <a:avLst/>
          </a:prstGeom>
          <a:solidFill>
            <a:srgbClr val="70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2845415">
            <a:off x="7419485" y="2723888"/>
            <a:ext cx="369651" cy="139485"/>
          </a:xfrm>
          <a:prstGeom prst="triangle">
            <a:avLst/>
          </a:prstGeom>
          <a:solidFill>
            <a:srgbClr val="8A6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7776723">
            <a:off x="7448559" y="5351014"/>
            <a:ext cx="369651" cy="139485"/>
          </a:xfrm>
          <a:prstGeom prst="triangle">
            <a:avLst/>
          </a:prstGeom>
          <a:solidFill>
            <a:srgbClr val="F6B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/>
          <p:cNvSpPr/>
          <p:nvPr/>
        </p:nvSpPr>
        <p:spPr>
          <a:xfrm rot="13765857">
            <a:off x="4471068" y="5445055"/>
            <a:ext cx="369651" cy="139485"/>
          </a:xfrm>
          <a:prstGeom prst="triangle">
            <a:avLst/>
          </a:prstGeom>
          <a:solidFill>
            <a:srgbClr val="A4C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18369" y="1917600"/>
            <a:ext cx="4308624" cy="1944667"/>
          </a:xfrm>
          <a:prstGeom prst="roundRect">
            <a:avLst/>
          </a:prstGeom>
          <a:noFill/>
          <a:ln>
            <a:solidFill>
              <a:srgbClr val="8A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418369" y="4426642"/>
            <a:ext cx="4308624" cy="1944667"/>
          </a:xfrm>
          <a:prstGeom prst="roundRect">
            <a:avLst/>
          </a:prstGeom>
          <a:noFill/>
          <a:ln>
            <a:solidFill>
              <a:srgbClr val="F6B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29861" y="4426642"/>
            <a:ext cx="4308624" cy="1944667"/>
          </a:xfrm>
          <a:prstGeom prst="roundRect">
            <a:avLst/>
          </a:prstGeom>
          <a:noFill/>
          <a:ln>
            <a:solidFill>
              <a:srgbClr val="A4C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529861" y="1917533"/>
            <a:ext cx="4308623" cy="1944667"/>
          </a:xfrm>
          <a:prstGeom prst="roundRect">
            <a:avLst/>
          </a:prstGeom>
          <a:noFill/>
          <a:ln>
            <a:solidFill>
              <a:srgbClr val="70C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437763" y="3414409"/>
            <a:ext cx="1421701" cy="14217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020391" y="2800390"/>
            <a:ext cx="50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FEFDEB"/>
                </a:solidFill>
              </a:rPr>
              <a:t>S</a:t>
            </a:r>
            <a:endParaRPr lang="ko-KR" altLang="en-US" sz="4400" b="1" dirty="0">
              <a:solidFill>
                <a:srgbClr val="FEFDEB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52350" y="2821052"/>
            <a:ext cx="7537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rgbClr val="FEFDEB"/>
                </a:solidFill>
              </a:rPr>
              <a:t>W</a:t>
            </a:r>
            <a:endParaRPr lang="ko-KR" altLang="en-US" sz="4400" b="1" dirty="0">
              <a:solidFill>
                <a:srgbClr val="FEFDEB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32226" y="4660026"/>
            <a:ext cx="622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rgbClr val="FEFDEB"/>
                </a:solidFill>
              </a:rPr>
              <a:t>O</a:t>
            </a:r>
            <a:endParaRPr lang="ko-KR" altLang="en-US" sz="4400" b="1" dirty="0">
              <a:solidFill>
                <a:srgbClr val="FEFDEB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50354" y="4659206"/>
            <a:ext cx="5132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rgbClr val="FEFDEB"/>
                </a:solidFill>
              </a:rPr>
              <a:t>T</a:t>
            </a:r>
            <a:endParaRPr lang="ko-KR" altLang="en-US" sz="4400" b="1" dirty="0">
              <a:solidFill>
                <a:srgbClr val="FEFDEB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780403" y="2151765"/>
            <a:ext cx="2734694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9810" indent="-1019810"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자동 기록 기능 </a:t>
            </a:r>
            <a:endParaRPr lang="en-US" altLang="ko-KR" sz="1400" b="1" kern="0" dirty="0" smtClean="0">
              <a:solidFill>
                <a:srgbClr val="1F2328"/>
              </a:solidFill>
              <a:latin typeface="맑은 고딕" panose="020B0503020000020004" pitchFamily="50" charset="-127"/>
            </a:endParaRPr>
          </a:p>
          <a:p>
            <a:pPr marL="1019810" indent="-1019810" algn="just" fontAlgn="base">
              <a:lnSpc>
                <a:spcPct val="160000"/>
              </a:lnSpc>
            </a:pPr>
            <a:r>
              <a:rPr lang="en-US" altLang="ko-KR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AI 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기반 자동 다이어리 생성 </a:t>
            </a:r>
            <a:endParaRPr lang="en-US" altLang="ko-KR" sz="1400" b="1" kern="0" dirty="0" smtClean="0">
              <a:solidFill>
                <a:srgbClr val="1F2328"/>
              </a:solidFill>
              <a:latin typeface="맑은 고딕" panose="020B0503020000020004" pitchFamily="50" charset="-127"/>
            </a:endParaRPr>
          </a:p>
          <a:p>
            <a:pPr marL="1019810" indent="-1019810" algn="just" fontAlgn="base">
              <a:lnSpc>
                <a:spcPct val="160000"/>
              </a:lnSpc>
            </a:pPr>
            <a:r>
              <a:rPr lang="ko-KR" altLang="en-US" sz="1400" b="1" kern="0" dirty="0" err="1" smtClean="0">
                <a:solidFill>
                  <a:srgbClr val="1F2328"/>
                </a:solidFill>
                <a:latin typeface="맑은 고딕" panose="020B0503020000020004" pitchFamily="50" charset="-127"/>
              </a:rPr>
              <a:t>비주얼</a:t>
            </a: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중심의 </a:t>
            </a:r>
            <a:r>
              <a:rPr lang="en-US" altLang="ko-KR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UX/UI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1678940" indent="-1678940"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추억 보관 및 재확인 </a:t>
            </a: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용이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70917" y="2151765"/>
            <a:ext cx="2273030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08710" indent="-1108710" algn="r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프라이버시 이슈 </a:t>
            </a:r>
            <a:endParaRPr lang="en-US" altLang="ko-KR" sz="1400" kern="0" dirty="0">
              <a:solidFill>
                <a:srgbClr val="1F2328"/>
              </a:solidFill>
              <a:latin typeface="맑은 고딕" panose="020B0503020000020004" pitchFamily="50" charset="-127"/>
            </a:endParaRPr>
          </a:p>
          <a:p>
            <a:pPr marL="1108710" indent="-1108710" algn="r" fontAlgn="base">
              <a:lnSpc>
                <a:spcPct val="160000"/>
              </a:lnSpc>
            </a:pPr>
            <a:r>
              <a:rPr lang="en-US" altLang="ko-KR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AI 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분석 정확도 </a:t>
            </a: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문제</a:t>
            </a:r>
            <a:endParaRPr lang="en-US" altLang="ko-KR" sz="1400" b="1" kern="0" dirty="0" smtClean="0">
              <a:solidFill>
                <a:srgbClr val="1F2328"/>
              </a:solidFill>
              <a:latin typeface="맑은 고딕" panose="020B0503020000020004" pitchFamily="50" charset="-127"/>
            </a:endParaRPr>
          </a:p>
          <a:p>
            <a:pPr marL="1108710" indent="-1108710" algn="r" fontAlgn="base">
              <a:lnSpc>
                <a:spcPct val="160000"/>
              </a:lnSpc>
            </a:pP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사용자 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습관화 필요 </a:t>
            </a:r>
            <a:endParaRPr lang="en-US" altLang="ko-KR" sz="1400" b="1" kern="0" dirty="0" smtClean="0">
              <a:solidFill>
                <a:srgbClr val="1F2328"/>
              </a:solidFill>
              <a:latin typeface="맑은 고딕" panose="020B0503020000020004" pitchFamily="50" charset="-127"/>
            </a:endParaRPr>
          </a:p>
          <a:p>
            <a:pPr marL="1108710" indent="-1108710" algn="r" fontAlgn="base">
              <a:lnSpc>
                <a:spcPct val="160000"/>
              </a:lnSpc>
            </a:pP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초기 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데이터 처리 </a:t>
            </a: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부담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83393" y="4589352"/>
            <a:ext cx="2812308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70990" indent="-1570990" algn="just" fontAlgn="base">
              <a:lnSpc>
                <a:spcPct val="160000"/>
              </a:lnSpc>
            </a:pPr>
            <a:r>
              <a:rPr lang="ko-KR" altLang="en-US" sz="1400" b="1" kern="0" dirty="0" err="1">
                <a:solidFill>
                  <a:srgbClr val="1F2328"/>
                </a:solidFill>
                <a:latin typeface="맑은 고딕" panose="020B0503020000020004" pitchFamily="50" charset="-127"/>
              </a:rPr>
              <a:t>라이프로그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 트렌드 성장 </a:t>
            </a:r>
            <a:endParaRPr lang="en-US" altLang="ko-KR" sz="1400" b="1" kern="0" dirty="0" smtClean="0">
              <a:solidFill>
                <a:srgbClr val="1F2328"/>
              </a:solidFill>
              <a:latin typeface="맑은 고딕" panose="020B0503020000020004" pitchFamily="50" charset="-127"/>
            </a:endParaRPr>
          </a:p>
          <a:p>
            <a:pPr marL="1570990" indent="-1570990" algn="just" fontAlgn="base">
              <a:lnSpc>
                <a:spcPct val="160000"/>
              </a:lnSpc>
            </a:pPr>
            <a:r>
              <a:rPr lang="en-US" altLang="ko-KR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AI 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및 빅데이터 발전 </a:t>
            </a:r>
            <a:endParaRPr lang="en-US" altLang="ko-KR" sz="1400" b="1" kern="0" dirty="0" smtClean="0">
              <a:solidFill>
                <a:srgbClr val="1F2328"/>
              </a:solidFill>
              <a:latin typeface="맑은 고딕" panose="020B0503020000020004" pitchFamily="50" charset="-127"/>
            </a:endParaRPr>
          </a:p>
          <a:p>
            <a:pPr marL="1570990" indent="-1570990" algn="just" fontAlgn="base">
              <a:lnSpc>
                <a:spcPct val="160000"/>
              </a:lnSpc>
            </a:pP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개인화된 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추천 기능 </a:t>
            </a:r>
            <a:endParaRPr lang="en-US" altLang="ko-KR" sz="1400" b="1" kern="0" dirty="0" smtClean="0">
              <a:solidFill>
                <a:srgbClr val="1F2328"/>
              </a:solidFill>
              <a:latin typeface="맑은 고딕" panose="020B0503020000020004" pitchFamily="50" charset="-127"/>
            </a:endParaRPr>
          </a:p>
          <a:p>
            <a:pPr marL="1570990" indent="-1570990" algn="just" fontAlgn="base">
              <a:lnSpc>
                <a:spcPct val="160000"/>
              </a:lnSpc>
            </a:pPr>
            <a:r>
              <a:rPr lang="en-US" altLang="ko-KR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SNS 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및 커뮤니티 확장 </a:t>
            </a: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가능성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054184" y="4653926"/>
            <a:ext cx="2389763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경쟁 서비스 존재 </a:t>
            </a:r>
            <a:endParaRPr lang="en-US" altLang="ko-KR" sz="1400" b="1" kern="0" dirty="0" smtClean="0">
              <a:solidFill>
                <a:srgbClr val="1F2328"/>
              </a:solidFill>
              <a:latin typeface="맑은 고딕" panose="020B0503020000020004" pitchFamily="50" charset="-127"/>
            </a:endParaRPr>
          </a:p>
          <a:p>
            <a:pPr algn="r" fontAlgn="base">
              <a:lnSpc>
                <a:spcPct val="160000"/>
              </a:lnSpc>
            </a:pP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개인정보 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보호 규제 </a:t>
            </a:r>
            <a:endParaRPr lang="en-US" altLang="ko-KR" sz="1400" b="1" kern="0" dirty="0" smtClean="0">
              <a:solidFill>
                <a:srgbClr val="1F2328"/>
              </a:solidFill>
              <a:latin typeface="맑은 고딕" panose="020B0503020000020004" pitchFamily="50" charset="-127"/>
            </a:endParaRPr>
          </a:p>
          <a:p>
            <a:pPr algn="r" fontAlgn="base">
              <a:lnSpc>
                <a:spcPct val="160000"/>
              </a:lnSpc>
            </a:pP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사용자 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습관의 변화 </a:t>
            </a:r>
            <a:endParaRPr lang="en-US" altLang="ko-KR" sz="1400" b="1" kern="0" dirty="0" smtClean="0">
              <a:solidFill>
                <a:srgbClr val="1F2328"/>
              </a:solidFill>
              <a:latin typeface="맑은 고딕" panose="020B0503020000020004" pitchFamily="50" charset="-127"/>
            </a:endParaRPr>
          </a:p>
          <a:p>
            <a:pPr algn="r" fontAlgn="base">
              <a:lnSpc>
                <a:spcPct val="160000"/>
              </a:lnSpc>
            </a:pP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기술적 </a:t>
            </a:r>
            <a:r>
              <a:rPr lang="ko-KR" altLang="en-US" sz="1400" b="1" kern="0" dirty="0">
                <a:solidFill>
                  <a:srgbClr val="1F2328"/>
                </a:solidFill>
                <a:latin typeface="맑은 고딕" panose="020B0503020000020004" pitchFamily="50" charset="-127"/>
              </a:rPr>
              <a:t>유지보수 </a:t>
            </a:r>
            <a:r>
              <a:rPr lang="ko-KR" altLang="en-US" sz="1400" b="1" kern="0" dirty="0" smtClean="0">
                <a:solidFill>
                  <a:srgbClr val="1F2328"/>
                </a:solidFill>
                <a:latin typeface="맑은 고딕" panose="020B0503020000020004" pitchFamily="50" charset="-127"/>
              </a:rPr>
              <a:t>비용</a:t>
            </a:r>
            <a:endParaRPr lang="en-US" altLang="ko-KR" sz="1400" b="1" kern="0" dirty="0" smtClean="0">
              <a:solidFill>
                <a:srgbClr val="1F2328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608661" y="2859070"/>
            <a:ext cx="1772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8444753" y="3568254"/>
            <a:ext cx="1967809" cy="15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1834905" y="2859070"/>
            <a:ext cx="2309212" cy="9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C38E-D12B-ABFA-ABF9-9B0CECE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50E665-07D6-B56E-CDBE-678A45C30D33}"/>
              </a:ext>
            </a:extLst>
          </p:cNvPr>
          <p:cNvGrpSpPr/>
          <p:nvPr/>
        </p:nvGrpSpPr>
        <p:grpSpPr>
          <a:xfrm>
            <a:off x="1346164" y="279249"/>
            <a:ext cx="741859" cy="256210"/>
            <a:chOff x="1401919" y="269724"/>
            <a:chExt cx="741859" cy="256210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D4F3682-8AE9-630D-7274-745BD3F2155C}"/>
                </a:ext>
              </a:extLst>
            </p:cNvPr>
            <p:cNvSpPr/>
            <p:nvPr/>
          </p:nvSpPr>
          <p:spPr>
            <a:xfrm flipH="1">
              <a:off x="1452375" y="30018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A72F23-5310-4989-2695-2C5E7A1CBF16}"/>
                </a:ext>
              </a:extLst>
            </p:cNvPr>
            <p:cNvSpPr/>
            <p:nvPr/>
          </p:nvSpPr>
          <p:spPr>
            <a:xfrm>
              <a:off x="1402789" y="271510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7373B-204D-92CE-A55D-309823848F58}"/>
                </a:ext>
              </a:extLst>
            </p:cNvPr>
            <p:cNvSpPr/>
            <p:nvPr/>
          </p:nvSpPr>
          <p:spPr>
            <a:xfrm>
              <a:off x="1401919" y="269724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1A7292-DC3B-A841-BE96-CD61176608B9}"/>
              </a:ext>
            </a:extLst>
          </p:cNvPr>
          <p:cNvGrpSpPr/>
          <p:nvPr/>
        </p:nvGrpSpPr>
        <p:grpSpPr>
          <a:xfrm>
            <a:off x="579869" y="281631"/>
            <a:ext cx="741859" cy="256210"/>
            <a:chOff x="635624" y="272106"/>
            <a:chExt cx="741859" cy="25621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2BA6DC4-E4E2-5880-F7C2-C4E2978F890B}"/>
                </a:ext>
              </a:extLst>
            </p:cNvPr>
            <p:cNvSpPr/>
            <p:nvPr/>
          </p:nvSpPr>
          <p:spPr>
            <a:xfrm flipH="1">
              <a:off x="686080" y="302564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22DC3AD-9B23-2397-07EA-5EB53A40C47E}"/>
                </a:ext>
              </a:extLst>
            </p:cNvPr>
            <p:cNvSpPr/>
            <p:nvPr/>
          </p:nvSpPr>
          <p:spPr>
            <a:xfrm>
              <a:off x="636494" y="273892"/>
              <a:ext cx="691403" cy="225752"/>
            </a:xfrm>
            <a:custGeom>
              <a:avLst/>
              <a:gdLst>
                <a:gd name="connsiteX0" fmla="*/ 44373 w 672353"/>
                <a:gd name="connsiteY0" fmla="*/ 0 h 223371"/>
                <a:gd name="connsiteX1" fmla="*/ 627980 w 672353"/>
                <a:gd name="connsiteY1" fmla="*/ 0 h 223371"/>
                <a:gd name="connsiteX2" fmla="*/ 672353 w 672353"/>
                <a:gd name="connsiteY2" fmla="*/ 44373 h 223371"/>
                <a:gd name="connsiteX3" fmla="*/ 672353 w 672353"/>
                <a:gd name="connsiteY3" fmla="*/ 223371 h 223371"/>
                <a:gd name="connsiteX4" fmla="*/ 0 w 672353"/>
                <a:gd name="connsiteY4" fmla="*/ 223371 h 223371"/>
                <a:gd name="connsiteX5" fmla="*/ 0 w 672353"/>
                <a:gd name="connsiteY5" fmla="*/ 44373 h 223371"/>
                <a:gd name="connsiteX6" fmla="*/ 44373 w 672353"/>
                <a:gd name="connsiteY6" fmla="*/ 0 h 223371"/>
                <a:gd name="connsiteX0" fmla="*/ 44373 w 672353"/>
                <a:gd name="connsiteY0" fmla="*/ 0 h 225752"/>
                <a:gd name="connsiteX1" fmla="*/ 627980 w 672353"/>
                <a:gd name="connsiteY1" fmla="*/ 0 h 225752"/>
                <a:gd name="connsiteX2" fmla="*/ 672353 w 672353"/>
                <a:gd name="connsiteY2" fmla="*/ 44373 h 225752"/>
                <a:gd name="connsiteX3" fmla="*/ 672353 w 672353"/>
                <a:gd name="connsiteY3" fmla="*/ 223371 h 225752"/>
                <a:gd name="connsiteX4" fmla="*/ 16669 w 672353"/>
                <a:gd name="connsiteY4" fmla="*/ 225752 h 225752"/>
                <a:gd name="connsiteX5" fmla="*/ 0 w 672353"/>
                <a:gd name="connsiteY5" fmla="*/ 44373 h 225752"/>
                <a:gd name="connsiteX6" fmla="*/ 44373 w 672353"/>
                <a:gd name="connsiteY6" fmla="*/ 0 h 225752"/>
                <a:gd name="connsiteX0" fmla="*/ 44373 w 691403"/>
                <a:gd name="connsiteY0" fmla="*/ 0 h 225752"/>
                <a:gd name="connsiteX1" fmla="*/ 627980 w 691403"/>
                <a:gd name="connsiteY1" fmla="*/ 0 h 225752"/>
                <a:gd name="connsiteX2" fmla="*/ 672353 w 691403"/>
                <a:gd name="connsiteY2" fmla="*/ 44373 h 225752"/>
                <a:gd name="connsiteX3" fmla="*/ 691403 w 691403"/>
                <a:gd name="connsiteY3" fmla="*/ 223371 h 225752"/>
                <a:gd name="connsiteX4" fmla="*/ 16669 w 691403"/>
                <a:gd name="connsiteY4" fmla="*/ 225752 h 225752"/>
                <a:gd name="connsiteX5" fmla="*/ 0 w 691403"/>
                <a:gd name="connsiteY5" fmla="*/ 44373 h 225752"/>
                <a:gd name="connsiteX6" fmla="*/ 44373 w 691403"/>
                <a:gd name="connsiteY6" fmla="*/ 0 h 22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03" h="225752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91403" y="223371"/>
                  </a:lnTo>
                  <a:lnTo>
                    <a:pt x="16669" y="225752"/>
                  </a:lnTo>
                  <a:cubicBezTo>
                    <a:pt x="16669" y="166086"/>
                    <a:pt x="0" y="104039"/>
                    <a:pt x="0" y="44373"/>
                  </a:cubicBez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1943252-9762-DABE-6154-C5A88D490E99}"/>
                </a:ext>
              </a:extLst>
            </p:cNvPr>
            <p:cNvSpPr/>
            <p:nvPr/>
          </p:nvSpPr>
          <p:spPr>
            <a:xfrm>
              <a:off x="635624" y="272106"/>
              <a:ext cx="673923" cy="59125"/>
            </a:xfrm>
            <a:custGeom>
              <a:avLst/>
              <a:gdLst>
                <a:gd name="connsiteX0" fmla="*/ 44373 w 673923"/>
                <a:gd name="connsiteY0" fmla="*/ 0 h 59125"/>
                <a:gd name="connsiteX1" fmla="*/ 627980 w 673923"/>
                <a:gd name="connsiteY1" fmla="*/ 0 h 59125"/>
                <a:gd name="connsiteX2" fmla="*/ 672353 w 673923"/>
                <a:gd name="connsiteY2" fmla="*/ 44373 h 59125"/>
                <a:gd name="connsiteX3" fmla="*/ 673923 w 673923"/>
                <a:gd name="connsiteY3" fmla="*/ 59125 h 59125"/>
                <a:gd name="connsiteX4" fmla="*/ 1356 w 673923"/>
                <a:gd name="connsiteY4" fmla="*/ 59125 h 59125"/>
                <a:gd name="connsiteX5" fmla="*/ 0 w 673923"/>
                <a:gd name="connsiteY5" fmla="*/ 44373 h 59125"/>
                <a:gd name="connsiteX6" fmla="*/ 44373 w 673923"/>
                <a:gd name="connsiteY6" fmla="*/ 0 h 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923" h="59125">
                  <a:moveTo>
                    <a:pt x="44373" y="0"/>
                  </a:moveTo>
                  <a:lnTo>
                    <a:pt x="627980" y="0"/>
                  </a:lnTo>
                  <a:cubicBezTo>
                    <a:pt x="652487" y="0"/>
                    <a:pt x="672353" y="19866"/>
                    <a:pt x="672353" y="44373"/>
                  </a:cubicBezTo>
                  <a:lnTo>
                    <a:pt x="673923" y="59125"/>
                  </a:lnTo>
                  <a:lnTo>
                    <a:pt x="1356" y="59125"/>
                  </a:lnTo>
                  <a:lnTo>
                    <a:pt x="0" y="44373"/>
                  </a:lnTo>
                  <a:cubicBezTo>
                    <a:pt x="0" y="19866"/>
                    <a:pt x="19866" y="0"/>
                    <a:pt x="4437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C6082-EED7-C99E-D4D5-A2BD3EF204B5}"/>
              </a:ext>
            </a:extLst>
          </p:cNvPr>
          <p:cNvSpPr/>
          <p:nvPr/>
        </p:nvSpPr>
        <p:spPr>
          <a:xfrm>
            <a:off x="3299250" y="1124009"/>
            <a:ext cx="5593499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FF8582"/>
                </a:solidFill>
              </a:rPr>
              <a:t>기대효과</a:t>
            </a:r>
            <a:endParaRPr lang="ko-KR" altLang="en-US" sz="3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87243" y="2196561"/>
            <a:ext cx="5176205" cy="3886200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69" y="2573528"/>
            <a:ext cx="583383" cy="5833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88023" y="2573528"/>
            <a:ext cx="25410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경제적 기대효과</a:t>
            </a:r>
            <a:endParaRPr lang="ko-KR" altLang="en-US" sz="2500" b="1" dirty="0"/>
          </a:p>
        </p:txBody>
      </p:sp>
      <p:sp>
        <p:nvSpPr>
          <p:cNvPr id="24" name="직사각형 23"/>
          <p:cNvSpPr/>
          <p:nvPr/>
        </p:nvSpPr>
        <p:spPr>
          <a:xfrm>
            <a:off x="1608592" y="3209372"/>
            <a:ext cx="4740677" cy="26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4010" indent="-1604010" algn="just" fontAlgn="base">
              <a:lnSpc>
                <a:spcPct val="180000"/>
              </a:lnSpc>
            </a:pPr>
            <a:r>
              <a:rPr lang="ko-KR" altLang="en-US" sz="1600" b="1" kern="0" spc="-20" dirty="0" smtClean="0">
                <a:solidFill>
                  <a:srgbClr val="000000"/>
                </a:solidFill>
              </a:rPr>
              <a:t>프리미엄 구독 수입</a:t>
            </a:r>
            <a:endParaRPr lang="en-US" altLang="ko-KR" sz="1600" b="1" kern="0" spc="-20" dirty="0" smtClean="0">
              <a:solidFill>
                <a:srgbClr val="000000"/>
              </a:solidFill>
            </a:endParaRPr>
          </a:p>
          <a:p>
            <a:pPr marL="285750" indent="-285750" algn="just" fontAlgn="base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감정 </a:t>
            </a:r>
            <a:r>
              <a:rPr lang="ko-KR" altLang="en-US" sz="1400" dirty="0"/>
              <a:t>리포트</a:t>
            </a:r>
            <a:r>
              <a:rPr lang="en-US" altLang="ko-KR" sz="1400" dirty="0"/>
              <a:t>, AI </a:t>
            </a:r>
            <a:r>
              <a:rPr lang="ko-KR" altLang="en-US" sz="1400" dirty="0"/>
              <a:t>회고 문장 </a:t>
            </a:r>
            <a:r>
              <a:rPr lang="ko-KR" altLang="en-US" sz="1400" dirty="0" smtClean="0"/>
              <a:t>추천</a:t>
            </a:r>
            <a:endParaRPr lang="en-US" altLang="ko-KR" sz="1400" dirty="0"/>
          </a:p>
          <a:p>
            <a:pPr marL="285750" indent="-285750" algn="just" fontAlgn="base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맞춤형 </a:t>
            </a:r>
            <a:r>
              <a:rPr lang="ko-KR" altLang="en-US" sz="1400" dirty="0"/>
              <a:t>템플릿 등의 프리미엄 요소 유료화 </a:t>
            </a:r>
            <a:r>
              <a:rPr lang="ko-KR" altLang="en-US" sz="1400" dirty="0" smtClean="0"/>
              <a:t>가능</a:t>
            </a:r>
            <a:endParaRPr lang="en-US" altLang="ko-KR" sz="1400" dirty="0" smtClean="0"/>
          </a:p>
          <a:p>
            <a:pPr marL="1604010" indent="-1604010" algn="just" fontAlgn="base">
              <a:lnSpc>
                <a:spcPct val="180000"/>
              </a:lnSpc>
            </a:pPr>
            <a:r>
              <a:rPr lang="en-US" altLang="ko-KR" sz="500" kern="0" spc="-20" dirty="0" smtClean="0">
                <a:solidFill>
                  <a:srgbClr val="000000"/>
                </a:solidFill>
              </a:rPr>
              <a:t>   </a:t>
            </a:r>
          </a:p>
          <a:p>
            <a:pPr marL="1604010" indent="-1604010" algn="just" fontAlgn="base">
              <a:lnSpc>
                <a:spcPct val="180000"/>
              </a:lnSpc>
            </a:pPr>
            <a:r>
              <a:rPr lang="en-US" altLang="ko-KR" sz="1600" b="1" kern="0" spc="-20" dirty="0" smtClean="0">
                <a:solidFill>
                  <a:srgbClr val="000000"/>
                </a:solidFill>
              </a:rPr>
              <a:t>B2B </a:t>
            </a:r>
            <a:r>
              <a:rPr lang="ko-KR" altLang="en-US" sz="1600" b="1" kern="0" spc="-20" dirty="0" smtClean="0">
                <a:solidFill>
                  <a:srgbClr val="000000"/>
                </a:solidFill>
              </a:rPr>
              <a:t>데이터 연계</a:t>
            </a:r>
            <a:endParaRPr lang="en-US" altLang="ko-KR" sz="1600" kern="0" spc="-20" dirty="0">
              <a:solidFill>
                <a:srgbClr val="000000"/>
              </a:solidFill>
            </a:endParaRPr>
          </a:p>
          <a:p>
            <a:pPr marL="285750" indent="-285750" algn="just" fontAlgn="base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다이어리 </a:t>
            </a:r>
            <a:r>
              <a:rPr lang="ko-KR" altLang="en-US" sz="1400" dirty="0"/>
              <a:t>데이터를 기반으로 </a:t>
            </a:r>
            <a:r>
              <a:rPr lang="ko-KR" altLang="en-US" sz="1400" dirty="0" smtClean="0"/>
              <a:t>한</a:t>
            </a:r>
            <a:endParaRPr lang="en-US" altLang="ko-KR" sz="1400" dirty="0" smtClean="0"/>
          </a:p>
          <a:p>
            <a:pPr marL="1604010" indent="-1604010" algn="just" fontAlgn="base">
              <a:lnSpc>
                <a:spcPct val="180000"/>
              </a:lnSpc>
            </a:pPr>
            <a:r>
              <a:rPr lang="ko-KR" altLang="en-US" sz="1400" dirty="0" smtClean="0"/>
              <a:t>  사용자 </a:t>
            </a:r>
            <a:r>
              <a:rPr lang="ko-KR" altLang="en-US" sz="1400" dirty="0"/>
              <a:t>분석 및 </a:t>
            </a:r>
            <a:r>
              <a:rPr lang="ko-KR" altLang="en-US" sz="1400" dirty="0" smtClean="0"/>
              <a:t>추천 </a:t>
            </a:r>
            <a:r>
              <a:rPr lang="ko-KR" altLang="en-US" sz="1400" dirty="0"/>
              <a:t>서비스 제공 가능</a:t>
            </a:r>
            <a:endParaRPr lang="en-US" altLang="ko-KR" sz="14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336921" y="2196561"/>
            <a:ext cx="5176205" cy="3886200"/>
          </a:xfrm>
          <a:prstGeom prst="roundRect">
            <a:avLst/>
          </a:prstGeom>
          <a:solidFill>
            <a:srgbClr val="E5D4C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858" y="2573711"/>
            <a:ext cx="583200" cy="5832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537418" y="2573528"/>
            <a:ext cx="25410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사회적 기대효과</a:t>
            </a:r>
            <a:endParaRPr lang="ko-KR" altLang="en-US" sz="2500" b="1" dirty="0"/>
          </a:p>
        </p:txBody>
      </p:sp>
      <p:sp>
        <p:nvSpPr>
          <p:cNvPr id="37" name="직사각형 36"/>
          <p:cNvSpPr/>
          <p:nvPr/>
        </p:nvSpPr>
        <p:spPr>
          <a:xfrm>
            <a:off x="7070618" y="3219696"/>
            <a:ext cx="5163857" cy="26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8180" indent="-678180" algn="just" fontAlgn="base">
              <a:lnSpc>
                <a:spcPct val="180000"/>
              </a:lnSpc>
            </a:pPr>
            <a:r>
              <a:rPr lang="ko-KR" altLang="en-US" sz="1600" b="1" kern="0" dirty="0"/>
              <a:t>디지털 포용성 확대</a:t>
            </a:r>
          </a:p>
          <a:p>
            <a:pPr marL="285750" indent="-285750" algn="just" fontAlgn="base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자동 생성 일기 → 글쓰기 부담 완화</a:t>
            </a:r>
            <a:endParaRPr lang="en-US" altLang="ko-KR" sz="1400" dirty="0"/>
          </a:p>
          <a:p>
            <a:pPr marL="285750" indent="-285750" algn="just" fontAlgn="base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기록 습관 없는 사용자도 자연스럽게 참여</a:t>
            </a:r>
            <a:endParaRPr lang="en-US" altLang="ko-KR" sz="1400" kern="0" dirty="0"/>
          </a:p>
          <a:p>
            <a:pPr marL="678180" indent="-678180" algn="just" fontAlgn="base">
              <a:lnSpc>
                <a:spcPct val="18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</a:rPr>
              <a:t>디지털 기록 문화 확산</a:t>
            </a:r>
            <a:endParaRPr lang="en-US" altLang="ko-KR" sz="1600" b="1" kern="0" dirty="0" smtClean="0">
              <a:solidFill>
                <a:srgbClr val="000000"/>
              </a:solidFill>
            </a:endParaRPr>
          </a:p>
          <a:p>
            <a:pPr marL="285750" indent="-285750" algn="just" fontAlgn="base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 smtClean="0">
                <a:solidFill>
                  <a:srgbClr val="000000"/>
                </a:solidFill>
              </a:rPr>
              <a:t>삶을 되돌아보는 회고 문화 촉진 </a:t>
            </a:r>
            <a:endParaRPr lang="en-US" altLang="ko-KR" sz="1400" kern="0" dirty="0" smtClean="0">
              <a:solidFill>
                <a:srgbClr val="000000"/>
              </a:solidFill>
            </a:endParaRPr>
          </a:p>
          <a:p>
            <a:pPr marL="285750" indent="-285750" algn="just" fontAlgn="base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심리적 안정</a:t>
            </a:r>
            <a:r>
              <a:rPr lang="en-US" altLang="ko-KR" sz="1400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마인드풀니스</a:t>
            </a:r>
            <a:r>
              <a:rPr lang="en-US" altLang="ko-KR" sz="1400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400" kern="0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마음챙김</a:t>
            </a:r>
            <a:r>
              <a:rPr lang="en-US" altLang="ko-KR" sz="1400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) </a:t>
            </a:r>
            <a:r>
              <a:rPr lang="ko-KR" altLang="en-US" sz="1400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문화 확산</a:t>
            </a:r>
            <a:endParaRPr lang="en-US" altLang="ko-KR" sz="1400" kern="0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algn="just" fontAlgn="base">
              <a:lnSpc>
                <a:spcPct val="180000"/>
              </a:lnSpc>
            </a:pPr>
            <a:r>
              <a:rPr lang="en-US" altLang="ko-KR" sz="500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  </a:t>
            </a:r>
            <a:endParaRPr lang="en-US" altLang="ko-KR" sz="500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6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1200</Words>
  <Application>Microsoft Office PowerPoint</Application>
  <PresentationFormat>와이드스크린</PresentationFormat>
  <Paragraphs>357</Paragraphs>
  <Slides>38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HY견고딕</vt:lpstr>
      <vt:lpstr>Roboto</vt:lpstr>
      <vt:lpstr>Shantell Sans</vt:lpstr>
      <vt:lpstr>Tmon몬소리 Black</vt:lpstr>
      <vt:lpstr>맑은 고딕</vt:lpstr>
      <vt:lpstr>함초롬돋움</vt:lpstr>
      <vt:lpstr>함초롬바탕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현석 조</dc:creator>
  <cp:lastModifiedBy>Admin</cp:lastModifiedBy>
  <cp:revision>185</cp:revision>
  <dcterms:created xsi:type="dcterms:W3CDTF">2025-04-27T01:51:00Z</dcterms:created>
  <dcterms:modified xsi:type="dcterms:W3CDTF">2025-05-24T02:49:34Z</dcterms:modified>
</cp:coreProperties>
</file>